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50" r:id="rId1"/>
    <p:sldMasterId id="2147483651" r:id="rId2"/>
  </p:sldMasterIdLst>
  <p:notesMasterIdLst>
    <p:notesMasterId r:id="rId14"/>
  </p:notesMasterIdLst>
  <p:handoutMasterIdLst>
    <p:handoutMasterId r:id="rId15"/>
  </p:handoutMasterIdLst>
  <p:sldIdLst>
    <p:sldId id="455" r:id="rId3"/>
    <p:sldId id="454" r:id="rId4"/>
    <p:sldId id="456" r:id="rId5"/>
    <p:sldId id="457" r:id="rId6"/>
    <p:sldId id="458" r:id="rId7"/>
    <p:sldId id="459" r:id="rId8"/>
    <p:sldId id="460" r:id="rId9"/>
    <p:sldId id="461" r:id="rId10"/>
    <p:sldId id="462" r:id="rId11"/>
    <p:sldId id="464" r:id="rId12"/>
    <p:sldId id="463" r:id="rId13"/>
  </p:sldIdLst>
  <p:sldSz cx="9144000" cy="6858000" type="screen4x3"/>
  <p:notesSz cx="7099300" cy="10234613"/>
  <p:custDataLst>
    <p:tags r:id="rId16"/>
  </p:custDataLst>
  <p:defaultTextStyle>
    <a:defPPr>
      <a:defRPr lang="en-US"/>
    </a:defPPr>
    <a:lvl1pPr algn="l" rtl="0" fontAlgn="base">
      <a:spcBef>
        <a:spcPct val="0"/>
      </a:spcBef>
      <a:spcAft>
        <a:spcPct val="0"/>
      </a:spcAft>
      <a:defRPr sz="800" kern="1200">
        <a:solidFill>
          <a:schemeClr val="tx1"/>
        </a:solidFill>
        <a:latin typeface="Arial" charset="0"/>
        <a:ea typeface="+mn-ea"/>
        <a:cs typeface="Arial" charset="0"/>
      </a:defRPr>
    </a:lvl1pPr>
    <a:lvl2pPr marL="457200" algn="l" rtl="0" fontAlgn="base">
      <a:spcBef>
        <a:spcPct val="0"/>
      </a:spcBef>
      <a:spcAft>
        <a:spcPct val="0"/>
      </a:spcAft>
      <a:defRPr sz="800" kern="1200">
        <a:solidFill>
          <a:schemeClr val="tx1"/>
        </a:solidFill>
        <a:latin typeface="Arial" charset="0"/>
        <a:ea typeface="+mn-ea"/>
        <a:cs typeface="Arial" charset="0"/>
      </a:defRPr>
    </a:lvl2pPr>
    <a:lvl3pPr marL="914400" algn="l" rtl="0" fontAlgn="base">
      <a:spcBef>
        <a:spcPct val="0"/>
      </a:spcBef>
      <a:spcAft>
        <a:spcPct val="0"/>
      </a:spcAft>
      <a:defRPr sz="800" kern="1200">
        <a:solidFill>
          <a:schemeClr val="tx1"/>
        </a:solidFill>
        <a:latin typeface="Arial" charset="0"/>
        <a:ea typeface="+mn-ea"/>
        <a:cs typeface="Arial" charset="0"/>
      </a:defRPr>
    </a:lvl3pPr>
    <a:lvl4pPr marL="1371600" algn="l" rtl="0" fontAlgn="base">
      <a:spcBef>
        <a:spcPct val="0"/>
      </a:spcBef>
      <a:spcAft>
        <a:spcPct val="0"/>
      </a:spcAft>
      <a:defRPr sz="800" kern="1200">
        <a:solidFill>
          <a:schemeClr val="tx1"/>
        </a:solidFill>
        <a:latin typeface="Arial" charset="0"/>
        <a:ea typeface="+mn-ea"/>
        <a:cs typeface="Arial" charset="0"/>
      </a:defRPr>
    </a:lvl4pPr>
    <a:lvl5pPr marL="1828800" algn="l" rtl="0" fontAlgn="base">
      <a:spcBef>
        <a:spcPct val="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sz="800" kern="1200">
        <a:solidFill>
          <a:schemeClr val="tx1"/>
        </a:solidFill>
        <a:latin typeface="Arial" charset="0"/>
        <a:ea typeface="+mn-ea"/>
        <a:cs typeface="Arial" charset="0"/>
      </a:defRPr>
    </a:lvl6pPr>
    <a:lvl7pPr marL="2743200" algn="l" defTabSz="914400" rtl="0" eaLnBrk="1" latinLnBrk="0" hangingPunct="1">
      <a:defRPr sz="800" kern="1200">
        <a:solidFill>
          <a:schemeClr val="tx1"/>
        </a:solidFill>
        <a:latin typeface="Arial" charset="0"/>
        <a:ea typeface="+mn-ea"/>
        <a:cs typeface="Arial" charset="0"/>
      </a:defRPr>
    </a:lvl7pPr>
    <a:lvl8pPr marL="3200400" algn="l" defTabSz="914400" rtl="0" eaLnBrk="1" latinLnBrk="0" hangingPunct="1">
      <a:defRPr sz="800" kern="1200">
        <a:solidFill>
          <a:schemeClr val="tx1"/>
        </a:solidFill>
        <a:latin typeface="Arial" charset="0"/>
        <a:ea typeface="+mn-ea"/>
        <a:cs typeface="Arial" charset="0"/>
      </a:defRPr>
    </a:lvl8pPr>
    <a:lvl9pPr marL="3657600" algn="l" defTabSz="914400" rtl="0" eaLnBrk="1" latinLnBrk="0" hangingPunct="1">
      <a:defRPr sz="8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319">
          <p15:clr>
            <a:srgbClr val="A4A3A4"/>
          </p15:clr>
        </p15:guide>
        <p15:guide id="2" pos="5644">
          <p15:clr>
            <a:srgbClr val="A4A3A4"/>
          </p15:clr>
        </p15:guide>
        <p15:guide id="3" pos="76">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a:srgbClr val="ABCCE2"/>
    <a:srgbClr val="0768A9"/>
    <a:srgbClr val="808080"/>
    <a:srgbClr val="6EBB1F"/>
    <a:srgbClr val="FFFFFF"/>
    <a:srgbClr val="B2B2B2"/>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75" autoAdjust="0"/>
    <p:restoredTop sz="97698" autoAdjust="0"/>
  </p:normalViewPr>
  <p:slideViewPr>
    <p:cSldViewPr snapToGrid="0">
      <p:cViewPr varScale="1">
        <p:scale>
          <a:sx n="123" d="100"/>
          <a:sy n="123" d="100"/>
        </p:scale>
        <p:origin x="1542" y="96"/>
      </p:cViewPr>
      <p:guideLst>
        <p:guide orient="horz" pos="4319"/>
        <p:guide pos="5644"/>
        <p:guide pos="76"/>
      </p:guideLst>
    </p:cSldViewPr>
  </p:slideViewPr>
  <p:notesTextViewPr>
    <p:cViewPr>
      <p:scale>
        <a:sx n="100" d="100"/>
        <a:sy n="100" d="100"/>
      </p:scale>
      <p:origin x="0" y="0"/>
    </p:cViewPr>
  </p:notesTextViewPr>
  <p:sorterViewPr>
    <p:cViewPr>
      <p:scale>
        <a:sx n="100" d="100"/>
        <a:sy n="100" d="100"/>
      </p:scale>
      <p:origin x="0" y="2844"/>
    </p:cViewPr>
  </p:sorterViewPr>
  <p:notesViewPr>
    <p:cSldViewPr snapToGrid="0">
      <p:cViewPr varScale="1">
        <p:scale>
          <a:sx n="56" d="100"/>
          <a:sy n="56" d="100"/>
        </p:scale>
        <p:origin x="-2478" y="-90"/>
      </p:cViewPr>
      <p:guideLst>
        <p:guide orient="horz" pos="3224"/>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1"/>
            <a:ext cx="3077282" cy="511643"/>
          </a:xfrm>
          <a:prstGeom prst="rect">
            <a:avLst/>
          </a:prstGeom>
          <a:noFill/>
          <a:ln w="9525">
            <a:noFill/>
            <a:miter lim="800000"/>
            <a:headEnd/>
            <a:tailEnd/>
          </a:ln>
        </p:spPr>
        <p:txBody>
          <a:bodyPr vert="horz" wrap="square" lIns="97184" tIns="48592" rIns="97184" bIns="48592" numCol="1" anchor="ctr" anchorCtr="0" compatLnSpc="1">
            <a:prstTxWarp prst="textNoShape">
              <a:avLst/>
            </a:prstTxWarp>
          </a:bodyPr>
          <a:lstStyle>
            <a:lvl1pPr algn="l" defTabSz="971795" eaLnBrk="0" hangingPunct="0">
              <a:defRPr sz="1100"/>
            </a:lvl1pPr>
          </a:lstStyle>
          <a:p>
            <a:pPr>
              <a:defRPr/>
            </a:pPr>
            <a:endParaRPr lang="en-US"/>
          </a:p>
        </p:txBody>
      </p:sp>
      <p:sp>
        <p:nvSpPr>
          <p:cNvPr id="19459" name="Rectangle 3"/>
          <p:cNvSpPr>
            <a:spLocks noGrp="1" noChangeArrowheads="1"/>
          </p:cNvSpPr>
          <p:nvPr>
            <p:ph type="dt" sz="quarter" idx="1"/>
          </p:nvPr>
        </p:nvSpPr>
        <p:spPr bwMode="auto">
          <a:xfrm>
            <a:off x="4022019" y="1"/>
            <a:ext cx="3077282" cy="511643"/>
          </a:xfrm>
          <a:prstGeom prst="rect">
            <a:avLst/>
          </a:prstGeom>
          <a:noFill/>
          <a:ln w="9525">
            <a:noFill/>
            <a:miter lim="800000"/>
            <a:headEnd/>
            <a:tailEnd/>
          </a:ln>
        </p:spPr>
        <p:txBody>
          <a:bodyPr vert="horz" wrap="square" lIns="97184" tIns="48592" rIns="97184" bIns="48592" numCol="1" anchor="ctr" anchorCtr="0" compatLnSpc="1">
            <a:prstTxWarp prst="textNoShape">
              <a:avLst/>
            </a:prstTxWarp>
          </a:bodyPr>
          <a:lstStyle>
            <a:lvl1pPr algn="r" defTabSz="971795" eaLnBrk="0" hangingPunct="0">
              <a:defRPr sz="1100"/>
            </a:lvl1pPr>
          </a:lstStyle>
          <a:p>
            <a:pPr>
              <a:defRPr/>
            </a:pPr>
            <a:endParaRPr lang="en-US"/>
          </a:p>
        </p:txBody>
      </p:sp>
      <p:sp>
        <p:nvSpPr>
          <p:cNvPr id="19460" name="Rectangle 4"/>
          <p:cNvSpPr>
            <a:spLocks noGrp="1" noChangeArrowheads="1"/>
          </p:cNvSpPr>
          <p:nvPr>
            <p:ph type="ftr" sz="quarter" idx="2"/>
          </p:nvPr>
        </p:nvSpPr>
        <p:spPr bwMode="auto">
          <a:xfrm>
            <a:off x="0" y="9722970"/>
            <a:ext cx="3077282" cy="511643"/>
          </a:xfrm>
          <a:prstGeom prst="rect">
            <a:avLst/>
          </a:prstGeom>
          <a:noFill/>
          <a:ln w="9525">
            <a:noFill/>
            <a:miter lim="800000"/>
            <a:headEnd/>
            <a:tailEnd/>
          </a:ln>
        </p:spPr>
        <p:txBody>
          <a:bodyPr vert="horz" wrap="square" lIns="97184" tIns="48592" rIns="97184" bIns="48592" numCol="1" anchor="ctr" anchorCtr="0" compatLnSpc="1">
            <a:prstTxWarp prst="textNoShape">
              <a:avLst/>
            </a:prstTxWarp>
          </a:bodyPr>
          <a:lstStyle>
            <a:lvl1pPr algn="l" defTabSz="971795" eaLnBrk="0" hangingPunct="0">
              <a:defRPr sz="1100"/>
            </a:lvl1pPr>
          </a:lstStyle>
          <a:p>
            <a:pPr>
              <a:defRPr/>
            </a:pPr>
            <a:endParaRPr lang="en-US"/>
          </a:p>
        </p:txBody>
      </p:sp>
      <p:sp>
        <p:nvSpPr>
          <p:cNvPr id="19461" name="Rectangle 5"/>
          <p:cNvSpPr>
            <a:spLocks noGrp="1" noChangeArrowheads="1"/>
          </p:cNvSpPr>
          <p:nvPr>
            <p:ph type="sldNum" sz="quarter" idx="3"/>
          </p:nvPr>
        </p:nvSpPr>
        <p:spPr bwMode="auto">
          <a:xfrm>
            <a:off x="4022019" y="9722970"/>
            <a:ext cx="3077282" cy="511643"/>
          </a:xfrm>
          <a:prstGeom prst="rect">
            <a:avLst/>
          </a:prstGeom>
          <a:noFill/>
          <a:ln w="9525">
            <a:noFill/>
            <a:miter lim="800000"/>
            <a:headEnd/>
            <a:tailEnd/>
          </a:ln>
        </p:spPr>
        <p:txBody>
          <a:bodyPr vert="horz" wrap="square" lIns="97184" tIns="48592" rIns="97184" bIns="48592" numCol="1" anchor="ctr" anchorCtr="0" compatLnSpc="1">
            <a:prstTxWarp prst="textNoShape">
              <a:avLst/>
            </a:prstTxWarp>
          </a:bodyPr>
          <a:lstStyle>
            <a:lvl1pPr algn="r" defTabSz="971795" eaLnBrk="0" hangingPunct="0">
              <a:defRPr sz="1100"/>
            </a:lvl1pPr>
          </a:lstStyle>
          <a:p>
            <a:pPr>
              <a:defRPr/>
            </a:pPr>
            <a:fld id="{29049EC5-8DFC-443F-8F44-D1903FF2325E}" type="slidenum">
              <a:rPr lang="en-US"/>
              <a:pPr>
                <a:defRPr/>
              </a:pPr>
              <a:t>‹#›</a:t>
            </a:fld>
            <a:endParaRPr lang="en-US" dirty="0"/>
          </a:p>
        </p:txBody>
      </p:sp>
    </p:spTree>
    <p:extLst>
      <p:ext uri="{BB962C8B-B14F-4D97-AF65-F5344CB8AC3E}">
        <p14:creationId xmlns:p14="http://schemas.microsoft.com/office/powerpoint/2010/main" val="33271622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4"/>
          <p:cNvSpPr>
            <a:spLocks noGrp="1" noRot="1" noChangeAspect="1" noChangeArrowheads="1" noTextEdit="1"/>
          </p:cNvSpPr>
          <p:nvPr>
            <p:ph type="sldImg" idx="2"/>
          </p:nvPr>
        </p:nvSpPr>
        <p:spPr bwMode="gray">
          <a:xfrm>
            <a:off x="677863" y="530225"/>
            <a:ext cx="5745162" cy="4310063"/>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gray">
          <a:xfrm>
            <a:off x="907466" y="4959947"/>
            <a:ext cx="5297332"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noProof="0"/>
              <a:t>Click to edit Master text styles</a:t>
            </a:r>
          </a:p>
        </p:txBody>
      </p:sp>
      <p:sp>
        <p:nvSpPr>
          <p:cNvPr id="6153" name="Rectangle 9"/>
          <p:cNvSpPr>
            <a:spLocks noGrp="1" noChangeArrowheads="1"/>
          </p:cNvSpPr>
          <p:nvPr>
            <p:ph type="sldNum" sz="quarter" idx="5"/>
          </p:nvPr>
        </p:nvSpPr>
        <p:spPr bwMode="gray">
          <a:xfrm>
            <a:off x="6391152" y="9886485"/>
            <a:ext cx="542860" cy="202195"/>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71795" eaLnBrk="1" hangingPunct="1">
              <a:defRPr sz="1300"/>
            </a:lvl1pPr>
          </a:lstStyle>
          <a:p>
            <a:pPr>
              <a:defRPr/>
            </a:pPr>
            <a:fld id="{7F208B49-EF71-444E-9630-5CBB7899C319}" type="slidenum">
              <a:rPr lang="en-US"/>
              <a:pPr>
                <a:defRPr/>
              </a:pPr>
              <a:t>‹#›</a:t>
            </a:fld>
            <a:endParaRPr lang="en-US" dirty="0"/>
          </a:p>
        </p:txBody>
      </p:sp>
    </p:spTree>
    <p:extLst>
      <p:ext uri="{BB962C8B-B14F-4D97-AF65-F5344CB8AC3E}">
        <p14:creationId xmlns:p14="http://schemas.microsoft.com/office/powerpoint/2010/main" val="18406364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Arial"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Arial"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48E8E-E5B8-4594-9E61-00D3D04BFF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Rectangle 13"/>
          <p:cNvSpPr>
            <a:spLocks noChangeArrowheads="1"/>
          </p:cNvSpPr>
          <p:nvPr/>
        </p:nvSpPr>
        <p:spPr bwMode="gray">
          <a:xfrm>
            <a:off x="1828800" y="455613"/>
            <a:ext cx="5484813" cy="2741612"/>
          </a:xfrm>
          <a:prstGeom prst="rect">
            <a:avLst/>
          </a:prstGeom>
          <a:solidFill>
            <a:srgbClr val="FFFFFF">
              <a:alpha val="95000"/>
            </a:srgbClr>
          </a:solidFill>
          <a:ln w="9525">
            <a:noFill/>
            <a:miter lim="800000"/>
            <a:headEnd/>
            <a:tailEnd/>
          </a:ln>
          <a:effectLst/>
        </p:spPr>
        <p:txBody>
          <a:bodyPr wrap="none" anchor="ctr"/>
          <a:lstStyle/>
          <a:p>
            <a:pPr algn="ctr" eaLnBrk="0" hangingPunct="0">
              <a:defRPr/>
            </a:pPr>
            <a:endParaRPr lang="nl-NL" sz="2400">
              <a:latin typeface="Trebuchet MS" pitchFamily="34" charset="0"/>
              <a:cs typeface="+mn-cs"/>
            </a:endParaRPr>
          </a:p>
        </p:txBody>
      </p:sp>
      <p:sp>
        <p:nvSpPr>
          <p:cNvPr id="8" name="Line 14"/>
          <p:cNvSpPr>
            <a:spLocks noChangeShapeType="1"/>
          </p:cNvSpPr>
          <p:nvPr/>
        </p:nvSpPr>
        <p:spPr bwMode="gray">
          <a:xfrm>
            <a:off x="4572000" y="568325"/>
            <a:ext cx="0" cy="2514600"/>
          </a:xfrm>
          <a:prstGeom prst="line">
            <a:avLst/>
          </a:prstGeom>
          <a:noFill/>
          <a:ln w="9525">
            <a:solidFill>
              <a:schemeClr val="accent1"/>
            </a:solidFill>
            <a:round/>
            <a:headEnd/>
            <a:tailEnd/>
          </a:ln>
          <a:effectLst/>
        </p:spPr>
        <p:txBody>
          <a:bodyPr wrap="none" anchor="ctr"/>
          <a:lstStyle/>
          <a:p>
            <a:pPr algn="ctr" eaLnBrk="0" hangingPunct="0">
              <a:defRPr/>
            </a:pPr>
            <a:endParaRPr lang="nl-NL" sz="2400">
              <a:latin typeface="Trebuchet MS" pitchFamily="34" charset="0"/>
              <a:cs typeface="+mn-cs"/>
            </a:endParaRPr>
          </a:p>
        </p:txBody>
      </p:sp>
      <p:sp>
        <p:nvSpPr>
          <p:cNvPr id="9" name="Rectangle 26"/>
          <p:cNvSpPr>
            <a:spLocks noChangeAspect="1" noChangeArrowheads="1"/>
          </p:cNvSpPr>
          <p:nvPr userDrawn="1"/>
        </p:nvSpPr>
        <p:spPr bwMode="gray">
          <a:xfrm>
            <a:off x="4572000" y="3198813"/>
            <a:ext cx="2741613" cy="2741612"/>
          </a:xfrm>
          <a:prstGeom prst="rect">
            <a:avLst/>
          </a:prstGeom>
          <a:solidFill>
            <a:schemeClr val="accent1">
              <a:alpha val="75000"/>
            </a:schemeClr>
          </a:solidFill>
          <a:ln w="9525">
            <a:solidFill>
              <a:srgbClr val="0768A9"/>
            </a:solidFill>
            <a:miter lim="800000"/>
            <a:headEnd/>
            <a:tailEnd/>
          </a:ln>
          <a:effectLst/>
        </p:spPr>
        <p:txBody>
          <a:bodyPr wrap="none" anchor="ctr"/>
          <a:lstStyle/>
          <a:p>
            <a:pPr algn="ctr" eaLnBrk="0" hangingPunct="0">
              <a:defRPr/>
            </a:pPr>
            <a:endParaRPr lang="nl-NL" sz="2400">
              <a:latin typeface="Trebuchet MS" pitchFamily="34" charset="0"/>
              <a:cs typeface="+mn-cs"/>
            </a:endParaRPr>
          </a:p>
        </p:txBody>
      </p:sp>
      <p:sp>
        <p:nvSpPr>
          <p:cNvPr id="10" name="Text Box 27"/>
          <p:cNvSpPr txBox="1">
            <a:spLocks noChangeArrowheads="1"/>
          </p:cNvSpPr>
          <p:nvPr userDrawn="1"/>
        </p:nvSpPr>
        <p:spPr bwMode="auto">
          <a:xfrm>
            <a:off x="5003800" y="2773363"/>
            <a:ext cx="0" cy="365125"/>
          </a:xfrm>
          <a:prstGeom prst="rect">
            <a:avLst/>
          </a:prstGeom>
          <a:noFill/>
          <a:ln w="9525" algn="ctr">
            <a:noFill/>
            <a:miter lim="800000"/>
            <a:headEnd/>
            <a:tailEnd/>
          </a:ln>
          <a:effectLst>
            <a:outerShdw dist="76199" dir="3480026" algn="ctr" rotWithShape="0">
              <a:srgbClr val="666666">
                <a:alpha val="75000"/>
              </a:srgbClr>
            </a:outerShdw>
          </a:effectLst>
        </p:spPr>
        <p:txBody>
          <a:bodyPr wrap="none" lIns="0" tIns="0" rIns="0" bIns="0">
            <a:spAutoFit/>
          </a:bodyPr>
          <a:lstStyle/>
          <a:p>
            <a:pPr algn="ctr" eaLnBrk="0" hangingPunct="0">
              <a:defRPr/>
            </a:pPr>
            <a:endParaRPr lang="nl-NL" sz="2400">
              <a:latin typeface="Trebuchet MS" pitchFamily="34" charset="0"/>
              <a:cs typeface="+mn-cs"/>
            </a:endParaRPr>
          </a:p>
        </p:txBody>
      </p:sp>
      <p:pic>
        <p:nvPicPr>
          <p:cNvPr id="1030" name="Picture 20"/>
          <p:cNvPicPr>
            <a:picLocks noChangeAspect="1" noChangeArrowheads="1"/>
          </p:cNvPicPr>
          <p:nvPr userDrawn="1"/>
        </p:nvPicPr>
        <p:blipFill>
          <a:blip r:embed="rId4"/>
          <a:srcRect/>
          <a:stretch>
            <a:fillRect/>
          </a:stretch>
        </p:blipFill>
        <p:spPr bwMode="auto">
          <a:xfrm>
            <a:off x="1860550" y="2593975"/>
            <a:ext cx="2209800" cy="5429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6" r:id="rId1"/>
  </p:sldLayoutIdLst>
  <p:hf hdr="0" ftr="0" dt="0"/>
  <p:txStyles>
    <p:titleStyle>
      <a:lvl1pPr algn="l" rtl="0" eaLnBrk="0" fontAlgn="base" hangingPunct="0">
        <a:spcBef>
          <a:spcPct val="30000"/>
        </a:spcBef>
        <a:spcAft>
          <a:spcPct val="0"/>
        </a:spcAft>
        <a:defRPr sz="2800">
          <a:solidFill>
            <a:schemeClr val="tx1"/>
          </a:solidFill>
          <a:latin typeface="+mj-lt"/>
          <a:ea typeface="+mj-ea"/>
          <a:cs typeface="+mj-cs"/>
        </a:defRPr>
      </a:lvl1pPr>
      <a:lvl2pPr algn="l" rtl="0" eaLnBrk="0" fontAlgn="base" hangingPunct="0">
        <a:spcBef>
          <a:spcPct val="30000"/>
        </a:spcBef>
        <a:spcAft>
          <a:spcPct val="0"/>
        </a:spcAft>
        <a:defRPr sz="2800">
          <a:solidFill>
            <a:schemeClr val="tx1"/>
          </a:solidFill>
          <a:latin typeface="Trebuchet MS" pitchFamily="34" charset="0"/>
        </a:defRPr>
      </a:lvl2pPr>
      <a:lvl3pPr algn="l" rtl="0" eaLnBrk="0" fontAlgn="base" hangingPunct="0">
        <a:spcBef>
          <a:spcPct val="30000"/>
        </a:spcBef>
        <a:spcAft>
          <a:spcPct val="0"/>
        </a:spcAft>
        <a:defRPr sz="2800">
          <a:solidFill>
            <a:schemeClr val="tx1"/>
          </a:solidFill>
          <a:latin typeface="Trebuchet MS" pitchFamily="34" charset="0"/>
        </a:defRPr>
      </a:lvl3pPr>
      <a:lvl4pPr algn="l" rtl="0" eaLnBrk="0" fontAlgn="base" hangingPunct="0">
        <a:spcBef>
          <a:spcPct val="30000"/>
        </a:spcBef>
        <a:spcAft>
          <a:spcPct val="0"/>
        </a:spcAft>
        <a:defRPr sz="2800">
          <a:solidFill>
            <a:schemeClr val="tx1"/>
          </a:solidFill>
          <a:latin typeface="Trebuchet MS" pitchFamily="34" charset="0"/>
        </a:defRPr>
      </a:lvl4pPr>
      <a:lvl5pPr algn="l" rtl="0" eaLnBrk="0" fontAlgn="base" hangingPunct="0">
        <a:spcBef>
          <a:spcPct val="30000"/>
        </a:spcBef>
        <a:spcAft>
          <a:spcPct val="0"/>
        </a:spcAft>
        <a:defRPr sz="2800">
          <a:solidFill>
            <a:schemeClr val="tx1"/>
          </a:solidFill>
          <a:latin typeface="Trebuchet MS" pitchFamily="34" charset="0"/>
        </a:defRPr>
      </a:lvl5pPr>
      <a:lvl6pPr marL="457200" algn="l" rtl="0" fontAlgn="base">
        <a:spcBef>
          <a:spcPct val="30000"/>
        </a:spcBef>
        <a:spcAft>
          <a:spcPct val="0"/>
        </a:spcAft>
        <a:defRPr sz="2800">
          <a:solidFill>
            <a:schemeClr val="tx1"/>
          </a:solidFill>
          <a:latin typeface="Trebuchet MS" pitchFamily="34" charset="0"/>
        </a:defRPr>
      </a:lvl6pPr>
      <a:lvl7pPr marL="914400" algn="l" rtl="0" fontAlgn="base">
        <a:spcBef>
          <a:spcPct val="30000"/>
        </a:spcBef>
        <a:spcAft>
          <a:spcPct val="0"/>
        </a:spcAft>
        <a:defRPr sz="2800">
          <a:solidFill>
            <a:schemeClr val="tx1"/>
          </a:solidFill>
          <a:latin typeface="Trebuchet MS" pitchFamily="34" charset="0"/>
        </a:defRPr>
      </a:lvl7pPr>
      <a:lvl8pPr marL="1371600" algn="l" rtl="0" fontAlgn="base">
        <a:spcBef>
          <a:spcPct val="30000"/>
        </a:spcBef>
        <a:spcAft>
          <a:spcPct val="0"/>
        </a:spcAft>
        <a:defRPr sz="2800">
          <a:solidFill>
            <a:schemeClr val="tx1"/>
          </a:solidFill>
          <a:latin typeface="Trebuchet MS" pitchFamily="34" charset="0"/>
        </a:defRPr>
      </a:lvl8pPr>
      <a:lvl9pPr marL="1828800" algn="l" rtl="0" fontAlgn="base">
        <a:spcBef>
          <a:spcPct val="30000"/>
        </a:spcBef>
        <a:spcAft>
          <a:spcPct val="0"/>
        </a:spcAft>
        <a:defRPr sz="2800">
          <a:solidFill>
            <a:schemeClr val="tx1"/>
          </a:solidFill>
          <a:latin typeface="Trebuchet MS" pitchFamily="34" charset="0"/>
        </a:defRPr>
      </a:lvl9pPr>
    </p:titleStyle>
    <p:bodyStyle>
      <a:lvl1pPr marL="228600" indent="-228600" algn="l" rtl="0" eaLnBrk="0" fontAlgn="base" hangingPunct="0">
        <a:spcBef>
          <a:spcPct val="50000"/>
        </a:spcBef>
        <a:spcAft>
          <a:spcPct val="0"/>
        </a:spcAft>
        <a:buClr>
          <a:schemeClr val="accent1"/>
        </a:buClr>
        <a:buSzPct val="80000"/>
        <a:buFont typeface="Wingdings" pitchFamily="2" charset="2"/>
        <a:buChar char="n"/>
        <a:defRPr sz="3200">
          <a:solidFill>
            <a:srgbClr val="474747"/>
          </a:solidFill>
          <a:latin typeface="+mn-lt"/>
          <a:ea typeface="+mn-ea"/>
          <a:cs typeface="+mn-cs"/>
        </a:defRPr>
      </a:lvl1pPr>
      <a:lvl2pPr marL="571500" indent="-228600" algn="l" rtl="0" eaLnBrk="0" fontAlgn="base" hangingPunct="0">
        <a:spcBef>
          <a:spcPct val="25000"/>
        </a:spcBef>
        <a:spcAft>
          <a:spcPct val="0"/>
        </a:spcAft>
        <a:buClr>
          <a:schemeClr val="accent1"/>
        </a:buClr>
        <a:buChar char="—"/>
        <a:defRPr sz="1600">
          <a:solidFill>
            <a:srgbClr val="474747"/>
          </a:solidFill>
          <a:latin typeface="+mn-lt"/>
        </a:defRPr>
      </a:lvl2pPr>
      <a:lvl3pPr marL="914400" indent="-228600"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3pPr>
      <a:lvl4pPr marL="1262063" indent="-233363" algn="l" rtl="0" eaLnBrk="0" fontAlgn="base" hangingPunct="0">
        <a:spcBef>
          <a:spcPct val="25000"/>
        </a:spcBef>
        <a:spcAft>
          <a:spcPct val="0"/>
        </a:spcAft>
        <a:buClr>
          <a:schemeClr val="accent1"/>
        </a:buClr>
        <a:buChar char="—"/>
        <a:defRPr sz="1400">
          <a:solidFill>
            <a:srgbClr val="474747"/>
          </a:solidFill>
          <a:latin typeface="+mn-lt"/>
        </a:defRPr>
      </a:lvl4pPr>
      <a:lvl5pPr marL="16002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5pPr>
      <a:lvl6pPr marL="2057400" indent="-223838" algn="l" rtl="0" fontAlgn="base">
        <a:spcBef>
          <a:spcPct val="25000"/>
        </a:spcBef>
        <a:spcAft>
          <a:spcPct val="0"/>
        </a:spcAft>
        <a:buClr>
          <a:schemeClr val="accent1"/>
        </a:buClr>
        <a:buSzPct val="80000"/>
        <a:buFont typeface="Wingdings" pitchFamily="2" charset="2"/>
        <a:buChar char="n"/>
        <a:defRPr sz="1400">
          <a:solidFill>
            <a:srgbClr val="474747"/>
          </a:solidFill>
          <a:latin typeface="+mn-lt"/>
        </a:defRPr>
      </a:lvl6pPr>
      <a:lvl7pPr marL="2514600" indent="-223838" algn="l" rtl="0" fontAlgn="base">
        <a:spcBef>
          <a:spcPct val="25000"/>
        </a:spcBef>
        <a:spcAft>
          <a:spcPct val="0"/>
        </a:spcAft>
        <a:buClr>
          <a:schemeClr val="accent1"/>
        </a:buClr>
        <a:buSzPct val="80000"/>
        <a:buFont typeface="Wingdings" pitchFamily="2" charset="2"/>
        <a:buChar char="n"/>
        <a:defRPr sz="1400">
          <a:solidFill>
            <a:srgbClr val="474747"/>
          </a:solidFill>
          <a:latin typeface="+mn-lt"/>
        </a:defRPr>
      </a:lvl7pPr>
      <a:lvl8pPr marL="2971800" indent="-223838" algn="l" rtl="0" fontAlgn="base">
        <a:spcBef>
          <a:spcPct val="25000"/>
        </a:spcBef>
        <a:spcAft>
          <a:spcPct val="0"/>
        </a:spcAft>
        <a:buClr>
          <a:schemeClr val="accent1"/>
        </a:buClr>
        <a:buSzPct val="80000"/>
        <a:buFont typeface="Wingdings" pitchFamily="2" charset="2"/>
        <a:buChar char="n"/>
        <a:defRPr sz="1400">
          <a:solidFill>
            <a:srgbClr val="474747"/>
          </a:solidFill>
          <a:latin typeface="+mn-lt"/>
        </a:defRPr>
      </a:lvl8pPr>
      <a:lvl9pPr marL="3429000" indent="-223838" algn="l" rtl="0" fontAlgn="base">
        <a:spcBef>
          <a:spcPct val="25000"/>
        </a:spcBef>
        <a:spcAft>
          <a:spcPct val="0"/>
        </a:spcAft>
        <a:buClr>
          <a:schemeClr val="accent1"/>
        </a:buClr>
        <a:buSzPct val="80000"/>
        <a:buFont typeface="Wingdings" pitchFamily="2" charset="2"/>
        <a:buChar char="n"/>
        <a:defRPr sz="1400">
          <a:solidFill>
            <a:srgbClr val="47474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314" name="Picture 36"/>
          <p:cNvPicPr>
            <a:picLocks noChangeAspect="1" noChangeArrowheads="1"/>
          </p:cNvPicPr>
          <p:nvPr/>
        </p:nvPicPr>
        <p:blipFill>
          <a:blip r:embed="rId3"/>
          <a:srcRect l="30193" r="38583"/>
          <a:stretch>
            <a:fillRect/>
          </a:stretch>
        </p:blipFill>
        <p:spPr bwMode="auto">
          <a:xfrm>
            <a:off x="0" y="0"/>
            <a:ext cx="720725" cy="6165850"/>
          </a:xfrm>
          <a:prstGeom prst="rect">
            <a:avLst/>
          </a:prstGeom>
          <a:noFill/>
          <a:ln w="9525">
            <a:noFill/>
            <a:miter lim="800000"/>
            <a:headEnd/>
            <a:tailEnd/>
          </a:ln>
        </p:spPr>
      </p:pic>
      <p:sp>
        <p:nvSpPr>
          <p:cNvPr id="1036" name="Line 12"/>
          <p:cNvSpPr>
            <a:spLocks noChangeShapeType="1"/>
          </p:cNvSpPr>
          <p:nvPr/>
        </p:nvSpPr>
        <p:spPr bwMode="gray">
          <a:xfrm flipH="1">
            <a:off x="0" y="6169025"/>
            <a:ext cx="9144000" cy="0"/>
          </a:xfrm>
          <a:prstGeom prst="line">
            <a:avLst/>
          </a:prstGeom>
          <a:noFill/>
          <a:ln w="12700">
            <a:solidFill>
              <a:schemeClr val="accent1"/>
            </a:solidFill>
            <a:round/>
            <a:headEnd/>
            <a:tailEnd/>
          </a:ln>
          <a:effectLst/>
        </p:spPr>
        <p:txBody>
          <a:bodyPr wrap="none" anchor="ctr"/>
          <a:lstStyle/>
          <a:p>
            <a:pPr algn="ctr" eaLnBrk="0" hangingPunct="0">
              <a:defRPr/>
            </a:pPr>
            <a:endParaRPr lang="nl-NL" sz="2400">
              <a:latin typeface="Trebuchet MS" pitchFamily="34" charset="0"/>
              <a:cs typeface="+mn-cs"/>
            </a:endParaRPr>
          </a:p>
        </p:txBody>
      </p:sp>
      <p:pic>
        <p:nvPicPr>
          <p:cNvPr id="13316" name="Picture 20"/>
          <p:cNvPicPr>
            <a:picLocks noChangeAspect="1" noChangeArrowheads="1"/>
          </p:cNvPicPr>
          <p:nvPr userDrawn="1"/>
        </p:nvPicPr>
        <p:blipFill>
          <a:blip r:embed="rId4"/>
          <a:srcRect/>
          <a:stretch>
            <a:fillRect/>
          </a:stretch>
        </p:blipFill>
        <p:spPr bwMode="auto">
          <a:xfrm>
            <a:off x="161016" y="6226174"/>
            <a:ext cx="2209800" cy="542925"/>
          </a:xfrm>
          <a:prstGeom prst="rect">
            <a:avLst/>
          </a:prstGeom>
          <a:noFill/>
          <a:ln w="9525">
            <a:noFill/>
            <a:miter lim="800000"/>
            <a:headEnd/>
            <a:tailEnd/>
          </a:ln>
        </p:spPr>
      </p:pic>
      <p:sp>
        <p:nvSpPr>
          <p:cNvPr id="13317" name="Rectangle 2"/>
          <p:cNvSpPr>
            <a:spLocks noGrp="1" noChangeArrowheads="1"/>
          </p:cNvSpPr>
          <p:nvPr>
            <p:ph type="title"/>
          </p:nvPr>
        </p:nvSpPr>
        <p:spPr bwMode="gray">
          <a:xfrm>
            <a:off x="912813" y="547688"/>
            <a:ext cx="7953375" cy="5191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
        <p:nvSpPr>
          <p:cNvPr id="13318" name="Rectangle 3"/>
          <p:cNvSpPr>
            <a:spLocks noGrp="1" noChangeArrowheads="1"/>
          </p:cNvSpPr>
          <p:nvPr>
            <p:ph type="body" idx="1"/>
          </p:nvPr>
        </p:nvSpPr>
        <p:spPr bwMode="gray">
          <a:xfrm>
            <a:off x="912813" y="1371600"/>
            <a:ext cx="7953375"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48E8E-E5B8-4594-9E61-00D3D04BFF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2" r:id="rId1"/>
  </p:sldLayoutIdLst>
  <p:hf hdr="0" ftr="0" dt="0"/>
  <p:txStyles>
    <p:titleStyle>
      <a:lvl1pPr algn="l" rtl="0" eaLnBrk="0" fontAlgn="base" hangingPunct="0">
        <a:spcBef>
          <a:spcPct val="30000"/>
        </a:spcBef>
        <a:spcAft>
          <a:spcPct val="0"/>
        </a:spcAft>
        <a:defRPr sz="2800">
          <a:solidFill>
            <a:schemeClr val="accent1"/>
          </a:solidFill>
          <a:latin typeface="+mj-lt"/>
          <a:ea typeface="+mj-ea"/>
          <a:cs typeface="+mj-cs"/>
        </a:defRPr>
      </a:lvl1pPr>
      <a:lvl2pPr algn="l" rtl="0" eaLnBrk="0" fontAlgn="base" hangingPunct="0">
        <a:spcBef>
          <a:spcPct val="30000"/>
        </a:spcBef>
        <a:spcAft>
          <a:spcPct val="0"/>
        </a:spcAft>
        <a:defRPr sz="2800">
          <a:solidFill>
            <a:schemeClr val="accent1"/>
          </a:solidFill>
          <a:latin typeface="Trebuchet MS" pitchFamily="34" charset="0"/>
        </a:defRPr>
      </a:lvl2pPr>
      <a:lvl3pPr algn="l" rtl="0" eaLnBrk="0" fontAlgn="base" hangingPunct="0">
        <a:spcBef>
          <a:spcPct val="30000"/>
        </a:spcBef>
        <a:spcAft>
          <a:spcPct val="0"/>
        </a:spcAft>
        <a:defRPr sz="2800">
          <a:solidFill>
            <a:schemeClr val="accent1"/>
          </a:solidFill>
          <a:latin typeface="Trebuchet MS" pitchFamily="34" charset="0"/>
        </a:defRPr>
      </a:lvl3pPr>
      <a:lvl4pPr algn="l" rtl="0" eaLnBrk="0" fontAlgn="base" hangingPunct="0">
        <a:spcBef>
          <a:spcPct val="30000"/>
        </a:spcBef>
        <a:spcAft>
          <a:spcPct val="0"/>
        </a:spcAft>
        <a:defRPr sz="2800">
          <a:solidFill>
            <a:schemeClr val="accent1"/>
          </a:solidFill>
          <a:latin typeface="Trebuchet MS" pitchFamily="34" charset="0"/>
        </a:defRPr>
      </a:lvl4pPr>
      <a:lvl5pPr algn="l" rtl="0" eaLnBrk="0" fontAlgn="base" hangingPunct="0">
        <a:spcBef>
          <a:spcPct val="30000"/>
        </a:spcBef>
        <a:spcAft>
          <a:spcPct val="0"/>
        </a:spcAft>
        <a:defRPr sz="2800">
          <a:solidFill>
            <a:schemeClr val="accent1"/>
          </a:solidFill>
          <a:latin typeface="Trebuchet MS" pitchFamily="34" charset="0"/>
        </a:defRPr>
      </a:lvl5pPr>
      <a:lvl6pPr marL="457200" algn="l" rtl="0" eaLnBrk="0" fontAlgn="base" hangingPunct="0">
        <a:spcBef>
          <a:spcPct val="30000"/>
        </a:spcBef>
        <a:spcAft>
          <a:spcPct val="0"/>
        </a:spcAft>
        <a:defRPr sz="2800">
          <a:solidFill>
            <a:schemeClr val="tx1"/>
          </a:solidFill>
          <a:latin typeface="Trebuchet MS" pitchFamily="34" charset="0"/>
        </a:defRPr>
      </a:lvl6pPr>
      <a:lvl7pPr marL="914400" algn="l" rtl="0" eaLnBrk="0" fontAlgn="base" hangingPunct="0">
        <a:spcBef>
          <a:spcPct val="30000"/>
        </a:spcBef>
        <a:spcAft>
          <a:spcPct val="0"/>
        </a:spcAft>
        <a:defRPr sz="2800">
          <a:solidFill>
            <a:schemeClr val="tx1"/>
          </a:solidFill>
          <a:latin typeface="Trebuchet MS" pitchFamily="34" charset="0"/>
        </a:defRPr>
      </a:lvl7pPr>
      <a:lvl8pPr marL="1371600" algn="l" rtl="0" eaLnBrk="0" fontAlgn="base" hangingPunct="0">
        <a:spcBef>
          <a:spcPct val="30000"/>
        </a:spcBef>
        <a:spcAft>
          <a:spcPct val="0"/>
        </a:spcAft>
        <a:defRPr sz="2800">
          <a:solidFill>
            <a:schemeClr val="tx1"/>
          </a:solidFill>
          <a:latin typeface="Trebuchet MS" pitchFamily="34" charset="0"/>
        </a:defRPr>
      </a:lvl8pPr>
      <a:lvl9pPr marL="1828800" algn="l" rtl="0" eaLnBrk="0" fontAlgn="base" hangingPunct="0">
        <a:spcBef>
          <a:spcPct val="30000"/>
        </a:spcBef>
        <a:spcAft>
          <a:spcPct val="0"/>
        </a:spcAft>
        <a:defRPr sz="2800">
          <a:solidFill>
            <a:schemeClr val="tx1"/>
          </a:solidFill>
          <a:latin typeface="Trebuchet MS" pitchFamily="34" charset="0"/>
        </a:defRPr>
      </a:lvl9pPr>
    </p:titleStyle>
    <p:bodyStyle>
      <a:lvl1pPr marL="228600" indent="-228600" algn="l" rtl="0" eaLnBrk="0" fontAlgn="base" hangingPunct="0">
        <a:spcBef>
          <a:spcPct val="50000"/>
        </a:spcBef>
        <a:spcAft>
          <a:spcPct val="0"/>
        </a:spcAft>
        <a:buClr>
          <a:schemeClr val="accent1"/>
        </a:buClr>
        <a:buSzPct val="80000"/>
        <a:buFont typeface="Wingdings" pitchFamily="2" charset="2"/>
        <a:buChar char="n"/>
        <a:defRPr sz="3200">
          <a:solidFill>
            <a:srgbClr val="474747"/>
          </a:solidFill>
          <a:latin typeface="+mn-lt"/>
          <a:ea typeface="+mn-ea"/>
          <a:cs typeface="+mn-cs"/>
        </a:defRPr>
      </a:lvl1pPr>
      <a:lvl2pPr marL="571500" indent="-228600" algn="l" rtl="0" eaLnBrk="0" fontAlgn="base" hangingPunct="0">
        <a:spcBef>
          <a:spcPct val="25000"/>
        </a:spcBef>
        <a:spcAft>
          <a:spcPct val="0"/>
        </a:spcAft>
        <a:buClr>
          <a:schemeClr val="accent1"/>
        </a:buClr>
        <a:buChar char="—"/>
        <a:defRPr sz="1600">
          <a:solidFill>
            <a:srgbClr val="474747"/>
          </a:solidFill>
          <a:latin typeface="+mn-lt"/>
        </a:defRPr>
      </a:lvl2pPr>
      <a:lvl3pPr marL="914400" indent="-228600"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3pPr>
      <a:lvl4pPr marL="1262063" indent="-233363" algn="l" rtl="0" eaLnBrk="0" fontAlgn="base" hangingPunct="0">
        <a:spcBef>
          <a:spcPct val="25000"/>
        </a:spcBef>
        <a:spcAft>
          <a:spcPct val="0"/>
        </a:spcAft>
        <a:buClr>
          <a:schemeClr val="accent1"/>
        </a:buClr>
        <a:buChar char="—"/>
        <a:defRPr sz="1400">
          <a:solidFill>
            <a:srgbClr val="474747"/>
          </a:solidFill>
          <a:latin typeface="+mn-lt"/>
        </a:defRPr>
      </a:lvl4pPr>
      <a:lvl5pPr marL="16002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5pPr>
      <a:lvl6pPr marL="20574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6pPr>
      <a:lvl7pPr marL="25146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7pPr>
      <a:lvl8pPr marL="29718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8pPr>
      <a:lvl9pPr marL="3429000" indent="-223838" algn="l" rtl="0" eaLnBrk="0" fontAlgn="base" hangingPunct="0">
        <a:spcBef>
          <a:spcPct val="25000"/>
        </a:spcBef>
        <a:spcAft>
          <a:spcPct val="0"/>
        </a:spcAft>
        <a:buClr>
          <a:schemeClr val="accent1"/>
        </a:buClr>
        <a:buSzPct val="80000"/>
        <a:buFont typeface="Wingdings" pitchFamily="2" charset="2"/>
        <a:buChar char="n"/>
        <a:defRPr sz="1400">
          <a:solidFill>
            <a:srgbClr val="47474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22125" y="805218"/>
            <a:ext cx="2442950" cy="1938992"/>
          </a:xfrm>
          <a:prstGeom prst="rect">
            <a:avLst/>
          </a:prstGeom>
          <a:noFill/>
        </p:spPr>
        <p:txBody>
          <a:bodyPr wrap="square" rtlCol="0">
            <a:spAutoFit/>
          </a:bodyPr>
          <a:lstStyle/>
          <a:p>
            <a:pPr algn="ctr"/>
            <a:r>
              <a:rPr lang="en-US" sz="2400" dirty="0">
                <a:latin typeface="+mj-lt"/>
              </a:rPr>
              <a:t>An Introduction to </a:t>
            </a:r>
            <a:r>
              <a:rPr lang="en-US" sz="2400" dirty="0" err="1">
                <a:latin typeface="+mj-lt"/>
              </a:rPr>
              <a:t>PublishOne</a:t>
            </a:r>
            <a:r>
              <a:rPr lang="en-US" sz="2400" dirty="0">
                <a:latin typeface="+mj-lt"/>
              </a:rPr>
              <a:t> </a:t>
            </a:r>
          </a:p>
          <a:p>
            <a:pPr algn="ctr"/>
            <a:r>
              <a:rPr lang="en-US" sz="2400" dirty="0">
                <a:latin typeface="+mj-lt"/>
              </a:rPr>
              <a:t>–</a:t>
            </a:r>
          </a:p>
          <a:p>
            <a:pPr algn="ctr"/>
            <a:r>
              <a:rPr lang="en-US" sz="1600" dirty="0">
                <a:latin typeface="+mj-lt"/>
              </a:rPr>
              <a:t>Wolters Kluwer Legal and Regulatory, International Group</a:t>
            </a:r>
          </a:p>
        </p:txBody>
      </p:sp>
      <p:sp>
        <p:nvSpPr>
          <p:cNvPr id="4" name="TextBox 3"/>
          <p:cNvSpPr txBox="1"/>
          <p:nvPr/>
        </p:nvSpPr>
        <p:spPr>
          <a:xfrm>
            <a:off x="4739880" y="3320912"/>
            <a:ext cx="2442950" cy="307777"/>
          </a:xfrm>
          <a:prstGeom prst="rect">
            <a:avLst/>
          </a:prstGeom>
          <a:noFill/>
        </p:spPr>
        <p:txBody>
          <a:bodyPr wrap="square" rtlCol="0">
            <a:spAutoFit/>
          </a:bodyPr>
          <a:lstStyle/>
          <a:p>
            <a:r>
              <a:rPr lang="en-US" sz="1400" dirty="0">
                <a:solidFill>
                  <a:schemeClr val="bg1"/>
                </a:solidFill>
                <a:latin typeface="+mj-lt"/>
              </a:rPr>
              <a:t>February 2022</a:t>
            </a:r>
          </a:p>
        </p:txBody>
      </p:sp>
    </p:spTree>
    <p:extLst>
      <p:ext uri="{BB962C8B-B14F-4D97-AF65-F5344CB8AC3E}">
        <p14:creationId xmlns:p14="http://schemas.microsoft.com/office/powerpoint/2010/main" val="840385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3" y="559856"/>
            <a:ext cx="7953375" cy="523220"/>
          </a:xfrm>
        </p:spPr>
        <p:txBody>
          <a:bodyPr/>
          <a:lstStyle/>
          <a:p>
            <a:r>
              <a:rPr lang="nl-NL" dirty="0"/>
              <a:t>SNAPSHOT: WORKING IN A WORD ENVIRONMENT</a:t>
            </a:r>
            <a:endParaRPr lang="en-GB" dirty="0"/>
          </a:p>
        </p:txBody>
      </p:sp>
      <p:pic>
        <p:nvPicPr>
          <p:cNvPr id="6" name="Picture 5">
            <a:extLst>
              <a:ext uri="{FF2B5EF4-FFF2-40B4-BE49-F238E27FC236}">
                <a16:creationId xmlns:a16="http://schemas.microsoft.com/office/drawing/2014/main" id="{DD6D1978-46D5-47CB-A567-3689FC32F910}"/>
              </a:ext>
            </a:extLst>
          </p:cNvPr>
          <p:cNvPicPr/>
          <p:nvPr/>
        </p:nvPicPr>
        <p:blipFill>
          <a:blip r:embed="rId2"/>
          <a:stretch>
            <a:fillRect/>
          </a:stretch>
        </p:blipFill>
        <p:spPr>
          <a:xfrm>
            <a:off x="1518834" y="1518833"/>
            <a:ext cx="6548033" cy="3998563"/>
          </a:xfrm>
          <a:prstGeom prst="rect">
            <a:avLst/>
          </a:prstGeom>
        </p:spPr>
      </p:pic>
      <p:sp>
        <p:nvSpPr>
          <p:cNvPr id="7" name="Rectangle 6">
            <a:extLst>
              <a:ext uri="{FF2B5EF4-FFF2-40B4-BE49-F238E27FC236}">
                <a16:creationId xmlns:a16="http://schemas.microsoft.com/office/drawing/2014/main" id="{311C13C9-3179-4D7C-8C3D-7B7B3AE2A11A}"/>
              </a:ext>
            </a:extLst>
          </p:cNvPr>
          <p:cNvSpPr/>
          <p:nvPr/>
        </p:nvSpPr>
        <p:spPr>
          <a:xfrm>
            <a:off x="1673817" y="1666068"/>
            <a:ext cx="457200" cy="1937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7522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3" y="543580"/>
            <a:ext cx="7953375" cy="523220"/>
          </a:xfrm>
        </p:spPr>
        <p:txBody>
          <a:bodyPr/>
          <a:lstStyle/>
          <a:p>
            <a:r>
              <a:rPr lang="nl-NL" dirty="0"/>
              <a:t>SNAPSHOT: ADDING INTERNAL LINKS</a:t>
            </a:r>
            <a:endParaRPr lang="en-GB" dirty="0"/>
          </a:p>
        </p:txBody>
      </p:sp>
      <p:pic>
        <p:nvPicPr>
          <p:cNvPr id="5" name="Picture 4" descr="A picture containing diagram&#10;&#10;Description automatically generated">
            <a:extLst>
              <a:ext uri="{FF2B5EF4-FFF2-40B4-BE49-F238E27FC236}">
                <a16:creationId xmlns:a16="http://schemas.microsoft.com/office/drawing/2014/main" id="{61CD4D3E-DE14-466B-8DC2-2B0DF6C8500D}"/>
              </a:ext>
            </a:extLst>
          </p:cNvPr>
          <p:cNvPicPr/>
          <p:nvPr/>
        </p:nvPicPr>
        <p:blipFill>
          <a:blip r:embed="rId2">
            <a:extLst>
              <a:ext uri="{28A0092B-C50C-407E-A947-70E740481C1C}">
                <a14:useLocalDpi xmlns:a14="http://schemas.microsoft.com/office/drawing/2010/main" val="0"/>
              </a:ext>
            </a:extLst>
          </a:blip>
          <a:stretch>
            <a:fillRect/>
          </a:stretch>
        </p:blipFill>
        <p:spPr>
          <a:xfrm>
            <a:off x="1069383" y="1441342"/>
            <a:ext cx="7330698" cy="4440265"/>
          </a:xfrm>
          <a:prstGeom prst="rect">
            <a:avLst/>
          </a:prstGeom>
        </p:spPr>
      </p:pic>
    </p:spTree>
    <p:extLst>
      <p:ext uri="{BB962C8B-B14F-4D97-AF65-F5344CB8AC3E}">
        <p14:creationId xmlns:p14="http://schemas.microsoft.com/office/powerpoint/2010/main" val="381469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pPr algn="just"/>
            <a:r>
              <a:rPr lang="en-GB" sz="1800" dirty="0"/>
              <a:t>Based on author feedback and previous experiences, the International Group of Wolters Kluwer Legal and Regulatory is continuously striving to improve its services and modernize its publishing processes</a:t>
            </a:r>
          </a:p>
          <a:p>
            <a:pPr algn="just"/>
            <a:r>
              <a:rPr lang="en-GB" sz="1800" dirty="0"/>
              <a:t>As part of this exercise, we are happy to announce our partnership with </a:t>
            </a:r>
            <a:r>
              <a:rPr lang="en-GB" sz="1800" dirty="0" err="1"/>
              <a:t>DiskAd</a:t>
            </a:r>
            <a:r>
              <a:rPr lang="en-GB" sz="1800" dirty="0"/>
              <a:t> to use their state of the art ‘</a:t>
            </a:r>
            <a:r>
              <a:rPr lang="en-GB" sz="1800" dirty="0" err="1"/>
              <a:t>PublishOne</a:t>
            </a:r>
            <a:r>
              <a:rPr lang="en-GB" sz="1800" dirty="0"/>
              <a:t>’ platform to automate and systematize the workflow for selected books and content updates and production</a:t>
            </a:r>
          </a:p>
          <a:p>
            <a:pPr algn="just"/>
            <a:r>
              <a:rPr lang="nl-NL" sz="1800" dirty="0"/>
              <a:t>With the present document, we would like to introduce the system, highlight some features and benefits and outline the implementation process moving forward, including communications to contributors and support from Wolters Kluwer</a:t>
            </a:r>
            <a:endParaRPr lang="en-GB" sz="1800" dirty="0"/>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1</a:t>
            </a:fld>
            <a:endParaRPr lang="en-US" dirty="0"/>
          </a:p>
        </p:txBody>
      </p:sp>
    </p:spTree>
    <p:extLst>
      <p:ext uri="{BB962C8B-B14F-4D97-AF65-F5344CB8AC3E}">
        <p14:creationId xmlns:p14="http://schemas.microsoft.com/office/powerpoint/2010/main" val="196613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PUBLISHONE?</a:t>
            </a:r>
          </a:p>
        </p:txBody>
      </p:sp>
      <p:sp>
        <p:nvSpPr>
          <p:cNvPr id="3" name="Content Placeholder 2"/>
          <p:cNvSpPr>
            <a:spLocks noGrp="1"/>
          </p:cNvSpPr>
          <p:nvPr>
            <p:ph idx="1"/>
          </p:nvPr>
        </p:nvSpPr>
        <p:spPr/>
        <p:txBody>
          <a:bodyPr/>
          <a:lstStyle/>
          <a:p>
            <a:pPr lvl="0" algn="just" eaLnBrk="1" hangingPunct="1">
              <a:buClr>
                <a:srgbClr val="0768A9"/>
              </a:buClr>
            </a:pPr>
            <a:r>
              <a:rPr lang="en-GB" sz="1800" dirty="0" err="1">
                <a:solidFill>
                  <a:srgbClr val="1C1C1C"/>
                </a:solidFill>
              </a:rPr>
              <a:t>PublishOne</a:t>
            </a:r>
            <a:r>
              <a:rPr lang="en-GB" sz="1800" dirty="0">
                <a:solidFill>
                  <a:srgbClr val="1C1C1C"/>
                </a:solidFill>
              </a:rPr>
              <a:t> is a online tool enabling authors to update their work in a MS Word environment. </a:t>
            </a:r>
          </a:p>
          <a:p>
            <a:pPr lvl="0" algn="just" eaLnBrk="1" hangingPunct="1">
              <a:buClr>
                <a:srgbClr val="0768A9"/>
              </a:buClr>
            </a:pPr>
            <a:r>
              <a:rPr lang="en-GB" sz="1800" dirty="0">
                <a:solidFill>
                  <a:srgbClr val="1C1C1C"/>
                </a:solidFill>
              </a:rPr>
              <a:t>Authors have the ability to work offline and can visualize their content in a final layout. </a:t>
            </a:r>
          </a:p>
          <a:p>
            <a:pPr lvl="0" algn="just" eaLnBrk="1" hangingPunct="1">
              <a:buClr>
                <a:srgbClr val="0768A9"/>
              </a:buClr>
            </a:pPr>
            <a:r>
              <a:rPr lang="en-GB" sz="1800" dirty="0">
                <a:solidFill>
                  <a:srgbClr val="1C1C1C"/>
                </a:solidFill>
              </a:rPr>
              <a:t>The formatting of the content is automated which enables Wolters Kluwer to deliver authors’ updates more quickly to customers.</a:t>
            </a:r>
          </a:p>
          <a:p>
            <a:pPr marL="0" indent="0">
              <a:buNone/>
            </a:pPr>
            <a:endParaRPr lang="en-US" dirty="0"/>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2</a:t>
            </a:fld>
            <a:endParaRPr lang="en-US" dirty="0"/>
          </a:p>
        </p:txBody>
      </p:sp>
    </p:spTree>
    <p:extLst>
      <p:ext uri="{BB962C8B-B14F-4D97-AF65-F5344CB8AC3E}">
        <p14:creationId xmlns:p14="http://schemas.microsoft.com/office/powerpoint/2010/main" val="3812151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FEATURES OF PUBLISHONE</a:t>
            </a:r>
          </a:p>
        </p:txBody>
      </p:sp>
      <p:sp>
        <p:nvSpPr>
          <p:cNvPr id="3" name="Content Placeholder 2"/>
          <p:cNvSpPr>
            <a:spLocks noGrp="1"/>
          </p:cNvSpPr>
          <p:nvPr>
            <p:ph idx="1"/>
          </p:nvPr>
        </p:nvSpPr>
        <p:spPr/>
        <p:txBody>
          <a:bodyPr/>
          <a:lstStyle/>
          <a:p>
            <a:pPr lvl="0"/>
            <a:r>
              <a:rPr lang="en-GB" sz="1800" dirty="0"/>
              <a:t>MS Word environment</a:t>
            </a:r>
          </a:p>
          <a:p>
            <a:r>
              <a:rPr lang="en-GB" sz="1800" dirty="0"/>
              <a:t>Full compatibility with the main internet browsers Chrome and Firefox</a:t>
            </a:r>
          </a:p>
          <a:p>
            <a:pPr lvl="0"/>
            <a:r>
              <a:rPr lang="en-GB" sz="1800" dirty="0"/>
              <a:t>Permanent and secure access </a:t>
            </a:r>
          </a:p>
          <a:p>
            <a:pPr lvl="0"/>
            <a:r>
              <a:rPr lang="en-GB" sz="1800" dirty="0"/>
              <a:t>Content enrichment</a:t>
            </a:r>
          </a:p>
          <a:p>
            <a:pPr lvl="0"/>
            <a:r>
              <a:rPr lang="en-GB" sz="1800" dirty="0"/>
              <a:t>Ability to work offline</a:t>
            </a:r>
          </a:p>
          <a:p>
            <a:pPr lvl="0"/>
            <a:r>
              <a:rPr lang="en-GB" sz="1800" dirty="0"/>
              <a:t>Ability to preview content in final layout (PDF or XML format)</a:t>
            </a:r>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3</a:t>
            </a:fld>
            <a:endParaRPr lang="en-US" dirty="0"/>
          </a:p>
        </p:txBody>
      </p:sp>
    </p:spTree>
    <p:extLst>
      <p:ext uri="{BB962C8B-B14F-4D97-AF65-F5344CB8AC3E}">
        <p14:creationId xmlns:p14="http://schemas.microsoft.com/office/powerpoint/2010/main" val="1051432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a:t>
            </a:r>
          </a:p>
        </p:txBody>
      </p:sp>
      <p:sp>
        <p:nvSpPr>
          <p:cNvPr id="3" name="Content Placeholder 2"/>
          <p:cNvSpPr>
            <a:spLocks noGrp="1"/>
          </p:cNvSpPr>
          <p:nvPr>
            <p:ph idx="1"/>
          </p:nvPr>
        </p:nvSpPr>
        <p:spPr/>
        <p:txBody>
          <a:bodyPr/>
          <a:lstStyle/>
          <a:p>
            <a:pPr lvl="0"/>
            <a:r>
              <a:rPr lang="en-US" sz="1800" b="1" dirty="0"/>
              <a:t>Visibility </a:t>
            </a:r>
            <a:r>
              <a:rPr lang="en-US" sz="1800" dirty="0"/>
              <a:t>– immediate and up-to-date overview of the status of all the documents comprising the publication</a:t>
            </a:r>
            <a:endParaRPr lang="en-GB" sz="1800" dirty="0"/>
          </a:p>
          <a:p>
            <a:pPr lvl="0"/>
            <a:r>
              <a:rPr lang="en-US" sz="1800" b="1" dirty="0"/>
              <a:t>Accuracy </a:t>
            </a:r>
            <a:r>
              <a:rPr lang="en-US" sz="1800" dirty="0"/>
              <a:t>– significant reduction of the risk of document version errors for all parties involved </a:t>
            </a:r>
            <a:endParaRPr lang="en-GB" sz="1800" dirty="0"/>
          </a:p>
          <a:p>
            <a:pPr lvl="0"/>
            <a:r>
              <a:rPr lang="en-US" sz="1800" b="1" dirty="0"/>
              <a:t>Speed </a:t>
            </a:r>
            <a:r>
              <a:rPr lang="en-US" sz="1800" dirty="0"/>
              <a:t>– significant reduction of production turn-around times, resulting in a faster publishing process overall</a:t>
            </a:r>
            <a:endParaRPr lang="en-GB" sz="1800" dirty="0"/>
          </a:p>
          <a:p>
            <a:r>
              <a:rPr lang="nl-NL" sz="1800" b="1" dirty="0"/>
              <a:t>Ease of use </a:t>
            </a:r>
            <a:r>
              <a:rPr lang="nl-NL" sz="1800" dirty="0"/>
              <a:t>– an </a:t>
            </a:r>
            <a:r>
              <a:rPr lang="en-GB" sz="1800" dirty="0"/>
              <a:t>intuitive design and user-friendly interface</a:t>
            </a:r>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4</a:t>
            </a:fld>
            <a:endParaRPr lang="en-US" dirty="0"/>
          </a:p>
        </p:txBody>
      </p:sp>
    </p:spTree>
    <p:extLst>
      <p:ext uri="{BB962C8B-B14F-4D97-AF65-F5344CB8AC3E}">
        <p14:creationId xmlns:p14="http://schemas.microsoft.com/office/powerpoint/2010/main" val="3804042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PROCESS</a:t>
            </a:r>
          </a:p>
        </p:txBody>
      </p:sp>
      <p:sp>
        <p:nvSpPr>
          <p:cNvPr id="3" name="Content Placeholder 2"/>
          <p:cNvSpPr>
            <a:spLocks noGrp="1"/>
          </p:cNvSpPr>
          <p:nvPr>
            <p:ph idx="1"/>
          </p:nvPr>
        </p:nvSpPr>
        <p:spPr/>
        <p:txBody>
          <a:bodyPr/>
          <a:lstStyle/>
          <a:p>
            <a:r>
              <a:rPr lang="en-GB" sz="1800" dirty="0"/>
              <a:t>High-level introduction to the system, objective of the present communication</a:t>
            </a:r>
          </a:p>
          <a:p>
            <a:r>
              <a:rPr lang="en-GB" sz="1800" dirty="0"/>
              <a:t>Follow-up email to all individual contributors</a:t>
            </a:r>
          </a:p>
          <a:p>
            <a:pPr lvl="1"/>
            <a:r>
              <a:rPr lang="en-GB" dirty="0"/>
              <a:t>explanation of process</a:t>
            </a:r>
          </a:p>
          <a:p>
            <a:pPr lvl="1"/>
            <a:r>
              <a:rPr lang="en-GB" dirty="0"/>
              <a:t>delivery of full documentation, including step-by-step installation instructions and user instructions (instruction videos)</a:t>
            </a:r>
          </a:p>
          <a:p>
            <a:pPr lvl="1"/>
            <a:r>
              <a:rPr lang="en-GB" dirty="0"/>
              <a:t>delivery of user login details</a:t>
            </a:r>
          </a:p>
          <a:p>
            <a:pPr lvl="1"/>
            <a:r>
              <a:rPr lang="nl-NL" dirty="0"/>
              <a:t>communication of deadlines</a:t>
            </a:r>
            <a:endParaRPr lang="en-GB" dirty="0"/>
          </a:p>
          <a:p>
            <a:r>
              <a:rPr lang="en-GB" sz="1800" dirty="0"/>
              <a:t>Depending on contributor feedback, further live demo sessions will be organized when necessary </a:t>
            </a:r>
          </a:p>
          <a:p>
            <a:pPr lvl="1"/>
            <a:r>
              <a:rPr lang="en-GB" dirty="0"/>
              <a:t>live demo of the system, using own publication/content</a:t>
            </a:r>
          </a:p>
          <a:p>
            <a:pPr lvl="1"/>
            <a:r>
              <a:rPr lang="en-GB" dirty="0"/>
              <a:t>questions &amp; answers</a:t>
            </a:r>
          </a:p>
          <a:p>
            <a:endParaRPr lang="en-GB" sz="1800" dirty="0"/>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5</a:t>
            </a:fld>
            <a:endParaRPr lang="en-US" dirty="0"/>
          </a:p>
        </p:txBody>
      </p:sp>
    </p:spTree>
    <p:extLst>
      <p:ext uri="{BB962C8B-B14F-4D97-AF65-F5344CB8AC3E}">
        <p14:creationId xmlns:p14="http://schemas.microsoft.com/office/powerpoint/2010/main" val="343771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a:t>
            </a:r>
          </a:p>
        </p:txBody>
      </p:sp>
      <p:sp>
        <p:nvSpPr>
          <p:cNvPr id="3" name="Content Placeholder 2"/>
          <p:cNvSpPr>
            <a:spLocks noGrp="1"/>
          </p:cNvSpPr>
          <p:nvPr>
            <p:ph idx="1"/>
          </p:nvPr>
        </p:nvSpPr>
        <p:spPr>
          <a:xfrm>
            <a:off x="912813" y="1066800"/>
            <a:ext cx="7953375" cy="5120936"/>
          </a:xfrm>
        </p:spPr>
        <p:txBody>
          <a:bodyPr/>
          <a:lstStyle/>
          <a:p>
            <a:r>
              <a:rPr lang="nl-NL" sz="1800" dirty="0"/>
              <a:t>For all publishing related queries - e.g. questions about planning, content and publication strategy - please continue to contact your dedicated Content Manager at Wolters Kluwer</a:t>
            </a:r>
          </a:p>
          <a:p>
            <a:r>
              <a:rPr lang="nl-NL" sz="1800" dirty="0"/>
              <a:t>For all technology related queries - i.e. how-to questions relating to the system – </a:t>
            </a:r>
            <a:r>
              <a:rPr lang="nl-NL" sz="1800" dirty="0" err="1"/>
              <a:t>please</a:t>
            </a:r>
            <a:r>
              <a:rPr lang="nl-NL" sz="1800" dirty="0"/>
              <a:t> contact your dedicated Content Manager at Wolters Kluwer</a:t>
            </a:r>
          </a:p>
          <a:p>
            <a:pPr marL="0" indent="0" algn="just">
              <a:buNone/>
            </a:pPr>
            <a:endParaRPr lang="nl-NL" sz="1800" dirty="0"/>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6</a:t>
            </a:fld>
            <a:endParaRPr lang="en-US" dirty="0"/>
          </a:p>
        </p:txBody>
      </p:sp>
    </p:spTree>
    <p:extLst>
      <p:ext uri="{BB962C8B-B14F-4D97-AF65-F5344CB8AC3E}">
        <p14:creationId xmlns:p14="http://schemas.microsoft.com/office/powerpoint/2010/main" val="315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SNAPSHOT: ONLINE ACCESS</a:t>
            </a:r>
            <a:endParaRPr lang="en-US" dirty="0"/>
          </a:p>
        </p:txBody>
      </p:sp>
      <p:sp>
        <p:nvSpPr>
          <p:cNvPr id="4" name="Slide Number Placeholder 2"/>
          <p:cNvSpPr>
            <a:spLocks noGrp="1"/>
          </p:cNvSpPr>
          <p:nvPr>
            <p:ph type="sldNum" sz="quarter" idx="4"/>
          </p:nvPr>
        </p:nvSpPr>
        <p:spPr>
          <a:xfrm>
            <a:off x="6808788" y="63150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DEDE-C013-47B7-AB77-2D7B1106BB57}" type="slidenum">
              <a:rPr lang="en-US" smtClean="0"/>
              <a:t>7</a:t>
            </a:fld>
            <a:endParaRPr lang="en-US" dirty="0"/>
          </a:p>
        </p:txBody>
      </p:sp>
      <p:pic>
        <p:nvPicPr>
          <p:cNvPr id="6" name="Picture 5">
            <a:extLst>
              <a:ext uri="{FF2B5EF4-FFF2-40B4-BE49-F238E27FC236}">
                <a16:creationId xmlns:a16="http://schemas.microsoft.com/office/drawing/2014/main" id="{DDF14323-CF9D-44E6-BFF2-1B9B9BA24157}"/>
              </a:ext>
            </a:extLst>
          </p:cNvPr>
          <p:cNvPicPr/>
          <p:nvPr/>
        </p:nvPicPr>
        <p:blipFill>
          <a:blip r:embed="rId2"/>
          <a:stretch>
            <a:fillRect/>
          </a:stretch>
        </p:blipFill>
        <p:spPr>
          <a:xfrm>
            <a:off x="2425485" y="1511085"/>
            <a:ext cx="3975315" cy="4237570"/>
          </a:xfrm>
          <a:prstGeom prst="rect">
            <a:avLst/>
          </a:prstGeom>
        </p:spPr>
      </p:pic>
    </p:spTree>
    <p:extLst>
      <p:ext uri="{BB962C8B-B14F-4D97-AF65-F5344CB8AC3E}">
        <p14:creationId xmlns:p14="http://schemas.microsoft.com/office/powerpoint/2010/main" val="2503283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3" y="543580"/>
            <a:ext cx="7953375" cy="523220"/>
          </a:xfrm>
        </p:spPr>
        <p:txBody>
          <a:bodyPr/>
          <a:lstStyle/>
          <a:p>
            <a:r>
              <a:rPr lang="nl-NL" dirty="0"/>
              <a:t>SNAPSHOT: CLEAR OVERVIEW OF YOUR WORK</a:t>
            </a:r>
            <a:endParaRPr lang="en-GB" dirty="0"/>
          </a:p>
        </p:txBody>
      </p:sp>
      <p:pic>
        <p:nvPicPr>
          <p:cNvPr id="5" name="Picture 4">
            <a:extLst>
              <a:ext uri="{FF2B5EF4-FFF2-40B4-BE49-F238E27FC236}">
                <a16:creationId xmlns:a16="http://schemas.microsoft.com/office/drawing/2014/main" id="{798211D7-2897-4B13-9D32-3C32E53E3085}"/>
              </a:ext>
            </a:extLst>
          </p:cNvPr>
          <p:cNvPicPr/>
          <p:nvPr/>
        </p:nvPicPr>
        <p:blipFill>
          <a:blip r:embed="rId2"/>
          <a:stretch>
            <a:fillRect/>
          </a:stretch>
        </p:blipFill>
        <p:spPr>
          <a:xfrm>
            <a:off x="1325105" y="1402597"/>
            <a:ext cx="6126620" cy="4359710"/>
          </a:xfrm>
          <a:prstGeom prst="rect">
            <a:avLst/>
          </a:prstGeom>
        </p:spPr>
      </p:pic>
    </p:spTree>
    <p:extLst>
      <p:ext uri="{BB962C8B-B14F-4D97-AF65-F5344CB8AC3E}">
        <p14:creationId xmlns:p14="http://schemas.microsoft.com/office/powerpoint/2010/main" val="18688478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17819&quot;&gt;&lt;version val=&quot;17885&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2&quot;&gt;&lt;elem&gt;&lt;m_ppcolschidx val=&quot;0&quot;/&gt;&lt;m_rgb r=&quot;ea&quot; g=&quot;ea&quot; b=&quot;ea&quot;/&gt;&lt;/elem&gt;&lt;elem&gt;&lt;m_ppcolschidx val=&quot;0&quot;/&gt;&lt;m_rgb r=&quot;6e&quot; g=&quot;bb&quot; b=&quot;1f&quot;/&gt;&lt;/elem&gt;&lt;/m_vecMRU&gt;&lt;/m_mruColor&gt;&lt;m_eweekdayFirstOfWorkweek val=&quot;2&quot;/&gt;&lt;m_eweekdayFirstOfWeekend val=&quot;7&quot;/&gt;&lt;m_mapectfillschemeMRU/&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745"/>
</p:tagLst>
</file>

<file path=ppt/theme/theme1.xml><?xml version="1.0" encoding="utf-8"?>
<a:theme xmlns:a="http://schemas.openxmlformats.org/drawingml/2006/main" name="WK.Template_1">
  <a:themeElements>
    <a:clrScheme name="WK.Template_1 1">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fontScheme name="WK.Template_1">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K.Template_1 1">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clrMap bg1="lt1" tx1="dk1" bg2="lt2" tx2="dk2" accent1="accent1" accent2="accent2" accent3="accent3" accent4="accent4" accent5="accent5" accent6="accent6" hlink="hlink" folHlink="folHlink"/>
    </a:extraClrScheme>
    <a:extraClrScheme>
      <a:clrScheme name="WK.Template_1 2">
        <a:dk1>
          <a:srgbClr val="061844"/>
        </a:dk1>
        <a:lt1>
          <a:srgbClr val="FFFFFF"/>
        </a:lt1>
        <a:dk2>
          <a:srgbClr val="474747"/>
        </a:dk2>
        <a:lt2>
          <a:srgbClr val="80A7A5"/>
        </a:lt2>
        <a:accent1>
          <a:srgbClr val="0768A9"/>
        </a:accent1>
        <a:accent2>
          <a:srgbClr val="6EBB1F"/>
        </a:accent2>
        <a:accent3>
          <a:srgbClr val="B1B1B1"/>
        </a:accent3>
        <a:accent4>
          <a:srgbClr val="DADADA"/>
        </a:accent4>
        <a:accent5>
          <a:srgbClr val="AAB9D1"/>
        </a:accent5>
        <a:accent6>
          <a:srgbClr val="63A91B"/>
        </a:accent6>
        <a:hlink>
          <a:srgbClr val="EE014C"/>
        </a:hlink>
        <a:folHlink>
          <a:srgbClr val="FFD1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WK.Template_1">
  <a:themeElements>
    <a:clrScheme name="1_WK.Template_1 1">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fontScheme name="1_WK.Template_1">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WK.Template_1 1">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clrMap bg1="lt1" tx1="dk1" bg2="lt2" tx2="dk2" accent1="accent1" accent2="accent2" accent3="accent3" accent4="accent4" accent5="accent5" accent6="accent6" hlink="hlink" folHlink="folHlink"/>
    </a:extraClrScheme>
    <a:extraClrScheme>
      <a:clrScheme name="1_WK.Template_1 2">
        <a:dk1>
          <a:srgbClr val="061844"/>
        </a:dk1>
        <a:lt1>
          <a:srgbClr val="FFFFFF"/>
        </a:lt1>
        <a:dk2>
          <a:srgbClr val="474747"/>
        </a:dk2>
        <a:lt2>
          <a:srgbClr val="80A7A5"/>
        </a:lt2>
        <a:accent1>
          <a:srgbClr val="0768A9"/>
        </a:accent1>
        <a:accent2>
          <a:srgbClr val="6EBB1F"/>
        </a:accent2>
        <a:accent3>
          <a:srgbClr val="B1B1B1"/>
        </a:accent3>
        <a:accent4>
          <a:srgbClr val="DADADA"/>
        </a:accent4>
        <a:accent5>
          <a:srgbClr val="AAB9D1"/>
        </a:accent5>
        <a:accent6>
          <a:srgbClr val="63A91B"/>
        </a:accent6>
        <a:hlink>
          <a:srgbClr val="EE014C"/>
        </a:hlink>
        <a:folHlink>
          <a:srgbClr val="FFD1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474747"/>
      </a:dk1>
      <a:lt1>
        <a:srgbClr val="FFFFFF"/>
      </a:lt1>
      <a:dk2>
        <a:srgbClr val="80A7A5"/>
      </a:dk2>
      <a:lt2>
        <a:srgbClr val="061844"/>
      </a:lt2>
      <a:accent1>
        <a:srgbClr val="0768A9"/>
      </a:accent1>
      <a:accent2>
        <a:srgbClr val="6EBB1F"/>
      </a:accent2>
      <a:accent3>
        <a:srgbClr val="FFFFFF"/>
      </a:accent3>
      <a:accent4>
        <a:srgbClr val="3B3B3B"/>
      </a:accent4>
      <a:accent5>
        <a:srgbClr val="AAB9D1"/>
      </a:accent5>
      <a:accent6>
        <a:srgbClr val="63A91B"/>
      </a:accent6>
      <a:hlink>
        <a:srgbClr val="EE014C"/>
      </a:hlink>
      <a:folHlink>
        <a:srgbClr val="FFD1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6367</TotalTime>
  <Words>437</Words>
  <Application>Microsoft Office PowerPoint</Application>
  <PresentationFormat>On-screen Show (4:3)</PresentationFormat>
  <Paragraphs>48</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Trebuchet MS</vt:lpstr>
      <vt:lpstr>Wingdings</vt:lpstr>
      <vt:lpstr>WK.Template_1</vt:lpstr>
      <vt:lpstr>1_WK.Template_1</vt:lpstr>
      <vt:lpstr>PowerPoint Presentation</vt:lpstr>
      <vt:lpstr>INTRODUCTION</vt:lpstr>
      <vt:lpstr>WHAT IS PUBLISHONE?</vt:lpstr>
      <vt:lpstr>FEATURES OF PUBLISHONE</vt:lpstr>
      <vt:lpstr>BENEFITS</vt:lpstr>
      <vt:lpstr>IMPLEMENTATION PROCESS</vt:lpstr>
      <vt:lpstr>SUPPORT</vt:lpstr>
      <vt:lpstr>SNAPSHOT: ONLINE ACCESS</vt:lpstr>
      <vt:lpstr>SNAPSHOT: CLEAR OVERVIEW OF YOUR WORK</vt:lpstr>
      <vt:lpstr>SNAPSHOT: WORKING IN A WORD ENVIRONMENT</vt:lpstr>
      <vt:lpstr>SNAPSHOT: ADDING INTERNAL LINKS</vt:lpstr>
    </vt:vector>
  </TitlesOfParts>
  <Company>Corporate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Corporate</dc:creator>
  <cp:lastModifiedBy>Vries, Gwen de</cp:lastModifiedBy>
  <cp:revision>356</cp:revision>
  <cp:lastPrinted>2016-03-24T08:18:55Z</cp:lastPrinted>
  <dcterms:created xsi:type="dcterms:W3CDTF">2010-03-19T04:44:33Z</dcterms:created>
  <dcterms:modified xsi:type="dcterms:W3CDTF">2022-02-17T11:14:32Z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le">
    <vt:lpwstr>Title</vt:lpwstr>
  </property>
  <property fmtid="{D5CDD505-2E9C-101B-9397-08002B2CF9AE}" pid="3" name="Final">
    <vt:bool>true</vt:bool>
  </property>
  <property fmtid="{D5CDD505-2E9C-101B-9397-08002B2CF9AE}" pid="4" name="Event">
    <vt:lpwstr/>
  </property>
  <property fmtid="{D5CDD505-2E9C-101B-9397-08002B2CF9AE}" pid="5" name="Delivery Date">
    <vt:lpwstr>March 25, 2010</vt:lpwstr>
  </property>
  <property fmtid="{D5CDD505-2E9C-101B-9397-08002B2CF9AE}" pid="6" name="NotesPageLayout">
    <vt:lpwstr>Message</vt:lpwstr>
  </property>
  <property fmtid="{D5CDD505-2E9C-101B-9397-08002B2CF9AE}" pid="7" name="DocID">
    <vt:lpwstr/>
  </property>
  <property fmtid="{D5CDD505-2E9C-101B-9397-08002B2CF9AE}" pid="8" name="DocIDinTitle">
    <vt:bool>false</vt:bool>
  </property>
  <property fmtid="{D5CDD505-2E9C-101B-9397-08002B2CF9AE}" pid="9" name="DocIDinSlide">
    <vt:bool>true</vt:bool>
  </property>
  <property fmtid="{D5CDD505-2E9C-101B-9397-08002B2CF9AE}" pid="10" name="DocIDPosition">
    <vt:i4>1</vt:i4>
  </property>
</Properties>
</file>