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0" r:id="rId4"/>
    <p:sldId id="261" r:id="rId5"/>
    <p:sldId id="262" r:id="rId6"/>
    <p:sldId id="271" r:id="rId7"/>
    <p:sldId id="269" r:id="rId8"/>
    <p:sldId id="264" r:id="rId9"/>
    <p:sldId id="278" r:id="rId10"/>
    <p:sldId id="265" r:id="rId11"/>
    <p:sldId id="276" r:id="rId12"/>
    <p:sldId id="275" r:id="rId13"/>
    <p:sldId id="267" r:id="rId14"/>
    <p:sldId id="268" r:id="rId15"/>
    <p:sldId id="277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14340B-FD85-4750-A97A-DE085433EF5E}" v="46" dt="2024-01-31T11:10:11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64" autoAdjust="0"/>
  </p:normalViewPr>
  <p:slideViewPr>
    <p:cSldViewPr snapToGrid="0" snapToObjects="1">
      <p:cViewPr varScale="1">
        <p:scale>
          <a:sx n="71" d="100"/>
          <a:sy n="71" d="100"/>
        </p:scale>
        <p:origin x="51" y="1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ot Smolyansky" userId="3f50886dfb219720" providerId="LiveId" clId="{B614340B-FD85-4750-A97A-DE085433EF5E}"/>
    <pc:docChg chg="undo custSel addSld delSld modSld">
      <pc:chgData name="Eliot Smolyansky" userId="3f50886dfb219720" providerId="LiveId" clId="{B614340B-FD85-4750-A97A-DE085433EF5E}" dt="2024-01-31T11:18:02.774" v="994" actId="114"/>
      <pc:docMkLst>
        <pc:docMk/>
      </pc:docMkLst>
      <pc:sldChg chg="modNotesTx">
        <pc:chgData name="Eliot Smolyansky" userId="3f50886dfb219720" providerId="LiveId" clId="{B614340B-FD85-4750-A97A-DE085433EF5E}" dt="2024-01-31T11:17:55.925" v="993" actId="114"/>
        <pc:sldMkLst>
          <pc:docMk/>
          <pc:sldMk cId="2460543692" sldId="261"/>
        </pc:sldMkLst>
      </pc:sldChg>
      <pc:sldChg chg="modNotesTx">
        <pc:chgData name="Eliot Smolyansky" userId="3f50886dfb219720" providerId="LiveId" clId="{B614340B-FD85-4750-A97A-DE085433EF5E}" dt="2024-01-30T04:15:46.182" v="172" actId="6549"/>
        <pc:sldMkLst>
          <pc:docMk/>
          <pc:sldMk cId="192187026" sldId="264"/>
        </pc:sldMkLst>
      </pc:sldChg>
      <pc:sldChg chg="modNotesTx">
        <pc:chgData name="Eliot Smolyansky" userId="3f50886dfb219720" providerId="LiveId" clId="{B614340B-FD85-4750-A97A-DE085433EF5E}" dt="2024-01-30T04:15:55.269" v="173" actId="20577"/>
        <pc:sldMkLst>
          <pc:docMk/>
          <pc:sldMk cId="3244973652" sldId="265"/>
        </pc:sldMkLst>
      </pc:sldChg>
      <pc:sldChg chg="modSp mod modNotesTx">
        <pc:chgData name="Eliot Smolyansky" userId="3f50886dfb219720" providerId="LiveId" clId="{B614340B-FD85-4750-A97A-DE085433EF5E}" dt="2024-01-31T11:05:41.481" v="990" actId="20577"/>
        <pc:sldMkLst>
          <pc:docMk/>
          <pc:sldMk cId="1820297716" sldId="267"/>
        </pc:sldMkLst>
        <pc:spChg chg="mod">
          <ac:chgData name="Eliot Smolyansky" userId="3f50886dfb219720" providerId="LiveId" clId="{B614340B-FD85-4750-A97A-DE085433EF5E}" dt="2024-01-31T11:05:41.481" v="990" actId="20577"/>
          <ac:spMkLst>
            <pc:docMk/>
            <pc:sldMk cId="1820297716" sldId="267"/>
            <ac:spMk id="3" creationId="{DCF27DB2-7259-5936-C75C-60E8DE0C5103}"/>
          </ac:spMkLst>
        </pc:spChg>
      </pc:sldChg>
      <pc:sldChg chg="modSp mod">
        <pc:chgData name="Eliot Smolyansky" userId="3f50886dfb219720" providerId="LiveId" clId="{B614340B-FD85-4750-A97A-DE085433EF5E}" dt="2024-01-30T05:06:34.030" v="522" actId="20577"/>
        <pc:sldMkLst>
          <pc:docMk/>
          <pc:sldMk cId="2501740880" sldId="268"/>
        </pc:sldMkLst>
        <pc:spChg chg="mod">
          <ac:chgData name="Eliot Smolyansky" userId="3f50886dfb219720" providerId="LiveId" clId="{B614340B-FD85-4750-A97A-DE085433EF5E}" dt="2024-01-30T05:06:34.030" v="522" actId="20577"/>
          <ac:spMkLst>
            <pc:docMk/>
            <pc:sldMk cId="2501740880" sldId="268"/>
            <ac:spMk id="3" creationId="{7BE6BED4-DFCA-5B6A-6BDE-9C2AAC08D5C0}"/>
          </ac:spMkLst>
        </pc:spChg>
      </pc:sldChg>
      <pc:sldChg chg="modNotesTx">
        <pc:chgData name="Eliot Smolyansky" userId="3f50886dfb219720" providerId="LiveId" clId="{B614340B-FD85-4750-A97A-DE085433EF5E}" dt="2024-01-30T04:15:35.217" v="170" actId="20577"/>
        <pc:sldMkLst>
          <pc:docMk/>
          <pc:sldMk cId="2164623754" sldId="269"/>
        </pc:sldMkLst>
      </pc:sldChg>
      <pc:sldChg chg="modSp del mod">
        <pc:chgData name="Eliot Smolyansky" userId="3f50886dfb219720" providerId="LiveId" clId="{B614340B-FD85-4750-A97A-DE085433EF5E}" dt="2024-01-31T09:51:58.220" v="929" actId="47"/>
        <pc:sldMkLst>
          <pc:docMk/>
          <pc:sldMk cId="3152164033" sldId="270"/>
        </pc:sldMkLst>
        <pc:spChg chg="mod">
          <ac:chgData name="Eliot Smolyansky" userId="3f50886dfb219720" providerId="LiveId" clId="{B614340B-FD85-4750-A97A-DE085433EF5E}" dt="2024-01-30T10:03:50.682" v="628" actId="20578"/>
          <ac:spMkLst>
            <pc:docMk/>
            <pc:sldMk cId="3152164033" sldId="270"/>
            <ac:spMk id="3" creationId="{68FA19A7-A15A-8AF0-7104-2B3B9E67E2C9}"/>
          </ac:spMkLst>
        </pc:spChg>
      </pc:sldChg>
      <pc:sldChg chg="modNotesTx">
        <pc:chgData name="Eliot Smolyansky" userId="3f50886dfb219720" providerId="LiveId" clId="{B614340B-FD85-4750-A97A-DE085433EF5E}" dt="2024-01-31T11:18:02.774" v="994" actId="114"/>
        <pc:sldMkLst>
          <pc:docMk/>
          <pc:sldMk cId="1713991043" sldId="271"/>
        </pc:sldMkLst>
      </pc:sldChg>
      <pc:sldChg chg="modNotesTx">
        <pc:chgData name="Eliot Smolyansky" userId="3f50886dfb219720" providerId="LiveId" clId="{B614340B-FD85-4750-A97A-DE085433EF5E}" dt="2024-01-30T04:15:59.519" v="174" actId="20577"/>
        <pc:sldMkLst>
          <pc:docMk/>
          <pc:sldMk cId="3845110743" sldId="275"/>
        </pc:sldMkLst>
      </pc:sldChg>
      <pc:sldChg chg="delSp modSp mod delAnim">
        <pc:chgData name="Eliot Smolyansky" userId="3f50886dfb219720" providerId="LiveId" clId="{B614340B-FD85-4750-A97A-DE085433EF5E}" dt="2024-01-31T11:13:32.551" v="992" actId="478"/>
        <pc:sldMkLst>
          <pc:docMk/>
          <pc:sldMk cId="4227605652" sldId="276"/>
        </pc:sldMkLst>
        <pc:picChg chg="del mod">
          <ac:chgData name="Eliot Smolyansky" userId="3f50886dfb219720" providerId="LiveId" clId="{B614340B-FD85-4750-A97A-DE085433EF5E}" dt="2024-01-31T09:35:02.638" v="914" actId="478"/>
          <ac:picMkLst>
            <pc:docMk/>
            <pc:sldMk cId="4227605652" sldId="276"/>
            <ac:picMk id="4" creationId="{6F7E5546-690A-D7FC-620A-4847F038F33C}"/>
          </ac:picMkLst>
        </pc:picChg>
        <pc:picChg chg="del">
          <ac:chgData name="Eliot Smolyansky" userId="3f50886dfb219720" providerId="LiveId" clId="{B614340B-FD85-4750-A97A-DE085433EF5E}" dt="2024-01-30T06:10:37.114" v="561" actId="478"/>
          <ac:picMkLst>
            <pc:docMk/>
            <pc:sldMk cId="4227605652" sldId="276"/>
            <ac:picMk id="4" creationId="{92FDCBA9-2E57-D28F-CC57-DCA0BA3305A5}"/>
          </ac:picMkLst>
        </pc:picChg>
        <pc:picChg chg="del mod">
          <ac:chgData name="Eliot Smolyansky" userId="3f50886dfb219720" providerId="LiveId" clId="{B614340B-FD85-4750-A97A-DE085433EF5E}" dt="2024-01-31T09:50:35.889" v="922" actId="478"/>
          <ac:picMkLst>
            <pc:docMk/>
            <pc:sldMk cId="4227605652" sldId="276"/>
            <ac:picMk id="5" creationId="{5E2C31B6-883B-ADFC-9B74-1895C10603B1}"/>
          </ac:picMkLst>
        </pc:picChg>
        <pc:picChg chg="del">
          <ac:chgData name="Eliot Smolyansky" userId="3f50886dfb219720" providerId="LiveId" clId="{B614340B-FD85-4750-A97A-DE085433EF5E}" dt="2024-01-30T06:40:55.475" v="578" actId="478"/>
          <ac:picMkLst>
            <pc:docMk/>
            <pc:sldMk cId="4227605652" sldId="276"/>
            <ac:picMk id="5" creationId="{B6802760-3AFA-0642-4667-14ECFE7DB32A}"/>
          </ac:picMkLst>
        </pc:picChg>
        <pc:picChg chg="del">
          <ac:chgData name="Eliot Smolyansky" userId="3f50886dfb219720" providerId="LiveId" clId="{B614340B-FD85-4750-A97A-DE085433EF5E}" dt="2024-01-30T06:10:35.811" v="560" actId="478"/>
          <ac:picMkLst>
            <pc:docMk/>
            <pc:sldMk cId="4227605652" sldId="276"/>
            <ac:picMk id="6" creationId="{15236AE3-5E2B-8CEE-5939-3743F09C0169}"/>
          </ac:picMkLst>
        </pc:picChg>
        <pc:picChg chg="del mod">
          <ac:chgData name="Eliot Smolyansky" userId="3f50886dfb219720" providerId="LiveId" clId="{B614340B-FD85-4750-A97A-DE085433EF5E}" dt="2024-01-31T09:50:37.843" v="923" actId="478"/>
          <ac:picMkLst>
            <pc:docMk/>
            <pc:sldMk cId="4227605652" sldId="276"/>
            <ac:picMk id="6" creationId="{EBAB2108-03E1-7F3B-CDBD-ADD133B5A452}"/>
          </ac:picMkLst>
        </pc:picChg>
        <pc:picChg chg="del mod">
          <ac:chgData name="Eliot Smolyansky" userId="3f50886dfb219720" providerId="LiveId" clId="{B614340B-FD85-4750-A97A-DE085433EF5E}" dt="2024-01-31T09:50:42.621" v="925" actId="478"/>
          <ac:picMkLst>
            <pc:docMk/>
            <pc:sldMk cId="4227605652" sldId="276"/>
            <ac:picMk id="7" creationId="{7CDE9619-1D25-C322-3CA6-B3CB7AE4677C}"/>
          </ac:picMkLst>
        </pc:picChg>
        <pc:picChg chg="del">
          <ac:chgData name="Eliot Smolyansky" userId="3f50886dfb219720" providerId="LiveId" clId="{B614340B-FD85-4750-A97A-DE085433EF5E}" dt="2024-01-30T06:10:34.473" v="559" actId="478"/>
          <ac:picMkLst>
            <pc:docMk/>
            <pc:sldMk cId="4227605652" sldId="276"/>
            <ac:picMk id="7" creationId="{D17DFB4C-01EC-38EA-2EF3-DB759966FFB7}"/>
          </ac:picMkLst>
        </pc:picChg>
        <pc:picChg chg="del">
          <ac:chgData name="Eliot Smolyansky" userId="3f50886dfb219720" providerId="LiveId" clId="{B614340B-FD85-4750-A97A-DE085433EF5E}" dt="2024-01-30T06:10:32.860" v="558" actId="478"/>
          <ac:picMkLst>
            <pc:docMk/>
            <pc:sldMk cId="4227605652" sldId="276"/>
            <ac:picMk id="8" creationId="{63B99449-803F-7D74-5B0E-5A66328B2CA2}"/>
          </ac:picMkLst>
        </pc:picChg>
        <pc:picChg chg="del mod">
          <ac:chgData name="Eliot Smolyansky" userId="3f50886dfb219720" providerId="LiveId" clId="{B614340B-FD85-4750-A97A-DE085433EF5E}" dt="2024-01-31T09:50:39.510" v="924" actId="478"/>
          <ac:picMkLst>
            <pc:docMk/>
            <pc:sldMk cId="4227605652" sldId="276"/>
            <ac:picMk id="8" creationId="{67A967CA-741B-AE0F-3934-07C94614ED52}"/>
          </ac:picMkLst>
        </pc:picChg>
        <pc:picChg chg="mod">
          <ac:chgData name="Eliot Smolyansky" userId="3f50886dfb219720" providerId="LiveId" clId="{B614340B-FD85-4750-A97A-DE085433EF5E}" dt="2024-01-31T09:51:44.383" v="928" actId="1076"/>
          <ac:picMkLst>
            <pc:docMk/>
            <pc:sldMk cId="4227605652" sldId="276"/>
            <ac:picMk id="9" creationId="{5CB13BD4-38D8-3B14-ED92-D05EBB4B8B20}"/>
          </ac:picMkLst>
        </pc:picChg>
        <pc:picChg chg="del">
          <ac:chgData name="Eliot Smolyansky" userId="3f50886dfb219720" providerId="LiveId" clId="{B614340B-FD85-4750-A97A-DE085433EF5E}" dt="2024-01-30T06:10:27.548" v="557" actId="478"/>
          <ac:picMkLst>
            <pc:docMk/>
            <pc:sldMk cId="4227605652" sldId="276"/>
            <ac:picMk id="9" creationId="{EEA840EC-0E68-FE7D-BE11-E9EF295A90EB}"/>
          </ac:picMkLst>
        </pc:picChg>
        <pc:picChg chg="del">
          <ac:chgData name="Eliot Smolyansky" userId="3f50886dfb219720" providerId="LiveId" clId="{B614340B-FD85-4750-A97A-DE085433EF5E}" dt="2024-01-30T06:10:22.575" v="556" actId="478"/>
          <ac:picMkLst>
            <pc:docMk/>
            <pc:sldMk cId="4227605652" sldId="276"/>
            <ac:picMk id="10" creationId="{75EC372B-152E-E0F7-144F-A734B1BF2E73}"/>
          </ac:picMkLst>
        </pc:picChg>
        <pc:picChg chg="del">
          <ac:chgData name="Eliot Smolyansky" userId="3f50886dfb219720" providerId="LiveId" clId="{B614340B-FD85-4750-A97A-DE085433EF5E}" dt="2024-01-31T11:08:57.594" v="991" actId="478"/>
          <ac:picMkLst>
            <pc:docMk/>
            <pc:sldMk cId="4227605652" sldId="276"/>
            <ac:picMk id="10" creationId="{FA3585BC-1D83-71C8-B5FD-134DB19F7743}"/>
          </ac:picMkLst>
        </pc:picChg>
        <pc:picChg chg="del">
          <ac:chgData name="Eliot Smolyansky" userId="3f50886dfb219720" providerId="LiveId" clId="{B614340B-FD85-4750-A97A-DE085433EF5E}" dt="2024-01-31T11:13:32.551" v="992" actId="478"/>
          <ac:picMkLst>
            <pc:docMk/>
            <pc:sldMk cId="4227605652" sldId="276"/>
            <ac:picMk id="11" creationId="{AF551C1E-169C-B8BF-427F-D52F5496ABA4}"/>
          </ac:picMkLst>
        </pc:picChg>
        <pc:picChg chg="del">
          <ac:chgData name="Eliot Smolyansky" userId="3f50886dfb219720" providerId="LiveId" clId="{B614340B-FD85-4750-A97A-DE085433EF5E}" dt="2024-01-30T06:13:47.683" v="562" actId="478"/>
          <ac:picMkLst>
            <pc:docMk/>
            <pc:sldMk cId="4227605652" sldId="276"/>
            <ac:picMk id="11" creationId="{D11984B7-4001-B1D9-D353-8DDF2A76C287}"/>
          </ac:picMkLst>
        </pc:picChg>
        <pc:picChg chg="del">
          <ac:chgData name="Eliot Smolyansky" userId="3f50886dfb219720" providerId="LiveId" clId="{B614340B-FD85-4750-A97A-DE085433EF5E}" dt="2024-01-30T06:15:54.172" v="563" actId="478"/>
          <ac:picMkLst>
            <pc:docMk/>
            <pc:sldMk cId="4227605652" sldId="276"/>
            <ac:picMk id="12" creationId="{145D158E-62FF-4465-D854-2702845A2B5D}"/>
          </ac:picMkLst>
        </pc:picChg>
        <pc:picChg chg="del">
          <ac:chgData name="Eliot Smolyansky" userId="3f50886dfb219720" providerId="LiveId" clId="{B614340B-FD85-4750-A97A-DE085433EF5E}" dt="2024-01-30T06:21:17.827" v="564" actId="478"/>
          <ac:picMkLst>
            <pc:docMk/>
            <pc:sldMk cId="4227605652" sldId="276"/>
            <ac:picMk id="13" creationId="{6F99DBCF-ABA8-D9EE-4D3E-76AAC094E291}"/>
          </ac:picMkLst>
        </pc:picChg>
        <pc:picChg chg="del">
          <ac:chgData name="Eliot Smolyansky" userId="3f50886dfb219720" providerId="LiveId" clId="{B614340B-FD85-4750-A97A-DE085433EF5E}" dt="2024-01-30T06:22:25.774" v="565" actId="478"/>
          <ac:picMkLst>
            <pc:docMk/>
            <pc:sldMk cId="4227605652" sldId="276"/>
            <ac:picMk id="14" creationId="{CE7A2074-D7A3-FDC5-BFD8-8DB3A4F5B9D9}"/>
          </ac:picMkLst>
        </pc:picChg>
        <pc:picChg chg="del">
          <ac:chgData name="Eliot Smolyansky" userId="3f50886dfb219720" providerId="LiveId" clId="{B614340B-FD85-4750-A97A-DE085433EF5E}" dt="2024-01-30T06:24:01.564" v="566" actId="478"/>
          <ac:picMkLst>
            <pc:docMk/>
            <pc:sldMk cId="4227605652" sldId="276"/>
            <ac:picMk id="15" creationId="{E39C1B41-616B-0B49-5FF6-152FDDC4EAA7}"/>
          </ac:picMkLst>
        </pc:picChg>
        <pc:picChg chg="del">
          <ac:chgData name="Eliot Smolyansky" userId="3f50886dfb219720" providerId="LiveId" clId="{B614340B-FD85-4750-A97A-DE085433EF5E}" dt="2024-01-30T06:26:09.901" v="567" actId="478"/>
          <ac:picMkLst>
            <pc:docMk/>
            <pc:sldMk cId="4227605652" sldId="276"/>
            <ac:picMk id="16" creationId="{A024FAD2-7AA8-3C23-A8C5-3E946CCB2FE1}"/>
          </ac:picMkLst>
        </pc:picChg>
        <pc:picChg chg="del mod">
          <ac:chgData name="Eliot Smolyansky" userId="3f50886dfb219720" providerId="LiveId" clId="{B614340B-FD85-4750-A97A-DE085433EF5E}" dt="2024-01-30T06:39:04.370" v="573" actId="478"/>
          <ac:picMkLst>
            <pc:docMk/>
            <pc:sldMk cId="4227605652" sldId="276"/>
            <ac:picMk id="17" creationId="{463DF067-B451-EFE6-910B-5F3C6C7CB8BB}"/>
          </ac:picMkLst>
        </pc:picChg>
        <pc:picChg chg="del">
          <ac:chgData name="Eliot Smolyansky" userId="3f50886dfb219720" providerId="LiveId" clId="{B614340B-FD85-4750-A97A-DE085433EF5E}" dt="2024-01-30T06:30:30.572" v="569" actId="478"/>
          <ac:picMkLst>
            <pc:docMk/>
            <pc:sldMk cId="4227605652" sldId="276"/>
            <ac:picMk id="18" creationId="{23F27321-E88B-91F2-0D5C-CDBF05254B30}"/>
          </ac:picMkLst>
        </pc:picChg>
        <pc:picChg chg="del mod">
          <ac:chgData name="Eliot Smolyansky" userId="3f50886dfb219720" providerId="LiveId" clId="{B614340B-FD85-4750-A97A-DE085433EF5E}" dt="2024-01-30T06:39:16.037" v="577" actId="478"/>
          <ac:picMkLst>
            <pc:docMk/>
            <pc:sldMk cId="4227605652" sldId="276"/>
            <ac:picMk id="19" creationId="{D95C7BBD-FE96-00AB-940D-6E62C328B0FE}"/>
          </ac:picMkLst>
        </pc:picChg>
        <pc:picChg chg="del mod">
          <ac:chgData name="Eliot Smolyansky" userId="3f50886dfb219720" providerId="LiveId" clId="{B614340B-FD85-4750-A97A-DE085433EF5E}" dt="2024-01-30T06:39:12.567" v="576" actId="478"/>
          <ac:picMkLst>
            <pc:docMk/>
            <pc:sldMk cId="4227605652" sldId="276"/>
            <ac:picMk id="20" creationId="{E5F3AA6C-25C4-3FAF-D0F0-1B858E9DEEF8}"/>
          </ac:picMkLst>
        </pc:picChg>
        <pc:picChg chg="del mod">
          <ac:chgData name="Eliot Smolyansky" userId="3f50886dfb219720" providerId="LiveId" clId="{B614340B-FD85-4750-A97A-DE085433EF5E}" dt="2024-01-30T06:39:07.679" v="575" actId="478"/>
          <ac:picMkLst>
            <pc:docMk/>
            <pc:sldMk cId="4227605652" sldId="276"/>
            <ac:picMk id="21" creationId="{3FEA6E79-F576-190E-FB05-32C19F70CE46}"/>
          </ac:picMkLst>
        </pc:picChg>
        <pc:picChg chg="del">
          <ac:chgData name="Eliot Smolyansky" userId="3f50886dfb219720" providerId="LiveId" clId="{B614340B-FD85-4750-A97A-DE085433EF5E}" dt="2024-01-30T06:39:06.278" v="574" actId="478"/>
          <ac:picMkLst>
            <pc:docMk/>
            <pc:sldMk cId="4227605652" sldId="276"/>
            <ac:picMk id="22" creationId="{C222772A-CF46-CC3A-A5AA-5DCEF867FCE4}"/>
          </ac:picMkLst>
        </pc:picChg>
        <pc:picChg chg="del mod">
          <ac:chgData name="Eliot Smolyansky" userId="3f50886dfb219720" providerId="LiveId" clId="{B614340B-FD85-4750-A97A-DE085433EF5E}" dt="2024-01-30T06:44:55.943" v="583" actId="478"/>
          <ac:picMkLst>
            <pc:docMk/>
            <pc:sldMk cId="4227605652" sldId="276"/>
            <ac:picMk id="23" creationId="{670F91FC-5DE3-FA58-94F6-DF16FAF9EA9B}"/>
          </ac:picMkLst>
        </pc:picChg>
        <pc:picChg chg="del mod">
          <ac:chgData name="Eliot Smolyansky" userId="3f50886dfb219720" providerId="LiveId" clId="{B614340B-FD85-4750-A97A-DE085433EF5E}" dt="2024-01-30T06:52:50.989" v="589" actId="478"/>
          <ac:picMkLst>
            <pc:docMk/>
            <pc:sldMk cId="4227605652" sldId="276"/>
            <ac:picMk id="24" creationId="{DDADC75C-8615-083A-F326-551284A88B47}"/>
          </ac:picMkLst>
        </pc:picChg>
        <pc:picChg chg="del mod">
          <ac:chgData name="Eliot Smolyansky" userId="3f50886dfb219720" providerId="LiveId" clId="{B614340B-FD85-4750-A97A-DE085433EF5E}" dt="2024-01-30T06:55:56.126" v="594" actId="478"/>
          <ac:picMkLst>
            <pc:docMk/>
            <pc:sldMk cId="4227605652" sldId="276"/>
            <ac:picMk id="25" creationId="{21FA2552-A465-D04E-9FED-396E7B46B097}"/>
          </ac:picMkLst>
        </pc:picChg>
        <pc:picChg chg="del mod">
          <ac:chgData name="Eliot Smolyansky" userId="3f50886dfb219720" providerId="LiveId" clId="{B614340B-FD85-4750-A97A-DE085433EF5E}" dt="2024-01-30T06:55:54.252" v="593" actId="478"/>
          <ac:picMkLst>
            <pc:docMk/>
            <pc:sldMk cId="4227605652" sldId="276"/>
            <ac:picMk id="26" creationId="{5E945A05-75A7-5787-AB7B-3EB256F010F6}"/>
          </ac:picMkLst>
        </pc:picChg>
        <pc:picChg chg="del mod">
          <ac:chgData name="Eliot Smolyansky" userId="3f50886dfb219720" providerId="LiveId" clId="{B614340B-FD85-4750-A97A-DE085433EF5E}" dt="2024-01-30T06:55:52.575" v="592" actId="478"/>
          <ac:picMkLst>
            <pc:docMk/>
            <pc:sldMk cId="4227605652" sldId="276"/>
            <ac:picMk id="27" creationId="{20AF676B-24B0-2727-14A1-897B6281E21C}"/>
          </ac:picMkLst>
        </pc:picChg>
        <pc:picChg chg="del mod">
          <ac:chgData name="Eliot Smolyansky" userId="3f50886dfb219720" providerId="LiveId" clId="{B614340B-FD85-4750-A97A-DE085433EF5E}" dt="2024-01-30T06:57:24.913" v="595" actId="478"/>
          <ac:picMkLst>
            <pc:docMk/>
            <pc:sldMk cId="4227605652" sldId="276"/>
            <ac:picMk id="28" creationId="{3D4C514E-7992-03B8-F1ED-CA6FCCDC8B34}"/>
          </ac:picMkLst>
        </pc:picChg>
        <pc:picChg chg="del mod">
          <ac:chgData name="Eliot Smolyansky" userId="3f50886dfb219720" providerId="LiveId" clId="{B614340B-FD85-4750-A97A-DE085433EF5E}" dt="2024-01-30T08:59:38.412" v="627" actId="478"/>
          <ac:picMkLst>
            <pc:docMk/>
            <pc:sldMk cId="4227605652" sldId="276"/>
            <ac:picMk id="29" creationId="{E0BFD37B-8C48-BDF0-16E0-3EB51A5C09EB}"/>
          </ac:picMkLst>
        </pc:picChg>
        <pc:picChg chg="del">
          <ac:chgData name="Eliot Smolyansky" userId="3f50886dfb219720" providerId="LiveId" clId="{B614340B-FD85-4750-A97A-DE085433EF5E}" dt="2024-01-30T08:59:36.224" v="626" actId="478"/>
          <ac:picMkLst>
            <pc:docMk/>
            <pc:sldMk cId="4227605652" sldId="276"/>
            <ac:picMk id="30" creationId="{93C3EB08-31E6-B8F8-098F-42CC0EC0C8C0}"/>
          </ac:picMkLst>
        </pc:picChg>
      </pc:sldChg>
      <pc:sldChg chg="modSp mod modNotesTx">
        <pc:chgData name="Eliot Smolyansky" userId="3f50886dfb219720" providerId="LiveId" clId="{B614340B-FD85-4750-A97A-DE085433EF5E}" dt="2024-01-30T05:07:07.289" v="555" actId="20577"/>
        <pc:sldMkLst>
          <pc:docMk/>
          <pc:sldMk cId="1968545537" sldId="277"/>
        </pc:sldMkLst>
        <pc:spChg chg="mod">
          <ac:chgData name="Eliot Smolyansky" userId="3f50886dfb219720" providerId="LiveId" clId="{B614340B-FD85-4750-A97A-DE085433EF5E}" dt="2024-01-30T05:07:07.289" v="555" actId="20577"/>
          <ac:spMkLst>
            <pc:docMk/>
            <pc:sldMk cId="1968545537" sldId="277"/>
            <ac:spMk id="3" creationId="{3C6F3A18-BB1A-FF1B-282E-44B1A921495B}"/>
          </ac:spMkLst>
        </pc:spChg>
      </pc:sldChg>
      <pc:sldChg chg="modSp add del mod">
        <pc:chgData name="Eliot Smolyansky" userId="3f50886dfb219720" providerId="LiveId" clId="{B614340B-FD85-4750-A97A-DE085433EF5E}" dt="2024-01-30T10:32:10.027" v="684" actId="47"/>
        <pc:sldMkLst>
          <pc:docMk/>
          <pc:sldMk cId="4005606546" sldId="279"/>
        </pc:sldMkLst>
        <pc:spChg chg="mod">
          <ac:chgData name="Eliot Smolyansky" userId="3f50886dfb219720" providerId="LiveId" clId="{B614340B-FD85-4750-A97A-DE085433EF5E}" dt="2024-01-30T10:31:56.507" v="682" actId="20577"/>
          <ac:spMkLst>
            <pc:docMk/>
            <pc:sldMk cId="4005606546" sldId="279"/>
            <ac:spMk id="3" creationId="{68FA19A7-A15A-8AF0-7104-2B3B9E67E2C9}"/>
          </ac:spMkLst>
        </pc:spChg>
      </pc:sldChg>
      <pc:sldChg chg="modSp add del mod">
        <pc:chgData name="Eliot Smolyansky" userId="3f50886dfb219720" providerId="LiveId" clId="{B614340B-FD85-4750-A97A-DE085433EF5E}" dt="2024-01-30T11:55:08.497" v="909" actId="47"/>
        <pc:sldMkLst>
          <pc:docMk/>
          <pc:sldMk cId="3843827758" sldId="280"/>
        </pc:sldMkLst>
        <pc:spChg chg="mod">
          <ac:chgData name="Eliot Smolyansky" userId="3f50886dfb219720" providerId="LiveId" clId="{B614340B-FD85-4750-A97A-DE085433EF5E}" dt="2024-01-30T11:48:08.311" v="828"/>
          <ac:spMkLst>
            <pc:docMk/>
            <pc:sldMk cId="3843827758" sldId="280"/>
            <ac:spMk id="3" creationId="{68FA19A7-A15A-8AF0-7104-2B3B9E67E2C9}"/>
          </ac:spMkLst>
        </pc:spChg>
      </pc:sldChg>
      <pc:sldChg chg="modSp add mod">
        <pc:chgData name="Eliot Smolyansky" userId="3f50886dfb219720" providerId="LiveId" clId="{B614340B-FD85-4750-A97A-DE085433EF5E}" dt="2024-01-30T11:56:09.949" v="912" actId="14100"/>
        <pc:sldMkLst>
          <pc:docMk/>
          <pc:sldMk cId="84276810" sldId="281"/>
        </pc:sldMkLst>
        <pc:spChg chg="mod">
          <ac:chgData name="Eliot Smolyansky" userId="3f50886dfb219720" providerId="LiveId" clId="{B614340B-FD85-4750-A97A-DE085433EF5E}" dt="2024-01-30T11:56:09.949" v="912" actId="14100"/>
          <ac:spMkLst>
            <pc:docMk/>
            <pc:sldMk cId="84276810" sldId="281"/>
            <ac:spMk id="3" creationId="{68FA19A7-A15A-8AF0-7104-2B3B9E67E2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31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82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35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03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4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71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0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12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85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4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Blurry vision and multiple cranial neuropathies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481268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Eliot D. Smolyansky, MD</a:t>
            </a:r>
          </a:p>
          <a:p>
            <a:pPr marL="0" indent="0" algn="ctr"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Subahari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Raviskanthan, MBBS FRACP</a:t>
            </a: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Anthony Fok, MBBS FRACP</a:t>
            </a: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Royal Melbourne Hospital, Australia</a:t>
            </a: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E086BB-7261-F7DF-0C27-8C4D5D0E3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418" y="5764256"/>
            <a:ext cx="4619163" cy="100466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56DC8EE-F23E-5429-0475-246A9E2785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27743" y="5713324"/>
            <a:ext cx="908274" cy="90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0639-5639-BE5C-76A3-90D7A197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34-year-old male with headache, visual changes, facial numbness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B52AA-DCA6-A580-D094-8A6DD896E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2194953"/>
            <a:ext cx="9866243" cy="3820766"/>
          </a:xfrm>
        </p:spPr>
        <p:txBody>
          <a:bodyPr/>
          <a:lstStyle/>
          <a:p>
            <a:r>
              <a:rPr lang="en-AU" dirty="0"/>
              <a:t>Presents to emergency department</a:t>
            </a:r>
          </a:p>
          <a:p>
            <a:r>
              <a:rPr lang="en-AU" dirty="0"/>
              <a:t>5-days of:</a:t>
            </a:r>
          </a:p>
          <a:p>
            <a:pPr lvl="1"/>
            <a:r>
              <a:rPr lang="en-AU" dirty="0"/>
              <a:t>Retro-ocular pain OS</a:t>
            </a:r>
          </a:p>
          <a:p>
            <a:pPr lvl="1"/>
            <a:r>
              <a:rPr lang="en-AU" dirty="0"/>
              <a:t>Blurry vision OS</a:t>
            </a:r>
          </a:p>
          <a:p>
            <a:pPr lvl="1"/>
            <a:r>
              <a:rPr lang="en-AU" dirty="0"/>
              <a:t>Horizontal binocular diplopia</a:t>
            </a:r>
          </a:p>
          <a:p>
            <a:pPr lvl="1"/>
            <a:r>
              <a:rPr lang="en-AU" dirty="0"/>
              <a:t>Left facial numbness</a:t>
            </a:r>
          </a:p>
          <a:p>
            <a:endParaRPr lang="en-AU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401E751-73B9-8513-7E44-56830965AB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0200" y="5721050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92336-EB4B-6F66-5B99-9126B02B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2230118"/>
            <a:ext cx="9866243" cy="3820766"/>
          </a:xfrm>
        </p:spPr>
        <p:txBody>
          <a:bodyPr>
            <a:normAutofit/>
          </a:bodyPr>
          <a:lstStyle/>
          <a:p>
            <a:r>
              <a:rPr lang="en-AU" dirty="0"/>
              <a:t>Nil past medical or ocular history</a:t>
            </a:r>
          </a:p>
          <a:p>
            <a:r>
              <a:rPr lang="en-AU" dirty="0"/>
              <a:t>No regular medications</a:t>
            </a:r>
          </a:p>
          <a:p>
            <a:r>
              <a:rPr lang="en-AU" dirty="0"/>
              <a:t>Emigrated from Somalia 3 years prior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9709322-B3B3-A7CE-AF40-D9B8F7879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AU" dirty="0"/>
              <a:t>34-year-old male with headache, visual changes, facial numbness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865356-C905-83CB-870E-601D16A05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0200" y="5683114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2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F38E-DB8B-DE4B-C82C-7F7C2CD9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A7BA3-A6FC-8FCA-080E-65C400729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983" y="1539688"/>
            <a:ext cx="10015818" cy="4222377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BCVA 20/20 OD, 20/25 OS</a:t>
            </a:r>
          </a:p>
          <a:p>
            <a:r>
              <a:rPr lang="en-AU" dirty="0"/>
              <a:t>Ishihara plates 14/14 OD, 1/14 OS</a:t>
            </a:r>
          </a:p>
          <a:p>
            <a:r>
              <a:rPr lang="en-AU" dirty="0"/>
              <a:t>Red desaturation OS</a:t>
            </a:r>
          </a:p>
          <a:p>
            <a:r>
              <a:rPr lang="en-AU" dirty="0"/>
              <a:t>RAPD OS</a:t>
            </a:r>
          </a:p>
          <a:p>
            <a:r>
              <a:rPr lang="en-AU" dirty="0"/>
              <a:t>Fundi normal OU</a:t>
            </a:r>
          </a:p>
          <a:p>
            <a:r>
              <a:rPr lang="en-AU" dirty="0"/>
              <a:t>Visual fields intact to confrontation</a:t>
            </a:r>
          </a:p>
          <a:p>
            <a:r>
              <a:rPr lang="en-AU" dirty="0"/>
              <a:t>-2 abduction deficit OS</a:t>
            </a:r>
            <a:endParaRPr lang="en-AU" i="1" dirty="0"/>
          </a:p>
          <a:p>
            <a:r>
              <a:rPr lang="en-AU" dirty="0"/>
              <a:t>Hypoesthesia left ophthalmic (V1) and maxillary (V2) divisions of CNV</a:t>
            </a:r>
          </a:p>
          <a:p>
            <a:r>
              <a:rPr lang="en-AU" dirty="0"/>
              <a:t>Proptosis OS – Hertel’s </a:t>
            </a:r>
            <a:r>
              <a:rPr lang="en-AU" dirty="0" err="1"/>
              <a:t>exophthalmometry</a:t>
            </a:r>
            <a:r>
              <a:rPr lang="en-AU" dirty="0"/>
              <a:t> 18 mm OD, 20 mm OS</a:t>
            </a:r>
          </a:p>
          <a:p>
            <a:r>
              <a:rPr lang="en-AU" dirty="0"/>
              <a:t>Remaining exam normal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E94A60F-037C-C023-ACD2-C07BA16AF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0200" y="5762065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4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EDF2-AD9E-00C3-E229-C18C41930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5833"/>
            <a:ext cx="10515600" cy="1325563"/>
          </a:xfrm>
        </p:spPr>
        <p:txBody>
          <a:bodyPr/>
          <a:lstStyle/>
          <a:p>
            <a:pPr algn="ctr"/>
            <a:r>
              <a:rPr lang="en-AU" dirty="0"/>
              <a:t>Where is the lesion?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8FAE7E6-4872-02D3-8869-65CE9E571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0200" y="5717795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4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BD0604-E272-6D12-465C-ED63AE539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56" y="1825703"/>
            <a:ext cx="3250066" cy="2931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EE496C-3756-3182-4F8B-093E09799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5018" y="1825695"/>
            <a:ext cx="3304561" cy="29315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E8E0CB-C84D-C7FA-9134-310D413940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2014" y="1825695"/>
            <a:ext cx="2856921" cy="2931568"/>
          </a:xfrm>
          <a:prstGeom prst="rect">
            <a:avLst/>
          </a:prstGeom>
        </p:spPr>
      </p:pic>
      <p:pic>
        <p:nvPicPr>
          <p:cNvPr id="14" name="Picture 13" descr="A close-up of a mri scan of a head&#10;&#10;Description automatically generated">
            <a:extLst>
              <a:ext uri="{FF2B5EF4-FFF2-40B4-BE49-F238E27FC236}">
                <a16:creationId xmlns:a16="http://schemas.microsoft.com/office/drawing/2014/main" id="{10E6BF8B-53B7-64EF-291C-7BCC3FDD2EA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6"/>
          <a:stretch/>
        </p:blipFill>
        <p:spPr>
          <a:xfrm>
            <a:off x="9563806" y="1825701"/>
            <a:ext cx="2540286" cy="293156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7525DB8-F913-E69F-FFDE-A9237812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AU" dirty="0"/>
              <a:t>MRI Brain and Orbits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3E5366-E1E8-79FD-952F-21A41F5FA829}"/>
              </a:ext>
            </a:extLst>
          </p:cNvPr>
          <p:cNvSpPr txBox="1"/>
          <p:nvPr/>
        </p:nvSpPr>
        <p:spPr>
          <a:xfrm>
            <a:off x="2770095" y="5828194"/>
            <a:ext cx="11996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Infiltrative lesion centred on the left orbital apex and anterior cavernous</a:t>
            </a:r>
            <a:br>
              <a:rPr lang="en-AU" sz="22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2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sinus. Enlarged r</a:t>
            </a:r>
            <a:r>
              <a:rPr lang="en-AU" sz="2200" i="1" dirty="0">
                <a:latin typeface="Arial" panose="020B0604020202020204" pitchFamily="34" charset="0"/>
                <a:cs typeface="Arial" panose="020B0604020202020204" pitchFamily="34" charset="0"/>
              </a:rPr>
              <a:t>ight cervical lymph node</a:t>
            </a:r>
            <a:r>
              <a:rPr lang="en-AU" sz="22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276A70-E305-2867-9354-2FFE882659F0}"/>
              </a:ext>
            </a:extLst>
          </p:cNvPr>
          <p:cNvSpPr txBox="1"/>
          <p:nvPr/>
        </p:nvSpPr>
        <p:spPr>
          <a:xfrm>
            <a:off x="2429096" y="4988858"/>
            <a:ext cx="181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T1 axial FS C+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B7631C-7A0A-E9C6-571F-331C16748F73}"/>
              </a:ext>
            </a:extLst>
          </p:cNvPr>
          <p:cNvSpPr txBox="1"/>
          <p:nvPr/>
        </p:nvSpPr>
        <p:spPr>
          <a:xfrm>
            <a:off x="7433323" y="4923396"/>
            <a:ext cx="181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T2 coronal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44DE17-58B0-2949-CCCB-A5FB874C308C}"/>
              </a:ext>
            </a:extLst>
          </p:cNvPr>
          <p:cNvSpPr txBox="1"/>
          <p:nvPr/>
        </p:nvSpPr>
        <p:spPr>
          <a:xfrm>
            <a:off x="9762904" y="4923397"/>
            <a:ext cx="212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T1 coronal FS C+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EDE4FE5-F92B-9E7E-9ADF-205DB0EC5D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900200" y="574306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9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3FDA-36F2-DA72-28B7-1E8D59A4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F7484-E8B3-C6B9-0B11-E4F530CBD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Infectious</a:t>
            </a:r>
          </a:p>
          <a:p>
            <a:pPr lvl="1"/>
            <a:r>
              <a:rPr lang="en-AU" dirty="0"/>
              <a:t>Bacterial - tuberculosis, other</a:t>
            </a:r>
          </a:p>
          <a:p>
            <a:pPr lvl="1"/>
            <a:r>
              <a:rPr lang="en-AU" dirty="0"/>
              <a:t>Fungal</a:t>
            </a:r>
          </a:p>
          <a:p>
            <a:r>
              <a:rPr lang="en-AU" dirty="0"/>
              <a:t>Inflammatory</a:t>
            </a:r>
          </a:p>
          <a:p>
            <a:pPr lvl="1"/>
            <a:r>
              <a:rPr lang="en-AU" dirty="0"/>
              <a:t>Sarcoidosis</a:t>
            </a:r>
          </a:p>
          <a:p>
            <a:pPr lvl="1"/>
            <a:r>
              <a:rPr lang="en-AU" dirty="0"/>
              <a:t>Idiopathic orbital inflammatory disease (IOID)</a:t>
            </a:r>
          </a:p>
          <a:p>
            <a:pPr lvl="1"/>
            <a:r>
              <a:rPr lang="en-AU" dirty="0"/>
              <a:t>IgG4 disease</a:t>
            </a:r>
          </a:p>
          <a:p>
            <a:r>
              <a:rPr lang="en-AU" dirty="0"/>
              <a:t>Neoplastic</a:t>
            </a:r>
          </a:p>
          <a:p>
            <a:pPr lvl="1"/>
            <a:r>
              <a:rPr lang="en-AU" dirty="0"/>
              <a:t>Lymphoma</a:t>
            </a:r>
          </a:p>
          <a:p>
            <a:pPr lvl="1"/>
            <a:r>
              <a:rPr lang="en-AU" dirty="0"/>
              <a:t>Meningioma</a:t>
            </a:r>
          </a:p>
          <a:p>
            <a:pPr lvl="1"/>
            <a:r>
              <a:rPr lang="en-AU" dirty="0"/>
              <a:t>Metastatic lesion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endParaRPr lang="en-AU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3004CC9-DDEF-7237-BF30-A4CD2FFA0B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3512" y="5729470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2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0810-0179-49FE-9FE4-6BF58533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Progress and further investigations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84901-42B2-5F0E-FD92-78CABC8D9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518617"/>
            <a:ext cx="9866243" cy="3820766"/>
          </a:xfrm>
        </p:spPr>
        <p:txBody>
          <a:bodyPr>
            <a:normAutofit/>
          </a:bodyPr>
          <a:lstStyle/>
          <a:p>
            <a:r>
              <a:rPr lang="en-AU" sz="2200" dirty="0"/>
              <a:t>Deterioration in left eye vision to count fingers on hospital day 3, commenced on IVMP</a:t>
            </a:r>
          </a:p>
          <a:p>
            <a:r>
              <a:rPr lang="en-AU" sz="2200" dirty="0"/>
              <a:t>Inflammatory markers, HIV/syphilis serology, autoimmune panel: all negative</a:t>
            </a:r>
          </a:p>
          <a:p>
            <a:r>
              <a:rPr lang="en-AU" sz="2200" dirty="0"/>
              <a:t>Serum ACE and IgG4 normal </a:t>
            </a:r>
          </a:p>
          <a:p>
            <a:r>
              <a:rPr lang="en-AU" sz="2200" dirty="0"/>
              <a:t>QuantiFERON-TB Gold: positive</a:t>
            </a:r>
          </a:p>
          <a:p>
            <a:r>
              <a:rPr lang="en-AU" sz="2200" dirty="0"/>
              <a:t>CT chest/abdomen/pelvis with IV contrast – normal</a:t>
            </a:r>
          </a:p>
          <a:p>
            <a:r>
              <a:rPr lang="en-AU" sz="2200" dirty="0"/>
              <a:t>FDG PET: avidity at left orbital apex &amp; right cervical lymph node; nil avidity elsewhere </a:t>
            </a:r>
          </a:p>
          <a:p>
            <a:endParaRPr lang="en-AU" sz="2200" dirty="0"/>
          </a:p>
          <a:p>
            <a:endParaRPr lang="en-AU" sz="2200" dirty="0"/>
          </a:p>
          <a:p>
            <a:endParaRPr lang="en-AU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0BB97-2FA4-85C5-86E2-E0A42E3B3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3207" y="4721667"/>
            <a:ext cx="1581521" cy="2001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83CE59-2847-7BBF-D31B-19EE23CA2B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4291" y="4721667"/>
            <a:ext cx="1588828" cy="200192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AE62AA-955B-AEFB-7568-AF80CD5263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44771" y="5816391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07C4-8028-580F-1CE2-001BCD5A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Further 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D4AF1-C041-EC8B-384C-02C9BFAA3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CSF</a:t>
            </a:r>
          </a:p>
          <a:p>
            <a:pPr lvl="1"/>
            <a:r>
              <a:rPr lang="en-AU" dirty="0"/>
              <a:t>2 red cells, 0 PMNs, 2 lymphocytes</a:t>
            </a:r>
          </a:p>
          <a:p>
            <a:pPr lvl="1"/>
            <a:r>
              <a:rPr lang="en-AU" dirty="0"/>
              <a:t>Protein 0.34 g/L, glucose 4.7 mmol/L</a:t>
            </a:r>
          </a:p>
          <a:p>
            <a:pPr lvl="1"/>
            <a:r>
              <a:rPr lang="en-AU" dirty="0"/>
              <a:t>Cryptococcal Ag negative</a:t>
            </a:r>
          </a:p>
          <a:p>
            <a:pPr lvl="1"/>
            <a:r>
              <a:rPr lang="en-AU" dirty="0"/>
              <a:t>Gram stain &amp; culture: negative</a:t>
            </a:r>
          </a:p>
          <a:p>
            <a:pPr lvl="1"/>
            <a:r>
              <a:rPr lang="en-AU" dirty="0"/>
              <a:t>AFB smear &amp; TB PCR (</a:t>
            </a:r>
            <a:r>
              <a:rPr lang="en-AU" dirty="0" err="1"/>
              <a:t>Xpert</a:t>
            </a:r>
            <a:r>
              <a:rPr lang="en-AU" dirty="0"/>
              <a:t> Ultra): negative</a:t>
            </a:r>
          </a:p>
          <a:p>
            <a:pPr lvl="1"/>
            <a:r>
              <a:rPr lang="en-AU" dirty="0"/>
              <a:t>TB culture sent</a:t>
            </a:r>
          </a:p>
          <a:p>
            <a:r>
              <a:rPr lang="en-AU" sz="2400" dirty="0"/>
              <a:t>Right cervical LN biopsied</a:t>
            </a:r>
          </a:p>
          <a:p>
            <a:endParaRPr lang="en-AU" sz="24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FB32AF-6B0B-7868-7216-797D0FF413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0200" y="5744491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2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CA5F-9528-55D7-64B8-E6810CFC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Right cervical lymph node core biopsy</a:t>
            </a:r>
          </a:p>
        </p:txBody>
      </p:sp>
      <p:pic>
        <p:nvPicPr>
          <p:cNvPr id="10" name="Picture 9" descr="A pink and purple cells&#10;&#10;Description automatically generated">
            <a:extLst>
              <a:ext uri="{FF2B5EF4-FFF2-40B4-BE49-F238E27FC236}">
                <a16:creationId xmlns:a16="http://schemas.microsoft.com/office/drawing/2014/main" id="{81D613E3-8736-23B6-F7C0-14BE8669D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638" y="1476000"/>
            <a:ext cx="5201873" cy="4779664"/>
          </a:xfrm>
          <a:prstGeom prst="rect">
            <a:avLst/>
          </a:prstGeom>
        </p:spPr>
      </p:pic>
      <p:pic>
        <p:nvPicPr>
          <p:cNvPr id="11" name="Picture 10" descr="A pink and purple cells&#10;&#10;Description automatically generated">
            <a:extLst>
              <a:ext uri="{FF2B5EF4-FFF2-40B4-BE49-F238E27FC236}">
                <a16:creationId xmlns:a16="http://schemas.microsoft.com/office/drawing/2014/main" id="{94D03B3A-AEF3-B61B-2A28-E910A2003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2" y="1476000"/>
            <a:ext cx="4707272" cy="42705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EE4BE23-2C69-F611-8526-841E3F438DB0}"/>
              </a:ext>
            </a:extLst>
          </p:cNvPr>
          <p:cNvSpPr txBox="1"/>
          <p:nvPr/>
        </p:nvSpPr>
        <p:spPr>
          <a:xfrm>
            <a:off x="3830199" y="5746595"/>
            <a:ext cx="1148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</a:rPr>
              <a:t>H&amp;E x100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473C32-6884-01E3-FE4A-1AFFC1B5E1FF}"/>
              </a:ext>
            </a:extLst>
          </p:cNvPr>
          <p:cNvSpPr txBox="1"/>
          <p:nvPr/>
        </p:nvSpPr>
        <p:spPr>
          <a:xfrm>
            <a:off x="9319852" y="6250976"/>
            <a:ext cx="102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</a:rPr>
              <a:t>H&amp;E x200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A0B157-C410-5F3A-B522-E7FAF8A3F857}"/>
              </a:ext>
            </a:extLst>
          </p:cNvPr>
          <p:cNvSpPr txBox="1"/>
          <p:nvPr/>
        </p:nvSpPr>
        <p:spPr>
          <a:xfrm>
            <a:off x="10514145" y="3531043"/>
            <a:ext cx="1534420" cy="6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Necrotizing</a:t>
            </a:r>
          </a:p>
          <a:p>
            <a:r>
              <a:rPr lang="en-AU" b="1" dirty="0">
                <a:latin typeface="Arial" panose="020B0604020202020204" pitchFamily="34" charset="0"/>
                <a:cs typeface="Arial" panose="020B0604020202020204" pitchFamily="34" charset="0"/>
              </a:rPr>
              <a:t>Granulomas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3391D4-1731-C99B-BE8B-6790E141CB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00200" y="5730248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2B77-6875-D222-678A-E751FF2BC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Further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0F326-7EFF-050C-D3AA-B78D5232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LN biopsy AFB smear &amp; TB PCR (</a:t>
            </a:r>
            <a:r>
              <a:rPr lang="en-AU" sz="2400" dirty="0" err="1"/>
              <a:t>Xpert</a:t>
            </a:r>
            <a:r>
              <a:rPr lang="en-AU" sz="2400" dirty="0"/>
              <a:t> Ultra): negative</a:t>
            </a:r>
          </a:p>
          <a:p>
            <a:r>
              <a:rPr lang="en-AU" sz="2400" dirty="0"/>
              <a:t>Declined LN excision </a:t>
            </a:r>
          </a:p>
          <a:p>
            <a:r>
              <a:rPr lang="en-AU" sz="2400" dirty="0"/>
              <a:t>TB still felt most likely</a:t>
            </a:r>
          </a:p>
          <a:p>
            <a:r>
              <a:rPr lang="en-AU" sz="2400" dirty="0"/>
              <a:t>Commenced on anti-TB therapy (rifampicin, isoniazid, pyrazinamide, levofloxacin) and weaning prednisone plan</a:t>
            </a:r>
          </a:p>
          <a:p>
            <a:r>
              <a:rPr lang="en-AU" sz="2400" dirty="0"/>
              <a:t>VA 20/20 OU on discharge</a:t>
            </a:r>
          </a:p>
          <a:p>
            <a:pPr marL="0" indent="0">
              <a:buNone/>
            </a:pPr>
            <a:endParaRPr lang="en-AU" sz="2400" dirty="0"/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CB13BD4-38D8-3B14-ED92-D05EBB4B8B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3512" y="5719011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0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E8532-5CA7-65E2-2C50-BACFC9152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Further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8678F-4654-6477-B740-496409CE1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10403055" cy="3820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b="1" dirty="0"/>
              <a:t>At 8-week follow-up</a:t>
            </a:r>
            <a:endParaRPr lang="en-AU" sz="2400" dirty="0"/>
          </a:p>
          <a:p>
            <a:r>
              <a:rPr lang="en-AU" sz="2400" dirty="0"/>
              <a:t>Asymptomatic, normal neuro-ophthalmologic exam</a:t>
            </a:r>
          </a:p>
          <a:p>
            <a:r>
              <a:rPr lang="en-AU" sz="2400" dirty="0"/>
              <a:t>CSF and LN TB cultures: negative</a:t>
            </a:r>
          </a:p>
          <a:p>
            <a:r>
              <a:rPr lang="en-AU" sz="2400" dirty="0"/>
              <a:t>5mg prednisone, TB therapy rationalised (rifampicin, isoniazid)</a:t>
            </a:r>
          </a:p>
          <a:p>
            <a:r>
              <a:rPr lang="en-AU" sz="2400" dirty="0"/>
              <a:t>CT Neck with IV contrast – LNs reduced to within normal limits</a:t>
            </a:r>
          </a:p>
          <a:p>
            <a:pPr marL="0" indent="0">
              <a:buNone/>
            </a:pPr>
            <a:endParaRPr lang="en-AU" sz="2400" dirty="0"/>
          </a:p>
          <a:p>
            <a:pPr marL="0" indent="0">
              <a:buNone/>
            </a:pPr>
            <a:r>
              <a:rPr lang="en-AU" sz="2400" b="1" dirty="0"/>
              <a:t>Repeat MRI at 5 months:</a:t>
            </a:r>
            <a:r>
              <a:rPr lang="en-AU" sz="2400" dirty="0"/>
              <a:t> near resolution of orbital apex lesion</a:t>
            </a:r>
            <a:endParaRPr lang="en-AU" sz="2400" b="1" dirty="0"/>
          </a:p>
          <a:p>
            <a:pPr marL="0" indent="0">
              <a:buNone/>
            </a:pPr>
            <a:endParaRPr lang="en-AU" sz="24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8BC18AB-03D5-2D50-0292-BC5F04A80D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0200" y="5736465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1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2D1-21D8-C89F-5E62-A1FC6D3E0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27DB2-7259-5936-C75C-60E8DE0C5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Probable TB of the left orbital apex, cavernous sinus, and right cervical lymph node</a:t>
            </a:r>
          </a:p>
          <a:p>
            <a:r>
              <a:rPr lang="en-AU" dirty="0"/>
              <a:t>Suggested by increased risk of prior TB exposure in Somalia (approximately 40 times greater incidence of TB compared to Australia)</a:t>
            </a:r>
            <a:r>
              <a:rPr lang="en-AU" baseline="30000" dirty="0"/>
              <a:t>1</a:t>
            </a:r>
            <a:r>
              <a:rPr lang="en-AU" dirty="0"/>
              <a:t>, positive QuantiFERON, histopathology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1640985-E810-F0CE-5E79-28C007789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3512" y="5736465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B0EF-A98E-156E-4746-DA311F80A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6BED4-DFCA-5B6A-6BDE-9C2AAC08D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518616"/>
            <a:ext cx="9866243" cy="4599795"/>
          </a:xfrm>
        </p:spPr>
        <p:txBody>
          <a:bodyPr>
            <a:noAutofit/>
          </a:bodyPr>
          <a:lstStyle/>
          <a:p>
            <a:r>
              <a:rPr lang="en-AU" sz="2000" dirty="0"/>
              <a:t>Orbital apex/cavernous sinus lesion is a rare manifestation of extra-pulmonary TB (EPTB)</a:t>
            </a:r>
            <a:r>
              <a:rPr lang="en-AU" sz="2000" baseline="30000" dirty="0"/>
              <a:t>2</a:t>
            </a:r>
            <a:endParaRPr lang="en-AU" sz="2000" dirty="0"/>
          </a:p>
          <a:p>
            <a:r>
              <a:rPr lang="en-AU" sz="2000" dirty="0"/>
              <a:t>TB Lymphadenitis (LNTB) is the most common form of EPTB and is typically cervical, with peak age of onset of lymphadenitis 30-40 years</a:t>
            </a:r>
            <a:r>
              <a:rPr lang="en-AU" sz="2000" baseline="30000" dirty="0"/>
              <a:t>3-4</a:t>
            </a:r>
            <a:endParaRPr lang="en-AU" sz="2000" dirty="0"/>
          </a:p>
          <a:p>
            <a:r>
              <a:rPr lang="en-AU" sz="2000" dirty="0"/>
              <a:t>Definitive diagnosis of LNTB requires microbiological identification</a:t>
            </a:r>
            <a:r>
              <a:rPr lang="en-AU" sz="2000" baseline="30000" dirty="0"/>
              <a:t>3-4,6</a:t>
            </a:r>
            <a:endParaRPr lang="en-AU" sz="2000" dirty="0"/>
          </a:p>
          <a:p>
            <a:r>
              <a:rPr lang="en-AU" sz="2000" dirty="0"/>
              <a:t>Sensitivity estimates of </a:t>
            </a:r>
            <a:r>
              <a:rPr lang="en-AU" sz="2000" dirty="0" err="1"/>
              <a:t>Xpert</a:t>
            </a:r>
            <a:r>
              <a:rPr lang="en-AU" sz="2000" dirty="0"/>
              <a:t> Ultra TB PCR (used in our case) on lymph node biopsies vary but appear to be &gt; 65%; false negatives remain possible</a:t>
            </a:r>
            <a:r>
              <a:rPr lang="en-AU" sz="2000" baseline="30000" dirty="0"/>
              <a:t>4-6</a:t>
            </a:r>
          </a:p>
          <a:p>
            <a:r>
              <a:rPr lang="en-AU" sz="2000" dirty="0"/>
              <a:t>Excisional biopsy has better sensitivity than fine-needle aspirate</a:t>
            </a:r>
            <a:r>
              <a:rPr lang="en-AU" sz="2000" baseline="30000" dirty="0"/>
              <a:t>3</a:t>
            </a:r>
            <a:endParaRPr lang="en-AU" sz="2000" dirty="0"/>
          </a:p>
          <a:p>
            <a:r>
              <a:rPr lang="en-AU" sz="2000" dirty="0"/>
              <a:t>Data are limited comparing core biopsy to excisional biopsy for diagnosis of LNTB</a:t>
            </a:r>
          </a:p>
          <a:p>
            <a:r>
              <a:rPr lang="en-AU" sz="2000" dirty="0"/>
              <a:t>One study demonstrated equivalence between core biopsy and excisional biopsy</a:t>
            </a:r>
            <a:r>
              <a:rPr lang="en-AU" sz="2000" baseline="30000" dirty="0"/>
              <a:t>7</a:t>
            </a:r>
          </a:p>
          <a:p>
            <a:pPr marL="0" indent="0">
              <a:buNone/>
            </a:pPr>
            <a:endParaRPr lang="en-AU" sz="2000" dirty="0"/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8AAD0E-04BB-388C-2833-62DC71B86D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0200" y="5793600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B69F-C4E7-5080-223B-F084E130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F3A18-BB1A-FF1B-282E-44B1A9214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000" dirty="0"/>
              <a:t>Diagnosis may be affected by the paucibacillary nature of LN disease</a:t>
            </a:r>
            <a:r>
              <a:rPr lang="en-AU" sz="2000" baseline="30000" dirty="0"/>
              <a:t>4,8</a:t>
            </a:r>
            <a:r>
              <a:rPr lang="en-AU" sz="2000" dirty="0"/>
              <a:t> and a composite of clinical, radiological, and histological features are often used to make a probable diagnosis</a:t>
            </a:r>
            <a:r>
              <a:rPr lang="en-AU" sz="2000" baseline="30000" dirty="0"/>
              <a:t>4,6,8</a:t>
            </a:r>
            <a:endParaRPr lang="en-AU" sz="2000" dirty="0"/>
          </a:p>
          <a:p>
            <a:r>
              <a:rPr lang="en-AU" sz="2000" dirty="0"/>
              <a:t>Sarcoidosis remains a differential</a:t>
            </a:r>
            <a:r>
              <a:rPr lang="en-AU" sz="2000" baseline="30000" dirty="0"/>
              <a:t>9-10</a:t>
            </a:r>
            <a:r>
              <a:rPr lang="en-AU" sz="2000" dirty="0"/>
              <a:t> and often responds well to steroids acutely, but relapses can occur with steroid taper.</a:t>
            </a:r>
            <a:r>
              <a:rPr lang="en-AU" sz="2000" baseline="30000" dirty="0"/>
              <a:t>10</a:t>
            </a:r>
            <a:r>
              <a:rPr lang="en-AU" sz="2000" dirty="0"/>
              <a:t> It usually involves non-necrotizing granulomas, though rarely necrotizing granulomas can also be seen</a:t>
            </a:r>
            <a:r>
              <a:rPr lang="en-AU" sz="2000" baseline="30000" dirty="0"/>
              <a:t>10-11</a:t>
            </a:r>
            <a:endParaRPr lang="en-AU" sz="2000" dirty="0"/>
          </a:p>
          <a:p>
            <a:r>
              <a:rPr lang="en-AU" sz="2000" dirty="0"/>
              <a:t>Lymph node excision for microbiological testing for TB is recommended as the diagnostic procedure of choice when other methods of detection have failed</a:t>
            </a:r>
            <a:r>
              <a:rPr lang="en-AU" sz="2000" baseline="30000" dirty="0"/>
              <a:t>3, 7-8</a:t>
            </a:r>
          </a:p>
          <a:p>
            <a:r>
              <a:rPr lang="en-AU" sz="2000" dirty="0"/>
              <a:t>Lymph node excision was declined in our case</a:t>
            </a:r>
          </a:p>
          <a:p>
            <a:endParaRPr lang="en-AU" sz="2000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85ECF2E-33BB-8C7F-095A-E3CF07DA87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00200" y="5813737"/>
            <a:ext cx="9072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4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57427-8FBD-2370-A9DE-1178397A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463"/>
          </a:xfrm>
        </p:spPr>
        <p:txBody>
          <a:bodyPr>
            <a:normAutofit/>
          </a:bodyPr>
          <a:lstStyle/>
          <a:p>
            <a:r>
              <a:rPr lang="en-AU" sz="20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A19A7-A15A-8AF0-7104-2B3B9E67E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541" y="1004194"/>
            <a:ext cx="10983260" cy="4900218"/>
          </a:xfrm>
        </p:spPr>
        <p:txBody>
          <a:bodyPr>
            <a:noAutofit/>
          </a:bodyPr>
          <a:lstStyle/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 TB incidence. Accessed January 30, 2024. https://www.who.int/teams/global-tuberculosis-programme/tb-reports/global-tuberculosis-report-2023/tb-disease-burden/1-1-tb-incidence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Hughes EH,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Petrushkin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Sibtain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NA, Stanford MR, Plant GT, Graham EM. Tuberculous orbital apex syndromes.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 J </a:t>
            </a:r>
            <a:r>
              <a:rPr lang="en-AU" sz="1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Ophthalmol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2008;92(11):1511-1517. doi:10.1136/bjo.2008.138974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Fontanilla JM, Barnes A, von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Reyn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CF. Current Diagnosis and Management of Peripheral Tuberculous Lymphadenitis.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 Infect Dis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2011;53(6):555-562. doi:10.1093/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cid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/cir454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Gopalaswamy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Dusthackeer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VNA,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Kannayan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Subbian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S. Extrapulmonary Tuberculosis—An Update on the Diagnosis, Treatment and Drug Resistance.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Respir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2021;1(2):141-164. doi:10.3390/jor1020015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Yu X, Zhang T, Kong Y, et al.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Xpert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MTB/RIF Ultra outperformed the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Xpert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assay in tuberculosis lymphadenitis diagnosis: a prospective head-to-head cohort study.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 J Infect Dis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2022;122:741-746. doi:10.1016/j.ijid.2022.07.039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consolidated guidelines on tuberculosis: module 3: diagnosis: rapid diagnostics for tuberculosis detection, 2021 update. Accessed January 30, 2024. https://www.who.int/publications-detail-redirect/9789240029415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McAllister KA, MacGregor FB. Diagnosis of tuberculosis in the head and neck.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en-AU" sz="1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Laryngol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Otol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2011;125(6):603-607. doi:10.1017/S0022215110002732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Qian X, Albers AE, Nguyen DTM, et al. Head and neck tuberculosis: Literature review and meta-analysis.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Tuberculosis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2019;116:S78-S88. doi:10.1016/j.tube.2019.04.014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Henderson AD, Tian J, Carey AR. Neuro-Ophthalmic Manifestations of Sarcoidosis.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en-AU" sz="1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Neuroophthalmol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2021;41(4):e591. doi:10.1097/WNO.0000000000001108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Bradshaw MJ,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Pawate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Koth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LL, Cho TA, Gelfand JM.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Neurosarcoidosis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Pathophysiology, Diagnosis, and Treatment.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Neurol - </a:t>
            </a:r>
            <a:r>
              <a:rPr lang="en-AU" sz="1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Neuroimmunol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Neuroinflammation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2021;8(6). doi:10.1212/NXI.0000000000001084</a:t>
            </a:r>
            <a:endParaRPr lang="en-A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800" indent="-514800">
              <a:buFont typeface="+mj-lt"/>
              <a:buAutoNum type="arabicPeriod"/>
            </a:pP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Shen J, Lackey E, Shah S. </a:t>
            </a:r>
            <a:r>
              <a:rPr lang="en-AU" sz="1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Neurosarcoidosis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Diagnostic Challenges and Mimics A Review. </a:t>
            </a:r>
            <a:r>
              <a:rPr lang="en-AU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 Allergy Asthma Rep</a:t>
            </a:r>
            <a:r>
              <a:rPr lang="en-AU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2023;23(7):399-410. doi:10.1007/s11882-023-01092-z</a:t>
            </a:r>
            <a:r>
              <a:rPr lang="en-AU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514800" indent="-514800">
              <a:buFont typeface="+mj-lt"/>
              <a:buAutoNum type="arabicPeriod"/>
            </a:pPr>
            <a:endParaRPr lang="en-AU" sz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76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EC04C5B-C79B-48C0-BB76-3C7A63B5B3CC}"/>
</file>

<file path=customXml/itemProps2.xml><?xml version="1.0" encoding="utf-8"?>
<ds:datastoreItem xmlns:ds="http://schemas.openxmlformats.org/officeDocument/2006/customXml" ds:itemID="{D7DF6233-5336-4498-A488-61283A87608D}"/>
</file>

<file path=customXml/itemProps3.xml><?xml version="1.0" encoding="utf-8"?>
<ds:datastoreItem xmlns:ds="http://schemas.openxmlformats.org/officeDocument/2006/customXml" ds:itemID="{F604F992-ED9A-4BF8-A385-7B5B68DB9CC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16586</TotalTime>
  <Words>1098</Words>
  <Application>Microsoft Office PowerPoint</Application>
  <PresentationFormat>Widescreen</PresentationFormat>
  <Paragraphs>123</Paragraphs>
  <Slides>16</Slides>
  <Notes>11</Notes>
  <HiddenSlides>0</HiddenSlides>
  <MMClips>15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Blurry vision and multiple cranial neuropathies</vt:lpstr>
      <vt:lpstr>34-year-old male with headache, visual changes, facial numbness</vt:lpstr>
      <vt:lpstr>34-year-old male with headache, visual changes, facial numbness</vt:lpstr>
      <vt:lpstr>Examination</vt:lpstr>
      <vt:lpstr>Where is the lesion?</vt:lpstr>
      <vt:lpstr>MRI Brain and Orbits</vt:lpstr>
      <vt:lpstr>Differential diagnosis</vt:lpstr>
      <vt:lpstr>Progress and further investigations </vt:lpstr>
      <vt:lpstr>Further investigations</vt:lpstr>
      <vt:lpstr>Right cervical lymph node core biopsy</vt:lpstr>
      <vt:lpstr>Further course</vt:lpstr>
      <vt:lpstr>Further course</vt:lpstr>
      <vt:lpstr>Final Diagnosis</vt:lpstr>
      <vt:lpstr>Literature review</vt:lpstr>
      <vt:lpstr>Literature review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Eliot Smolyansky</cp:lastModifiedBy>
  <cp:revision>32</cp:revision>
  <dcterms:created xsi:type="dcterms:W3CDTF">2020-07-23T19:54:38Z</dcterms:created>
  <dcterms:modified xsi:type="dcterms:W3CDTF">2024-01-31T11:18:04Z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