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6.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7.xml" ContentType="application/vnd.openxmlformats-officedocument.presentationml.tags+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tags/tag19.xml" ContentType="application/vnd.openxmlformats-officedocument.presentationml.tags+xml"/>
  <Override PartName="/ppt/notesSlides/notesSlide30.xml" ContentType="application/vnd.openxmlformats-officedocument.presentationml.notesSlide+xml"/>
  <Override PartName="/ppt/tags/tag20.xml" ContentType="application/vnd.openxmlformats-officedocument.presentationml.tags+xml"/>
  <Override PartName="/ppt/notesSlides/notesSlide31.xml" ContentType="application/vnd.openxmlformats-officedocument.presentationml.notesSlide+xml"/>
  <Override PartName="/ppt/tags/tag21.xml" ContentType="application/vnd.openxmlformats-officedocument.presentationml.tags+xml"/>
  <Override PartName="/ppt/notesSlides/notesSlide32.xml" ContentType="application/vnd.openxmlformats-officedocument.presentationml.notesSlide+xml"/>
  <Override PartName="/ppt/tags/tag22.xml" ContentType="application/vnd.openxmlformats-officedocument.presentationml.tags+xml"/>
  <Override PartName="/ppt/notesSlides/notesSlide33.xml" ContentType="application/vnd.openxmlformats-officedocument.presentationml.notesSlide+xml"/>
  <Override PartName="/ppt/tags/tag2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8" r:id="rId2"/>
    <p:sldId id="300" r:id="rId3"/>
    <p:sldId id="264" r:id="rId4"/>
    <p:sldId id="325" r:id="rId5"/>
    <p:sldId id="324" r:id="rId6"/>
    <p:sldId id="328" r:id="rId7"/>
    <p:sldId id="278" r:id="rId8"/>
    <p:sldId id="277" r:id="rId9"/>
    <p:sldId id="321" r:id="rId10"/>
    <p:sldId id="305" r:id="rId11"/>
    <p:sldId id="272" r:id="rId12"/>
    <p:sldId id="329" r:id="rId13"/>
    <p:sldId id="332" r:id="rId14"/>
    <p:sldId id="267" r:id="rId15"/>
    <p:sldId id="273" r:id="rId16"/>
    <p:sldId id="302" r:id="rId17"/>
    <p:sldId id="294" r:id="rId18"/>
    <p:sldId id="337" r:id="rId19"/>
    <p:sldId id="334" r:id="rId20"/>
    <p:sldId id="335" r:id="rId21"/>
    <p:sldId id="275" r:id="rId22"/>
    <p:sldId id="308" r:id="rId23"/>
    <p:sldId id="322" r:id="rId24"/>
    <p:sldId id="279" r:id="rId25"/>
    <p:sldId id="312" r:id="rId26"/>
    <p:sldId id="283" r:id="rId27"/>
    <p:sldId id="284" r:id="rId28"/>
    <p:sldId id="314" r:id="rId29"/>
    <p:sldId id="330" r:id="rId30"/>
    <p:sldId id="326" r:id="rId31"/>
    <p:sldId id="331" r:id="rId32"/>
    <p:sldId id="286" r:id="rId33"/>
    <p:sldId id="301" r:id="rId34"/>
    <p:sldId id="287" r:id="rId35"/>
    <p:sldId id="285" r:id="rId36"/>
    <p:sldId id="288" r:id="rId37"/>
    <p:sldId id="289" r:id="rId38"/>
    <p:sldId id="292" r:id="rId39"/>
    <p:sldId id="315" r:id="rId40"/>
    <p:sldId id="291" r:id="rId41"/>
    <p:sldId id="33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5079EC-B30F-A651-A350-196A1ACE8D5A}" name="Xavier Mortensen" initials="XM" userId="7489e2c2f73d31f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EC3"/>
    <a:srgbClr val="C5E4E6"/>
    <a:srgbClr val="1B9197"/>
    <a:srgbClr val="369F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B35AF-F2EA-1D41-9343-A03380B8DF6D}" v="296" dt="2022-08-14T03:26:37.1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83" autoAdjust="0"/>
    <p:restoredTop sz="75245" autoAdjust="0"/>
  </p:normalViewPr>
  <p:slideViewPr>
    <p:cSldViewPr snapToGrid="0">
      <p:cViewPr varScale="1">
        <p:scale>
          <a:sx n="67" d="100"/>
          <a:sy n="67" d="100"/>
        </p:scale>
        <p:origin x="184" y="4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980"/>
    </p:cViewPr>
  </p:sorterViewPr>
  <p:notesViewPr>
    <p:cSldViewPr snapToGrid="0">
      <p:cViewPr varScale="1">
        <p:scale>
          <a:sx n="71" d="100"/>
          <a:sy n="71" d="100"/>
        </p:scale>
        <p:origin x="346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avier Mortensen" userId="7489e2c2f73d31f4" providerId="LiveId" clId="{1B5B35AF-F2EA-1D41-9343-A03380B8DF6D}"/>
    <pc:docChg chg="custSel modSld modShowInfo">
      <pc:chgData name="Xavier Mortensen" userId="7489e2c2f73d31f4" providerId="LiveId" clId="{1B5B35AF-F2EA-1D41-9343-A03380B8DF6D}" dt="2022-08-14T03:26:37.150" v="301"/>
      <pc:docMkLst>
        <pc:docMk/>
      </pc:docMkLst>
      <pc:sldChg chg="addSp delSp modSp modTransition modAnim">
        <pc:chgData name="Xavier Mortensen" userId="7489e2c2f73d31f4" providerId="LiveId" clId="{1B5B35AF-F2EA-1D41-9343-A03380B8DF6D}" dt="2022-08-13T18:59:15.637" v="26"/>
        <pc:sldMkLst>
          <pc:docMk/>
          <pc:sldMk cId="3160731721" sldId="258"/>
        </pc:sldMkLst>
        <pc:picChg chg="add del mod">
          <ac:chgData name="Xavier Mortensen" userId="7489e2c2f73d31f4" providerId="LiveId" clId="{1B5B35AF-F2EA-1D41-9343-A03380B8DF6D}" dt="2022-08-13T18:57:30.506" v="23"/>
          <ac:picMkLst>
            <pc:docMk/>
            <pc:sldMk cId="3160731721" sldId="258"/>
            <ac:picMk id="4" creationId="{4A57FFD4-7491-0136-94B6-E397658786BE}"/>
          </ac:picMkLst>
        </pc:picChg>
        <pc:picChg chg="add del mod">
          <ac:chgData name="Xavier Mortensen" userId="7489e2c2f73d31f4" providerId="LiveId" clId="{1B5B35AF-F2EA-1D41-9343-A03380B8DF6D}" dt="2022-08-13T18:57:45.044" v="25"/>
          <ac:picMkLst>
            <pc:docMk/>
            <pc:sldMk cId="3160731721" sldId="258"/>
            <ac:picMk id="6" creationId="{D2B37566-E623-67E4-D702-6BFBBE489994}"/>
          </ac:picMkLst>
        </pc:picChg>
        <pc:picChg chg="add mod">
          <ac:chgData name="Xavier Mortensen" userId="7489e2c2f73d31f4" providerId="LiveId" clId="{1B5B35AF-F2EA-1D41-9343-A03380B8DF6D}" dt="2022-08-13T18:59:15.637" v="26"/>
          <ac:picMkLst>
            <pc:docMk/>
            <pc:sldMk cId="3160731721" sldId="258"/>
            <ac:picMk id="7" creationId="{CB6A438F-D6BB-589E-6EAD-4D9CBE7DB20F}"/>
          </ac:picMkLst>
        </pc:picChg>
      </pc:sldChg>
      <pc:sldChg chg="addSp delSp modSp modTransition modAnim">
        <pc:chgData name="Xavier Mortensen" userId="7489e2c2f73d31f4" providerId="LiveId" clId="{1B5B35AF-F2EA-1D41-9343-A03380B8DF6D}" dt="2022-08-14T03:26:37.150" v="301"/>
        <pc:sldMkLst>
          <pc:docMk/>
          <pc:sldMk cId="3313818807" sldId="264"/>
        </pc:sldMkLst>
        <pc:spChg chg="mod">
          <ac:chgData name="Xavier Mortensen" userId="7489e2c2f73d31f4" providerId="LiveId" clId="{1B5B35AF-F2EA-1D41-9343-A03380B8DF6D}" dt="2022-08-13T19:05:19.861" v="54" actId="20577"/>
          <ac:spMkLst>
            <pc:docMk/>
            <pc:sldMk cId="3313818807" sldId="264"/>
            <ac:spMk id="6" creationId="{53E2E57A-9724-41F2-A623-DB934E71F915}"/>
          </ac:spMkLst>
        </pc:spChg>
        <pc:picChg chg="add del mod">
          <ac:chgData name="Xavier Mortensen" userId="7489e2c2f73d31f4" providerId="LiveId" clId="{1B5B35AF-F2EA-1D41-9343-A03380B8DF6D}" dt="2022-08-13T19:03:56.876" v="32"/>
          <ac:picMkLst>
            <pc:docMk/>
            <pc:sldMk cId="3313818807" sldId="264"/>
            <ac:picMk id="4" creationId="{19C25D36-2CE7-FA68-E239-595A9CDFDE41}"/>
          </ac:picMkLst>
        </pc:picChg>
        <pc:picChg chg="add del mod">
          <ac:chgData name="Xavier Mortensen" userId="7489e2c2f73d31f4" providerId="LiveId" clId="{1B5B35AF-F2EA-1D41-9343-A03380B8DF6D}" dt="2022-08-13T19:05:29.497" v="55"/>
          <ac:picMkLst>
            <pc:docMk/>
            <pc:sldMk cId="3313818807" sldId="264"/>
            <ac:picMk id="5" creationId="{DD288B3B-9E53-CEA2-AF1D-FF6D8B64FFF3}"/>
          </ac:picMkLst>
        </pc:picChg>
        <pc:picChg chg="add del mod">
          <ac:chgData name="Xavier Mortensen" userId="7489e2c2f73d31f4" providerId="LiveId" clId="{1B5B35AF-F2EA-1D41-9343-A03380B8DF6D}" dt="2022-08-13T19:05:45.617" v="57"/>
          <ac:picMkLst>
            <pc:docMk/>
            <pc:sldMk cId="3313818807" sldId="264"/>
            <ac:picMk id="7" creationId="{D90120B1-595F-93BB-7DC7-8BE7DFC52953}"/>
          </ac:picMkLst>
        </pc:picChg>
        <pc:picChg chg="add del mod">
          <ac:chgData name="Xavier Mortensen" userId="7489e2c2f73d31f4" providerId="LiveId" clId="{1B5B35AF-F2EA-1D41-9343-A03380B8DF6D}" dt="2022-08-13T19:06:30.006" v="59"/>
          <ac:picMkLst>
            <pc:docMk/>
            <pc:sldMk cId="3313818807" sldId="264"/>
            <ac:picMk id="8" creationId="{1060E0F1-9336-94F5-6386-E9643A8859DA}"/>
          </ac:picMkLst>
        </pc:picChg>
        <pc:picChg chg="add del mod">
          <ac:chgData name="Xavier Mortensen" userId="7489e2c2f73d31f4" providerId="LiveId" clId="{1B5B35AF-F2EA-1D41-9343-A03380B8DF6D}" dt="2022-08-13T19:06:48.910" v="61"/>
          <ac:picMkLst>
            <pc:docMk/>
            <pc:sldMk cId="3313818807" sldId="264"/>
            <ac:picMk id="9" creationId="{13BCCE7B-12C2-C461-A3BA-02AADFF09100}"/>
          </ac:picMkLst>
        </pc:picChg>
        <pc:picChg chg="add del mod">
          <ac:chgData name="Xavier Mortensen" userId="7489e2c2f73d31f4" providerId="LiveId" clId="{1B5B35AF-F2EA-1D41-9343-A03380B8DF6D}" dt="2022-08-13T19:06:58.871" v="63"/>
          <ac:picMkLst>
            <pc:docMk/>
            <pc:sldMk cId="3313818807" sldId="264"/>
            <ac:picMk id="10" creationId="{D81220AA-DF47-1858-24F3-2FE8A23CA340}"/>
          </ac:picMkLst>
        </pc:picChg>
        <pc:picChg chg="add del mod">
          <ac:chgData name="Xavier Mortensen" userId="7489e2c2f73d31f4" providerId="LiveId" clId="{1B5B35AF-F2EA-1D41-9343-A03380B8DF6D}" dt="2022-08-13T19:07:29.301" v="65"/>
          <ac:picMkLst>
            <pc:docMk/>
            <pc:sldMk cId="3313818807" sldId="264"/>
            <ac:picMk id="11" creationId="{8C232B7D-C42A-F9EF-5796-BBD44E2461AF}"/>
          </ac:picMkLst>
        </pc:picChg>
        <pc:picChg chg="add del mod">
          <ac:chgData name="Xavier Mortensen" userId="7489e2c2f73d31f4" providerId="LiveId" clId="{1B5B35AF-F2EA-1D41-9343-A03380B8DF6D}" dt="2022-08-13T19:08:34.984" v="67"/>
          <ac:picMkLst>
            <pc:docMk/>
            <pc:sldMk cId="3313818807" sldId="264"/>
            <ac:picMk id="12" creationId="{19477026-087A-22FB-3EE5-26558B8A99EC}"/>
          </ac:picMkLst>
        </pc:picChg>
        <pc:picChg chg="add del mod">
          <ac:chgData name="Xavier Mortensen" userId="7489e2c2f73d31f4" providerId="LiveId" clId="{1B5B35AF-F2EA-1D41-9343-A03380B8DF6D}" dt="2022-08-13T19:09:54.934" v="70"/>
          <ac:picMkLst>
            <pc:docMk/>
            <pc:sldMk cId="3313818807" sldId="264"/>
            <ac:picMk id="13" creationId="{08D9FC88-A889-C94F-A552-DBF17377B3A5}"/>
          </ac:picMkLst>
        </pc:picChg>
        <pc:picChg chg="add del mod">
          <ac:chgData name="Xavier Mortensen" userId="7489e2c2f73d31f4" providerId="LiveId" clId="{1B5B35AF-F2EA-1D41-9343-A03380B8DF6D}" dt="2022-08-13T19:10:07.937" v="72"/>
          <ac:picMkLst>
            <pc:docMk/>
            <pc:sldMk cId="3313818807" sldId="264"/>
            <ac:picMk id="14" creationId="{5EDF25CB-8E9B-7949-AFBE-8D55001BE1B5}"/>
          </ac:picMkLst>
        </pc:picChg>
        <pc:picChg chg="add del mod">
          <ac:chgData name="Xavier Mortensen" userId="7489e2c2f73d31f4" providerId="LiveId" clId="{1B5B35AF-F2EA-1D41-9343-A03380B8DF6D}" dt="2022-08-14T03:25:03.236" v="299"/>
          <ac:picMkLst>
            <pc:docMk/>
            <pc:sldMk cId="3313818807" sldId="264"/>
            <ac:picMk id="15" creationId="{0F20FAFC-8E9D-A73E-0C80-4B606123A107}"/>
          </ac:picMkLst>
        </pc:picChg>
        <pc:picChg chg="add mod">
          <ac:chgData name="Xavier Mortensen" userId="7489e2c2f73d31f4" providerId="LiveId" clId="{1B5B35AF-F2EA-1D41-9343-A03380B8DF6D}" dt="2022-08-14T03:26:37.150" v="301"/>
          <ac:picMkLst>
            <pc:docMk/>
            <pc:sldMk cId="3313818807" sldId="264"/>
            <ac:picMk id="16" creationId="{1DD8CD22-908A-79BE-9337-0898FE05DA52}"/>
          </ac:picMkLst>
        </pc:picChg>
      </pc:sldChg>
      <pc:sldChg chg="addSp delSp modSp modTransition modAnim">
        <pc:chgData name="Xavier Mortensen" userId="7489e2c2f73d31f4" providerId="LiveId" clId="{1B5B35AF-F2EA-1D41-9343-A03380B8DF6D}" dt="2022-08-14T02:41:30.629" v="274"/>
        <pc:sldMkLst>
          <pc:docMk/>
          <pc:sldMk cId="3890829438" sldId="267"/>
        </pc:sldMkLst>
        <pc:picChg chg="add del mod">
          <ac:chgData name="Xavier Mortensen" userId="7489e2c2f73d31f4" providerId="LiveId" clId="{1B5B35AF-F2EA-1D41-9343-A03380B8DF6D}" dt="2022-08-13T19:38:12.520" v="122"/>
          <ac:picMkLst>
            <pc:docMk/>
            <pc:sldMk cId="3890829438" sldId="267"/>
            <ac:picMk id="4" creationId="{0129A36E-2C57-1A61-EED2-F7513E54F2EF}"/>
          </ac:picMkLst>
        </pc:picChg>
        <pc:picChg chg="add del mod">
          <ac:chgData name="Xavier Mortensen" userId="7489e2c2f73d31f4" providerId="LiveId" clId="{1B5B35AF-F2EA-1D41-9343-A03380B8DF6D}" dt="2022-08-13T19:38:37.735" v="124"/>
          <ac:picMkLst>
            <pc:docMk/>
            <pc:sldMk cId="3890829438" sldId="267"/>
            <ac:picMk id="5" creationId="{C7C9146E-3D21-A6DB-AC2B-1C080F3E92D8}"/>
          </ac:picMkLst>
        </pc:picChg>
        <pc:picChg chg="add del mod">
          <ac:chgData name="Xavier Mortensen" userId="7489e2c2f73d31f4" providerId="LiveId" clId="{1B5B35AF-F2EA-1D41-9343-A03380B8DF6D}" dt="2022-08-14T02:40:24.224" v="273"/>
          <ac:picMkLst>
            <pc:docMk/>
            <pc:sldMk cId="3890829438" sldId="267"/>
            <ac:picMk id="6" creationId="{1449BA1C-05FA-7950-0F1C-A8405F901274}"/>
          </ac:picMkLst>
        </pc:picChg>
        <pc:picChg chg="add mod">
          <ac:chgData name="Xavier Mortensen" userId="7489e2c2f73d31f4" providerId="LiveId" clId="{1B5B35AF-F2EA-1D41-9343-A03380B8DF6D}" dt="2022-08-14T02:41:30.629" v="274"/>
          <ac:picMkLst>
            <pc:docMk/>
            <pc:sldMk cId="3890829438" sldId="267"/>
            <ac:picMk id="7" creationId="{6B196E99-A62D-3141-6DE8-D96D03057EBB}"/>
          </ac:picMkLst>
        </pc:picChg>
      </pc:sldChg>
      <pc:sldChg chg="addSp delSp modSp modTransition modAnim">
        <pc:chgData name="Xavier Mortensen" userId="7489e2c2f73d31f4" providerId="LiveId" clId="{1B5B35AF-F2EA-1D41-9343-A03380B8DF6D}" dt="2022-08-13T19:33:55.941" v="111"/>
        <pc:sldMkLst>
          <pc:docMk/>
          <pc:sldMk cId="731673577" sldId="272"/>
        </pc:sldMkLst>
        <pc:picChg chg="add del mod">
          <ac:chgData name="Xavier Mortensen" userId="7489e2c2f73d31f4" providerId="LiveId" clId="{1B5B35AF-F2EA-1D41-9343-A03380B8DF6D}" dt="2022-08-13T19:32:37.922" v="110"/>
          <ac:picMkLst>
            <pc:docMk/>
            <pc:sldMk cId="731673577" sldId="272"/>
            <ac:picMk id="2" creationId="{49E75D2A-929A-6E65-CFD2-10B42D3622FA}"/>
          </ac:picMkLst>
        </pc:picChg>
        <pc:picChg chg="add mod">
          <ac:chgData name="Xavier Mortensen" userId="7489e2c2f73d31f4" providerId="LiveId" clId="{1B5B35AF-F2EA-1D41-9343-A03380B8DF6D}" dt="2022-08-13T19:33:55.941" v="111"/>
          <ac:picMkLst>
            <pc:docMk/>
            <pc:sldMk cId="731673577" sldId="272"/>
            <ac:picMk id="3" creationId="{5588C050-88FA-7B1E-8DE2-E87F4A0A038A}"/>
          </ac:picMkLst>
        </pc:picChg>
      </pc:sldChg>
      <pc:sldChg chg="addSp delSp modSp modTransition modAnim">
        <pc:chgData name="Xavier Mortensen" userId="7489e2c2f73d31f4" providerId="LiveId" clId="{1B5B35AF-F2EA-1D41-9343-A03380B8DF6D}" dt="2022-08-14T02:43:13.509" v="276"/>
        <pc:sldMkLst>
          <pc:docMk/>
          <pc:sldMk cId="2975008485" sldId="273"/>
        </pc:sldMkLst>
        <pc:spChg chg="mod">
          <ac:chgData name="Xavier Mortensen" userId="7489e2c2f73d31f4" providerId="LiveId" clId="{1B5B35AF-F2EA-1D41-9343-A03380B8DF6D}" dt="2022-08-13T19:42:16.791" v="150" actId="20577"/>
          <ac:spMkLst>
            <pc:docMk/>
            <pc:sldMk cId="2975008485" sldId="273"/>
            <ac:spMk id="3" creationId="{F35168C3-2DF6-44B3-9C98-19672F83FCD3}"/>
          </ac:spMkLst>
        </pc:spChg>
        <pc:picChg chg="add del mod">
          <ac:chgData name="Xavier Mortensen" userId="7489e2c2f73d31f4" providerId="LiveId" clId="{1B5B35AF-F2EA-1D41-9343-A03380B8DF6D}" dt="2022-08-13T19:41:37.492" v="136"/>
          <ac:picMkLst>
            <pc:docMk/>
            <pc:sldMk cId="2975008485" sldId="273"/>
            <ac:picMk id="5" creationId="{A4874709-C9EB-76FF-170D-04752EDBB307}"/>
          </ac:picMkLst>
        </pc:picChg>
        <pc:picChg chg="add del mod">
          <ac:chgData name="Xavier Mortensen" userId="7489e2c2f73d31f4" providerId="LiveId" clId="{1B5B35AF-F2EA-1D41-9343-A03380B8DF6D}" dt="2022-08-13T19:41:55.077" v="138"/>
          <ac:picMkLst>
            <pc:docMk/>
            <pc:sldMk cId="2975008485" sldId="273"/>
            <ac:picMk id="6" creationId="{3299D08A-1F5B-07CD-3E82-864D12E60E3F}"/>
          </ac:picMkLst>
        </pc:picChg>
        <pc:picChg chg="add del mod">
          <ac:chgData name="Xavier Mortensen" userId="7489e2c2f73d31f4" providerId="LiveId" clId="{1B5B35AF-F2EA-1D41-9343-A03380B8DF6D}" dt="2022-08-13T19:44:50.269" v="153"/>
          <ac:picMkLst>
            <pc:docMk/>
            <pc:sldMk cId="2975008485" sldId="273"/>
            <ac:picMk id="7" creationId="{F91D5E0B-9292-27F1-2BF5-22AAF8E03360}"/>
          </ac:picMkLst>
        </pc:picChg>
        <pc:picChg chg="add del mod">
          <ac:chgData name="Xavier Mortensen" userId="7489e2c2f73d31f4" providerId="LiveId" clId="{1B5B35AF-F2EA-1D41-9343-A03380B8DF6D}" dt="2022-08-14T02:41:30.629" v="274"/>
          <ac:picMkLst>
            <pc:docMk/>
            <pc:sldMk cId="2975008485" sldId="273"/>
            <ac:picMk id="8" creationId="{5A44B6B6-2D70-7F67-EAA4-F29297B67F79}"/>
          </ac:picMkLst>
        </pc:picChg>
        <pc:picChg chg="add del mod">
          <ac:chgData name="Xavier Mortensen" userId="7489e2c2f73d31f4" providerId="LiveId" clId="{1B5B35AF-F2EA-1D41-9343-A03380B8DF6D}" dt="2022-08-14T02:41:45.894" v="275"/>
          <ac:picMkLst>
            <pc:docMk/>
            <pc:sldMk cId="2975008485" sldId="273"/>
            <ac:picMk id="9" creationId="{232F507B-DF99-E815-53F8-33956161316A}"/>
          </ac:picMkLst>
        </pc:picChg>
        <pc:picChg chg="add mod">
          <ac:chgData name="Xavier Mortensen" userId="7489e2c2f73d31f4" providerId="LiveId" clId="{1B5B35AF-F2EA-1D41-9343-A03380B8DF6D}" dt="2022-08-14T02:43:13.509" v="276"/>
          <ac:picMkLst>
            <pc:docMk/>
            <pc:sldMk cId="2975008485" sldId="273"/>
            <ac:picMk id="10" creationId="{093507AD-2780-5D64-AAD1-CD7FDD07CF82}"/>
          </ac:picMkLst>
        </pc:picChg>
      </pc:sldChg>
      <pc:sldChg chg="addSp modSp">
        <pc:chgData name="Xavier Mortensen" userId="7489e2c2f73d31f4" providerId="LiveId" clId="{1B5B35AF-F2EA-1D41-9343-A03380B8DF6D}" dt="2022-08-13T19:57:03.727" v="169"/>
        <pc:sldMkLst>
          <pc:docMk/>
          <pc:sldMk cId="727915198" sldId="275"/>
        </pc:sldMkLst>
        <pc:picChg chg="add mod">
          <ac:chgData name="Xavier Mortensen" userId="7489e2c2f73d31f4" providerId="LiveId" clId="{1B5B35AF-F2EA-1D41-9343-A03380B8DF6D}" dt="2022-08-13T19:57:03.727" v="169"/>
          <ac:picMkLst>
            <pc:docMk/>
            <pc:sldMk cId="727915198" sldId="275"/>
            <ac:picMk id="4" creationId="{F9334B93-4F0D-0FD1-6F0C-1E9432274CBD}"/>
          </ac:picMkLst>
        </pc:picChg>
      </pc:sldChg>
      <pc:sldChg chg="addSp delSp modSp modTransition modAnim">
        <pc:chgData name="Xavier Mortensen" userId="7489e2c2f73d31f4" providerId="LiveId" clId="{1B5B35AF-F2EA-1D41-9343-A03380B8DF6D}" dt="2022-08-13T19:29:59.444" v="107"/>
        <pc:sldMkLst>
          <pc:docMk/>
          <pc:sldMk cId="4152038331" sldId="277"/>
        </pc:sldMkLst>
        <pc:picChg chg="add del mod">
          <ac:chgData name="Xavier Mortensen" userId="7489e2c2f73d31f4" providerId="LiveId" clId="{1B5B35AF-F2EA-1D41-9343-A03380B8DF6D}" dt="2022-08-13T19:25:04.133" v="103"/>
          <ac:picMkLst>
            <pc:docMk/>
            <pc:sldMk cId="4152038331" sldId="277"/>
            <ac:picMk id="4" creationId="{76A1F9C0-C02C-CBA3-A228-D5030FBA4109}"/>
          </ac:picMkLst>
        </pc:picChg>
        <pc:picChg chg="add mod">
          <ac:chgData name="Xavier Mortensen" userId="7489e2c2f73d31f4" providerId="LiveId" clId="{1B5B35AF-F2EA-1D41-9343-A03380B8DF6D}" dt="2022-08-13T19:29:59.444" v="107"/>
          <ac:picMkLst>
            <pc:docMk/>
            <pc:sldMk cId="4152038331" sldId="277"/>
            <ac:picMk id="5" creationId="{D8243251-2200-4201-AA5C-B54FD8FC454C}"/>
          </ac:picMkLst>
        </pc:picChg>
      </pc:sldChg>
      <pc:sldChg chg="addSp delSp modSp modTransition modAnim">
        <pc:chgData name="Xavier Mortensen" userId="7489e2c2f73d31f4" providerId="LiveId" clId="{1B5B35AF-F2EA-1D41-9343-A03380B8DF6D}" dt="2022-08-13T19:29:59.444" v="107"/>
        <pc:sldMkLst>
          <pc:docMk/>
          <pc:sldMk cId="817747713" sldId="278"/>
        </pc:sldMkLst>
        <pc:picChg chg="add del mod">
          <ac:chgData name="Xavier Mortensen" userId="7489e2c2f73d31f4" providerId="LiveId" clId="{1B5B35AF-F2EA-1D41-9343-A03380B8DF6D}" dt="2022-08-13T19:26:50.726" v="106"/>
          <ac:picMkLst>
            <pc:docMk/>
            <pc:sldMk cId="817747713" sldId="278"/>
            <ac:picMk id="3" creationId="{1655F4BD-F43F-9024-0D82-C8CE504E6018}"/>
          </ac:picMkLst>
        </pc:picChg>
        <pc:picChg chg="add mod">
          <ac:chgData name="Xavier Mortensen" userId="7489e2c2f73d31f4" providerId="LiveId" clId="{1B5B35AF-F2EA-1D41-9343-A03380B8DF6D}" dt="2022-08-13T19:29:59.444" v="107"/>
          <ac:picMkLst>
            <pc:docMk/>
            <pc:sldMk cId="817747713" sldId="278"/>
            <ac:picMk id="6" creationId="{8B1AA74F-68F9-D270-56BE-C2A5C87E2DA0}"/>
          </ac:picMkLst>
        </pc:picChg>
      </pc:sldChg>
      <pc:sldChg chg="addSp delSp modSp">
        <pc:chgData name="Xavier Mortensen" userId="7489e2c2f73d31f4" providerId="LiveId" clId="{1B5B35AF-F2EA-1D41-9343-A03380B8DF6D}" dt="2022-08-13T20:14:49.229" v="173"/>
        <pc:sldMkLst>
          <pc:docMk/>
          <pc:sldMk cId="1003776735" sldId="279"/>
        </pc:sldMkLst>
        <pc:picChg chg="add del mod">
          <ac:chgData name="Xavier Mortensen" userId="7489e2c2f73d31f4" providerId="LiveId" clId="{1B5B35AF-F2EA-1D41-9343-A03380B8DF6D}" dt="2022-08-13T20:14:49.229" v="173"/>
          <ac:picMkLst>
            <pc:docMk/>
            <pc:sldMk cId="1003776735" sldId="279"/>
            <ac:picMk id="4" creationId="{55060644-09F3-3012-5D22-D7A5F310AEE1}"/>
          </ac:picMkLst>
        </pc:picChg>
        <pc:picChg chg="add mod">
          <ac:chgData name="Xavier Mortensen" userId="7489e2c2f73d31f4" providerId="LiveId" clId="{1B5B35AF-F2EA-1D41-9343-A03380B8DF6D}" dt="2022-08-13T20:14:49.229" v="173"/>
          <ac:picMkLst>
            <pc:docMk/>
            <pc:sldMk cId="1003776735" sldId="279"/>
            <ac:picMk id="5" creationId="{4669F685-380B-21FB-0075-B1843F62C747}"/>
          </ac:picMkLst>
        </pc:picChg>
      </pc:sldChg>
      <pc:sldChg chg="addSp delSp modSp modTransition modAnim">
        <pc:chgData name="Xavier Mortensen" userId="7489e2c2f73d31f4" providerId="LiveId" clId="{1B5B35AF-F2EA-1D41-9343-A03380B8DF6D}" dt="2022-08-14T01:59:14.606" v="204"/>
        <pc:sldMkLst>
          <pc:docMk/>
          <pc:sldMk cId="264336719" sldId="283"/>
        </pc:sldMkLst>
        <pc:picChg chg="add del mod">
          <ac:chgData name="Xavier Mortensen" userId="7489e2c2f73d31f4" providerId="LiveId" clId="{1B5B35AF-F2EA-1D41-9343-A03380B8DF6D}" dt="2022-08-13T20:16:45.844" v="174"/>
          <ac:picMkLst>
            <pc:docMk/>
            <pc:sldMk cId="264336719" sldId="283"/>
            <ac:picMk id="3" creationId="{D0920E75-D287-7303-7040-D60E91DF7C62}"/>
          </ac:picMkLst>
        </pc:picChg>
        <pc:picChg chg="add del mod">
          <ac:chgData name="Xavier Mortensen" userId="7489e2c2f73d31f4" providerId="LiveId" clId="{1B5B35AF-F2EA-1D41-9343-A03380B8DF6D}" dt="2022-08-13T20:21:15.665" v="182"/>
          <ac:picMkLst>
            <pc:docMk/>
            <pc:sldMk cId="264336719" sldId="283"/>
            <ac:picMk id="4" creationId="{A0278E43-EB73-F7B4-39F0-D19BA4113082}"/>
          </ac:picMkLst>
        </pc:picChg>
        <pc:picChg chg="add del mod">
          <ac:chgData name="Xavier Mortensen" userId="7489e2c2f73d31f4" providerId="LiveId" clId="{1B5B35AF-F2EA-1D41-9343-A03380B8DF6D}" dt="2022-08-13T20:26:15.535" v="184"/>
          <ac:picMkLst>
            <pc:docMk/>
            <pc:sldMk cId="264336719" sldId="283"/>
            <ac:picMk id="5" creationId="{29108B88-B8A5-8B0A-A9B0-DF33B9CEA5E9}"/>
          </ac:picMkLst>
        </pc:picChg>
        <pc:picChg chg="add del mod">
          <ac:chgData name="Xavier Mortensen" userId="7489e2c2f73d31f4" providerId="LiveId" clId="{1B5B35AF-F2EA-1D41-9343-A03380B8DF6D}" dt="2022-08-14T01:44:23.062" v="187"/>
          <ac:picMkLst>
            <pc:docMk/>
            <pc:sldMk cId="264336719" sldId="283"/>
            <ac:picMk id="6" creationId="{623BF0CE-DF89-6846-C06C-A456EB50E0D7}"/>
          </ac:picMkLst>
        </pc:picChg>
        <pc:picChg chg="add del mod">
          <ac:chgData name="Xavier Mortensen" userId="7489e2c2f73d31f4" providerId="LiveId" clId="{1B5B35AF-F2EA-1D41-9343-A03380B8DF6D}" dt="2022-08-14T01:54:43.848" v="195"/>
          <ac:picMkLst>
            <pc:docMk/>
            <pc:sldMk cId="264336719" sldId="283"/>
            <ac:picMk id="8" creationId="{F36B2843-AC9D-144F-7125-34A96E584A30}"/>
          </ac:picMkLst>
        </pc:picChg>
        <pc:picChg chg="add del mod">
          <ac:chgData name="Xavier Mortensen" userId="7489e2c2f73d31f4" providerId="LiveId" clId="{1B5B35AF-F2EA-1D41-9343-A03380B8DF6D}" dt="2022-08-14T01:56:15.585" v="197"/>
          <ac:picMkLst>
            <pc:docMk/>
            <pc:sldMk cId="264336719" sldId="283"/>
            <ac:picMk id="9" creationId="{E3203965-7AA7-AB06-BC44-390E07AE348C}"/>
          </ac:picMkLst>
        </pc:picChg>
        <pc:picChg chg="add del mod">
          <ac:chgData name="Xavier Mortensen" userId="7489e2c2f73d31f4" providerId="LiveId" clId="{1B5B35AF-F2EA-1D41-9343-A03380B8DF6D}" dt="2022-08-14T01:56:27.524" v="199"/>
          <ac:picMkLst>
            <pc:docMk/>
            <pc:sldMk cId="264336719" sldId="283"/>
            <ac:picMk id="10" creationId="{C78D54CB-3651-CC1D-5A92-38CFDD780297}"/>
          </ac:picMkLst>
        </pc:picChg>
        <pc:picChg chg="add del mod">
          <ac:chgData name="Xavier Mortensen" userId="7489e2c2f73d31f4" providerId="LiveId" clId="{1B5B35AF-F2EA-1D41-9343-A03380B8DF6D}" dt="2022-08-14T01:56:56.752" v="201"/>
          <ac:picMkLst>
            <pc:docMk/>
            <pc:sldMk cId="264336719" sldId="283"/>
            <ac:picMk id="11" creationId="{6DB18C23-848B-444E-FE48-CDBAE41D9CB8}"/>
          </ac:picMkLst>
        </pc:picChg>
        <pc:picChg chg="add del mod">
          <ac:chgData name="Xavier Mortensen" userId="7489e2c2f73d31f4" providerId="LiveId" clId="{1B5B35AF-F2EA-1D41-9343-A03380B8DF6D}" dt="2022-08-14T01:57:10.782" v="203"/>
          <ac:picMkLst>
            <pc:docMk/>
            <pc:sldMk cId="264336719" sldId="283"/>
            <ac:picMk id="12" creationId="{E2C35648-0443-B3E2-B6C4-712B60322DA5}"/>
          </ac:picMkLst>
        </pc:picChg>
        <pc:picChg chg="add mod">
          <ac:chgData name="Xavier Mortensen" userId="7489e2c2f73d31f4" providerId="LiveId" clId="{1B5B35AF-F2EA-1D41-9343-A03380B8DF6D}" dt="2022-08-14T01:59:14.606" v="204"/>
          <ac:picMkLst>
            <pc:docMk/>
            <pc:sldMk cId="264336719" sldId="283"/>
            <ac:picMk id="13" creationId="{1447A74C-C99C-4B21-92C8-64280A949D67}"/>
          </ac:picMkLst>
        </pc:picChg>
      </pc:sldChg>
      <pc:sldChg chg="addSp delSp modSp modTransition modAnim">
        <pc:chgData name="Xavier Mortensen" userId="7489e2c2f73d31f4" providerId="LiveId" clId="{1B5B35AF-F2EA-1D41-9343-A03380B8DF6D}" dt="2022-08-14T01:51:20.865" v="193"/>
        <pc:sldMkLst>
          <pc:docMk/>
          <pc:sldMk cId="4234302256" sldId="284"/>
        </pc:sldMkLst>
        <pc:picChg chg="add del mod">
          <ac:chgData name="Xavier Mortensen" userId="7489e2c2f73d31f4" providerId="LiveId" clId="{1B5B35AF-F2EA-1D41-9343-A03380B8DF6D}" dt="2022-08-13T20:27:52.625" v="185"/>
          <ac:picMkLst>
            <pc:docMk/>
            <pc:sldMk cId="4234302256" sldId="284"/>
            <ac:picMk id="3" creationId="{C6AC6DAB-FB12-2335-BB6B-9D2B49F033EA}"/>
          </ac:picMkLst>
        </pc:picChg>
        <pc:picChg chg="add del mod">
          <ac:chgData name="Xavier Mortensen" userId="7489e2c2f73d31f4" providerId="LiveId" clId="{1B5B35AF-F2EA-1D41-9343-A03380B8DF6D}" dt="2022-08-13T20:27:54.199" v="186"/>
          <ac:picMkLst>
            <pc:docMk/>
            <pc:sldMk cId="4234302256" sldId="284"/>
            <ac:picMk id="4" creationId="{4A5DCEF9-01FF-71B9-6017-FEC5CE65D612}"/>
          </ac:picMkLst>
        </pc:picChg>
        <pc:picChg chg="add del mod">
          <ac:chgData name="Xavier Mortensen" userId="7489e2c2f73d31f4" providerId="LiveId" clId="{1B5B35AF-F2EA-1D41-9343-A03380B8DF6D}" dt="2022-08-14T01:48:03.527" v="190"/>
          <ac:picMkLst>
            <pc:docMk/>
            <pc:sldMk cId="4234302256" sldId="284"/>
            <ac:picMk id="5" creationId="{7414100B-9857-1AB6-E214-69B32BB35F01}"/>
          </ac:picMkLst>
        </pc:picChg>
        <pc:picChg chg="add del mod">
          <ac:chgData name="Xavier Mortensen" userId="7489e2c2f73d31f4" providerId="LiveId" clId="{1B5B35AF-F2EA-1D41-9343-A03380B8DF6D}" dt="2022-08-14T01:48:17.203" v="192"/>
          <ac:picMkLst>
            <pc:docMk/>
            <pc:sldMk cId="4234302256" sldId="284"/>
            <ac:picMk id="7" creationId="{9845694F-CE74-2457-6B4C-427695680536}"/>
          </ac:picMkLst>
        </pc:picChg>
        <pc:picChg chg="add mod">
          <ac:chgData name="Xavier Mortensen" userId="7489e2c2f73d31f4" providerId="LiveId" clId="{1B5B35AF-F2EA-1D41-9343-A03380B8DF6D}" dt="2022-08-14T01:51:20.865" v="193"/>
          <ac:picMkLst>
            <pc:docMk/>
            <pc:sldMk cId="4234302256" sldId="284"/>
            <ac:picMk id="8" creationId="{ECB45071-030E-39FD-35E4-6BC9AE31E39B}"/>
          </ac:picMkLst>
        </pc:picChg>
      </pc:sldChg>
      <pc:sldChg chg="addSp delSp modSp modTransition modAnim">
        <pc:chgData name="Xavier Mortensen" userId="7489e2c2f73d31f4" providerId="LiveId" clId="{1B5B35AF-F2EA-1D41-9343-A03380B8DF6D}" dt="2022-08-14T02:07:51.725" v="219"/>
        <pc:sldMkLst>
          <pc:docMk/>
          <pc:sldMk cId="2116790663" sldId="285"/>
        </pc:sldMkLst>
        <pc:picChg chg="add del mod">
          <ac:chgData name="Xavier Mortensen" userId="7489e2c2f73d31f4" providerId="LiveId" clId="{1B5B35AF-F2EA-1D41-9343-A03380B8DF6D}" dt="2022-08-14T02:06:30.229" v="218"/>
          <ac:picMkLst>
            <pc:docMk/>
            <pc:sldMk cId="2116790663" sldId="285"/>
            <ac:picMk id="5" creationId="{C473F6E9-5492-3ACB-FD80-55103832B3D8}"/>
          </ac:picMkLst>
        </pc:picChg>
        <pc:picChg chg="add mod">
          <ac:chgData name="Xavier Mortensen" userId="7489e2c2f73d31f4" providerId="LiveId" clId="{1B5B35AF-F2EA-1D41-9343-A03380B8DF6D}" dt="2022-08-14T02:07:51.725" v="219"/>
          <ac:picMkLst>
            <pc:docMk/>
            <pc:sldMk cId="2116790663" sldId="285"/>
            <ac:picMk id="6" creationId="{82DEB8EB-71B8-BE49-7483-E2ADB5D44577}"/>
          </ac:picMkLst>
        </pc:picChg>
      </pc:sldChg>
      <pc:sldChg chg="addSp delSp modSp modTransition modAnim">
        <pc:chgData name="Xavier Mortensen" userId="7489e2c2f73d31f4" providerId="LiveId" clId="{1B5B35AF-F2EA-1D41-9343-A03380B8DF6D}" dt="2022-08-14T03:06:59.339" v="295"/>
        <pc:sldMkLst>
          <pc:docMk/>
          <pc:sldMk cId="3922565429" sldId="286"/>
        </pc:sldMkLst>
        <pc:picChg chg="add del mod">
          <ac:chgData name="Xavier Mortensen" userId="7489e2c2f73d31f4" providerId="LiveId" clId="{1B5B35AF-F2EA-1D41-9343-A03380B8DF6D}" dt="2022-08-14T03:06:06.457" v="294"/>
          <ac:picMkLst>
            <pc:docMk/>
            <pc:sldMk cId="3922565429" sldId="286"/>
            <ac:picMk id="4" creationId="{B10C101F-EAE1-740C-8D78-2F8F3A1A0CE2}"/>
          </ac:picMkLst>
        </pc:picChg>
        <pc:picChg chg="add mod">
          <ac:chgData name="Xavier Mortensen" userId="7489e2c2f73d31f4" providerId="LiveId" clId="{1B5B35AF-F2EA-1D41-9343-A03380B8DF6D}" dt="2022-08-14T03:06:59.339" v="295"/>
          <ac:picMkLst>
            <pc:docMk/>
            <pc:sldMk cId="3922565429" sldId="286"/>
            <ac:picMk id="6" creationId="{4AFB2F99-DB15-7216-8E4D-98C1F73C5799}"/>
          </ac:picMkLst>
        </pc:picChg>
      </pc:sldChg>
      <pc:sldChg chg="addSp delSp modSp modTransition modAnim">
        <pc:chgData name="Xavier Mortensen" userId="7489e2c2f73d31f4" providerId="LiveId" clId="{1B5B35AF-F2EA-1D41-9343-A03380B8DF6D}" dt="2022-08-14T02:06:02.589" v="217"/>
        <pc:sldMkLst>
          <pc:docMk/>
          <pc:sldMk cId="3732287415" sldId="287"/>
        </pc:sldMkLst>
        <pc:picChg chg="add del mod">
          <ac:chgData name="Xavier Mortensen" userId="7489e2c2f73d31f4" providerId="LiveId" clId="{1B5B35AF-F2EA-1D41-9343-A03380B8DF6D}" dt="2022-08-14T02:05:04.411" v="216"/>
          <ac:picMkLst>
            <pc:docMk/>
            <pc:sldMk cId="3732287415" sldId="287"/>
            <ac:picMk id="4" creationId="{6349A43D-0FEE-A53C-849A-310F4FB56AE0}"/>
          </ac:picMkLst>
        </pc:picChg>
        <pc:picChg chg="add mod">
          <ac:chgData name="Xavier Mortensen" userId="7489e2c2f73d31f4" providerId="LiveId" clId="{1B5B35AF-F2EA-1D41-9343-A03380B8DF6D}" dt="2022-08-14T02:06:02.589" v="217"/>
          <ac:picMkLst>
            <pc:docMk/>
            <pc:sldMk cId="3732287415" sldId="287"/>
            <ac:picMk id="6" creationId="{5F081EA7-99C3-2491-5465-A59922919265}"/>
          </ac:picMkLst>
        </pc:picChg>
      </pc:sldChg>
      <pc:sldChg chg="addSp delSp modSp modTransition modAnim">
        <pc:chgData name="Xavier Mortensen" userId="7489e2c2f73d31f4" providerId="LiveId" clId="{1B5B35AF-F2EA-1D41-9343-A03380B8DF6D}" dt="2022-08-14T03:13:49.696" v="296"/>
        <pc:sldMkLst>
          <pc:docMk/>
          <pc:sldMk cId="2386221413" sldId="288"/>
        </pc:sldMkLst>
        <pc:picChg chg="add del mod">
          <ac:chgData name="Xavier Mortensen" userId="7489e2c2f73d31f4" providerId="LiveId" clId="{1B5B35AF-F2EA-1D41-9343-A03380B8DF6D}" dt="2022-08-14T02:08:05.124" v="220"/>
          <ac:picMkLst>
            <pc:docMk/>
            <pc:sldMk cId="2386221413" sldId="288"/>
            <ac:picMk id="5" creationId="{0AF73F8E-606E-D3E1-A48D-8BF54DFB61D6}"/>
          </ac:picMkLst>
        </pc:picChg>
        <pc:picChg chg="add mod">
          <ac:chgData name="Xavier Mortensen" userId="7489e2c2f73d31f4" providerId="LiveId" clId="{1B5B35AF-F2EA-1D41-9343-A03380B8DF6D}" dt="2022-08-14T03:13:49.696" v="296"/>
          <ac:picMkLst>
            <pc:docMk/>
            <pc:sldMk cId="2386221413" sldId="288"/>
            <ac:picMk id="6" creationId="{AF798E7A-30DB-4010-C04B-BEBC3687D3D6}"/>
          </ac:picMkLst>
        </pc:picChg>
      </pc:sldChg>
      <pc:sldChg chg="addSp delSp modSp modTransition modAnim">
        <pc:chgData name="Xavier Mortensen" userId="7489e2c2f73d31f4" providerId="LiveId" clId="{1B5B35AF-F2EA-1D41-9343-A03380B8DF6D}" dt="2022-08-14T02:13:58.102" v="233"/>
        <pc:sldMkLst>
          <pc:docMk/>
          <pc:sldMk cId="149448940" sldId="289"/>
        </pc:sldMkLst>
        <pc:picChg chg="add del mod">
          <ac:chgData name="Xavier Mortensen" userId="7489e2c2f73d31f4" providerId="LiveId" clId="{1B5B35AF-F2EA-1D41-9343-A03380B8DF6D}" dt="2022-08-14T02:09:15.397" v="222"/>
          <ac:picMkLst>
            <pc:docMk/>
            <pc:sldMk cId="149448940" sldId="289"/>
            <ac:picMk id="4" creationId="{3BACE777-80F1-7941-983B-BB23051EB0D9}"/>
          </ac:picMkLst>
        </pc:picChg>
        <pc:picChg chg="add del mod">
          <ac:chgData name="Xavier Mortensen" userId="7489e2c2f73d31f4" providerId="LiveId" clId="{1B5B35AF-F2EA-1D41-9343-A03380B8DF6D}" dt="2022-08-14T02:09:29.421" v="224"/>
          <ac:picMkLst>
            <pc:docMk/>
            <pc:sldMk cId="149448940" sldId="289"/>
            <ac:picMk id="6" creationId="{22932DA9-A7F9-72BF-77CE-81B35E1368D1}"/>
          </ac:picMkLst>
        </pc:picChg>
        <pc:picChg chg="add del mod">
          <ac:chgData name="Xavier Mortensen" userId="7489e2c2f73d31f4" providerId="LiveId" clId="{1B5B35AF-F2EA-1D41-9343-A03380B8DF6D}" dt="2022-08-14T02:09:47.068" v="226"/>
          <ac:picMkLst>
            <pc:docMk/>
            <pc:sldMk cId="149448940" sldId="289"/>
            <ac:picMk id="7" creationId="{EF497C1A-893C-37F9-3A12-3F06FD3E7CA7}"/>
          </ac:picMkLst>
        </pc:picChg>
        <pc:picChg chg="add del mod">
          <ac:chgData name="Xavier Mortensen" userId="7489e2c2f73d31f4" providerId="LiveId" clId="{1B5B35AF-F2EA-1D41-9343-A03380B8DF6D}" dt="2022-08-14T02:11:03.982" v="228"/>
          <ac:picMkLst>
            <pc:docMk/>
            <pc:sldMk cId="149448940" sldId="289"/>
            <ac:picMk id="8" creationId="{37FF5B25-AB2E-E31B-ED94-FE86CCB76325}"/>
          </ac:picMkLst>
        </pc:picChg>
        <pc:picChg chg="add mod">
          <ac:chgData name="Xavier Mortensen" userId="7489e2c2f73d31f4" providerId="LiveId" clId="{1B5B35AF-F2EA-1D41-9343-A03380B8DF6D}" dt="2022-08-14T02:13:58.102" v="233"/>
          <ac:picMkLst>
            <pc:docMk/>
            <pc:sldMk cId="149448940" sldId="289"/>
            <ac:picMk id="9" creationId="{194EFC54-106C-2487-758D-5CD22F2AD50C}"/>
          </ac:picMkLst>
        </pc:picChg>
      </pc:sldChg>
      <pc:sldChg chg="addSp modSp">
        <pc:chgData name="Xavier Mortensen" userId="7489e2c2f73d31f4" providerId="LiveId" clId="{1B5B35AF-F2EA-1D41-9343-A03380B8DF6D}" dt="2022-08-14T02:22:20.950" v="267"/>
        <pc:sldMkLst>
          <pc:docMk/>
          <pc:sldMk cId="398950406" sldId="291"/>
        </pc:sldMkLst>
        <pc:picChg chg="add mod">
          <ac:chgData name="Xavier Mortensen" userId="7489e2c2f73d31f4" providerId="LiveId" clId="{1B5B35AF-F2EA-1D41-9343-A03380B8DF6D}" dt="2022-08-14T02:22:20.950" v="267"/>
          <ac:picMkLst>
            <pc:docMk/>
            <pc:sldMk cId="398950406" sldId="291"/>
            <ac:picMk id="5" creationId="{85EB0DCB-9285-B447-8C51-FBA28F493BCD}"/>
          </ac:picMkLst>
        </pc:picChg>
      </pc:sldChg>
      <pc:sldChg chg="addSp delSp modSp modTransition modAnim">
        <pc:chgData name="Xavier Mortensen" userId="7489e2c2f73d31f4" providerId="LiveId" clId="{1B5B35AF-F2EA-1D41-9343-A03380B8DF6D}" dt="2022-08-14T02:21:11.285" v="263"/>
        <pc:sldMkLst>
          <pc:docMk/>
          <pc:sldMk cId="3785005809" sldId="292"/>
        </pc:sldMkLst>
        <pc:spChg chg="mod">
          <ac:chgData name="Xavier Mortensen" userId="7489e2c2f73d31f4" providerId="LiveId" clId="{1B5B35AF-F2EA-1D41-9343-A03380B8DF6D}" dt="2022-08-14T02:18:07.986" v="257" actId="20577"/>
          <ac:spMkLst>
            <pc:docMk/>
            <pc:sldMk cId="3785005809" sldId="292"/>
            <ac:spMk id="3" creationId="{2FFEC7B2-E662-4C02-997F-02CCD1CA8DBE}"/>
          </ac:spMkLst>
        </pc:spChg>
        <pc:picChg chg="add del mod">
          <ac:chgData name="Xavier Mortensen" userId="7489e2c2f73d31f4" providerId="LiveId" clId="{1B5B35AF-F2EA-1D41-9343-A03380B8DF6D}" dt="2022-08-14T02:16:30.909" v="236"/>
          <ac:picMkLst>
            <pc:docMk/>
            <pc:sldMk cId="3785005809" sldId="292"/>
            <ac:picMk id="4" creationId="{6304A205-E94D-7BDC-32D3-B15B2BB863A5}"/>
          </ac:picMkLst>
        </pc:picChg>
        <pc:picChg chg="add del mod">
          <ac:chgData name="Xavier Mortensen" userId="7489e2c2f73d31f4" providerId="LiveId" clId="{1B5B35AF-F2EA-1D41-9343-A03380B8DF6D}" dt="2022-08-14T02:16:55.758" v="238"/>
          <ac:picMkLst>
            <pc:docMk/>
            <pc:sldMk cId="3785005809" sldId="292"/>
            <ac:picMk id="5" creationId="{013A9828-C020-BBF9-3936-41BAB8CDD081}"/>
          </ac:picMkLst>
        </pc:picChg>
        <pc:picChg chg="add del mod">
          <ac:chgData name="Xavier Mortensen" userId="7489e2c2f73d31f4" providerId="LiveId" clId="{1B5B35AF-F2EA-1D41-9343-A03380B8DF6D}" dt="2022-08-14T02:18:28.321" v="258"/>
          <ac:picMkLst>
            <pc:docMk/>
            <pc:sldMk cId="3785005809" sldId="292"/>
            <ac:picMk id="6" creationId="{E32CADBE-E837-F39B-88EE-6A01614786DB}"/>
          </ac:picMkLst>
        </pc:picChg>
        <pc:picChg chg="add del mod">
          <ac:chgData name="Xavier Mortensen" userId="7489e2c2f73d31f4" providerId="LiveId" clId="{1B5B35AF-F2EA-1D41-9343-A03380B8DF6D}" dt="2022-08-14T02:19:03.348" v="260"/>
          <ac:picMkLst>
            <pc:docMk/>
            <pc:sldMk cId="3785005809" sldId="292"/>
            <ac:picMk id="7" creationId="{E97F5EBF-98E4-0BE4-7865-FF54D2FBF039}"/>
          </ac:picMkLst>
        </pc:picChg>
        <pc:picChg chg="add del mod">
          <ac:chgData name="Xavier Mortensen" userId="7489e2c2f73d31f4" providerId="LiveId" clId="{1B5B35AF-F2EA-1D41-9343-A03380B8DF6D}" dt="2022-08-14T02:19:54.859" v="262"/>
          <ac:picMkLst>
            <pc:docMk/>
            <pc:sldMk cId="3785005809" sldId="292"/>
            <ac:picMk id="8" creationId="{4040453F-4E9D-11EC-A573-B3D0806C61C4}"/>
          </ac:picMkLst>
        </pc:picChg>
        <pc:picChg chg="add mod">
          <ac:chgData name="Xavier Mortensen" userId="7489e2c2f73d31f4" providerId="LiveId" clId="{1B5B35AF-F2EA-1D41-9343-A03380B8DF6D}" dt="2022-08-14T02:21:11.285" v="263"/>
          <ac:picMkLst>
            <pc:docMk/>
            <pc:sldMk cId="3785005809" sldId="292"/>
            <ac:picMk id="9" creationId="{CB6C9DF2-636B-DE23-0C1C-376D4B105A02}"/>
          </ac:picMkLst>
        </pc:picChg>
      </pc:sldChg>
      <pc:sldChg chg="addSp delSp modSp mod modTransition modAnim">
        <pc:chgData name="Xavier Mortensen" userId="7489e2c2f73d31f4" providerId="LiveId" clId="{1B5B35AF-F2EA-1D41-9343-A03380B8DF6D}" dt="2022-08-13T19:57:03.727" v="169"/>
        <pc:sldMkLst>
          <pc:docMk/>
          <pc:sldMk cId="1466402524" sldId="294"/>
        </pc:sldMkLst>
        <pc:spChg chg="mod">
          <ac:chgData name="Xavier Mortensen" userId="7489e2c2f73d31f4" providerId="LiveId" clId="{1B5B35AF-F2EA-1D41-9343-A03380B8DF6D}" dt="2022-08-13T19:48:02.053" v="163" actId="20577"/>
          <ac:spMkLst>
            <pc:docMk/>
            <pc:sldMk cId="1466402524" sldId="294"/>
            <ac:spMk id="3" creationId="{7E1D3074-37C6-444C-8C6A-9D206FBB8942}"/>
          </ac:spMkLst>
        </pc:spChg>
        <pc:picChg chg="add del mod">
          <ac:chgData name="Xavier Mortensen" userId="7489e2c2f73d31f4" providerId="LiveId" clId="{1B5B35AF-F2EA-1D41-9343-A03380B8DF6D}" dt="2022-08-13T19:49:35.265" v="164"/>
          <ac:picMkLst>
            <pc:docMk/>
            <pc:sldMk cId="1466402524" sldId="294"/>
            <ac:picMk id="4" creationId="{B36D9137-DF8E-267D-CA07-8CA8A5E7B886}"/>
          </ac:picMkLst>
        </pc:picChg>
        <pc:picChg chg="add del mod">
          <ac:chgData name="Xavier Mortensen" userId="7489e2c2f73d31f4" providerId="LiveId" clId="{1B5B35AF-F2EA-1D41-9343-A03380B8DF6D}" dt="2022-08-13T19:50:15.640" v="166"/>
          <ac:picMkLst>
            <pc:docMk/>
            <pc:sldMk cId="1466402524" sldId="294"/>
            <ac:picMk id="5" creationId="{2647A0A7-8367-D02B-EA6C-BAEFE62590EA}"/>
          </ac:picMkLst>
        </pc:picChg>
        <pc:picChg chg="add del mod">
          <ac:chgData name="Xavier Mortensen" userId="7489e2c2f73d31f4" providerId="LiveId" clId="{1B5B35AF-F2EA-1D41-9343-A03380B8DF6D}" dt="2022-08-13T19:51:08.048" v="168"/>
          <ac:picMkLst>
            <pc:docMk/>
            <pc:sldMk cId="1466402524" sldId="294"/>
            <ac:picMk id="6" creationId="{54DEFBFD-25E5-1B94-F4C1-BC4DBE992CBE}"/>
          </ac:picMkLst>
        </pc:picChg>
        <pc:picChg chg="add mod">
          <ac:chgData name="Xavier Mortensen" userId="7489e2c2f73d31f4" providerId="LiveId" clId="{1B5B35AF-F2EA-1D41-9343-A03380B8DF6D}" dt="2022-08-13T19:57:03.727" v="169"/>
          <ac:picMkLst>
            <pc:docMk/>
            <pc:sldMk cId="1466402524" sldId="294"/>
            <ac:picMk id="7" creationId="{45E07439-DE83-403C-DAC8-97D91C711222}"/>
          </ac:picMkLst>
        </pc:picChg>
      </pc:sldChg>
      <pc:sldChg chg="addSp delSp modSp mod modTransition modAnim">
        <pc:chgData name="Xavier Mortensen" userId="7489e2c2f73d31f4" providerId="LiveId" clId="{1B5B35AF-F2EA-1D41-9343-A03380B8DF6D}" dt="2022-08-14T03:14:21.517" v="297"/>
        <pc:sldMkLst>
          <pc:docMk/>
          <pc:sldMk cId="4003315590" sldId="300"/>
        </pc:sldMkLst>
        <pc:spChg chg="mod">
          <ac:chgData name="Xavier Mortensen" userId="7489e2c2f73d31f4" providerId="LiveId" clId="{1B5B35AF-F2EA-1D41-9343-A03380B8DF6D}" dt="2022-08-13T18:49:20.057" v="22" actId="20577"/>
          <ac:spMkLst>
            <pc:docMk/>
            <pc:sldMk cId="4003315590" sldId="300"/>
            <ac:spMk id="3" creationId="{3E9679AB-648C-1CD4-BE52-9C29EB3400F1}"/>
          </ac:spMkLst>
        </pc:spChg>
        <pc:picChg chg="add del mod">
          <ac:chgData name="Xavier Mortensen" userId="7489e2c2f73d31f4" providerId="LiveId" clId="{1B5B35AF-F2EA-1D41-9343-A03380B8DF6D}" dt="2022-08-13T18:46:21.899" v="3"/>
          <ac:picMkLst>
            <pc:docMk/>
            <pc:sldMk cId="4003315590" sldId="300"/>
            <ac:picMk id="2" creationId="{15AE834B-CFD5-32D7-ECD9-7228A933DD35}"/>
          </ac:picMkLst>
        </pc:picChg>
        <pc:picChg chg="add del mod">
          <ac:chgData name="Xavier Mortensen" userId="7489e2c2f73d31f4" providerId="LiveId" clId="{1B5B35AF-F2EA-1D41-9343-A03380B8DF6D}" dt="2022-08-13T18:59:15.637" v="26"/>
          <ac:picMkLst>
            <pc:docMk/>
            <pc:sldMk cId="4003315590" sldId="300"/>
            <ac:picMk id="4" creationId="{BB163B2B-D21C-A763-896B-9991C0CF5EC0}"/>
          </ac:picMkLst>
        </pc:picChg>
        <pc:picChg chg="add del mod">
          <ac:chgData name="Xavier Mortensen" userId="7489e2c2f73d31f4" providerId="LiveId" clId="{1B5B35AF-F2EA-1D41-9343-A03380B8DF6D}" dt="2022-08-13T18:59:22.233" v="27"/>
          <ac:picMkLst>
            <pc:docMk/>
            <pc:sldMk cId="4003315590" sldId="300"/>
            <ac:picMk id="6" creationId="{0946F830-0CAC-84AF-2566-6C2C1B1DCE0F}"/>
          </ac:picMkLst>
        </pc:picChg>
        <pc:picChg chg="add mod">
          <ac:chgData name="Xavier Mortensen" userId="7489e2c2f73d31f4" providerId="LiveId" clId="{1B5B35AF-F2EA-1D41-9343-A03380B8DF6D}" dt="2022-08-14T03:14:21.517" v="297"/>
          <ac:picMkLst>
            <pc:docMk/>
            <pc:sldMk cId="4003315590" sldId="300"/>
            <ac:picMk id="7" creationId="{A4EAA2C5-6C0A-76BC-302C-7EE027BE5215}"/>
          </ac:picMkLst>
        </pc:picChg>
      </pc:sldChg>
      <pc:sldChg chg="addSp delSp modSp modTransition modAnim">
        <pc:chgData name="Xavier Mortensen" userId="7489e2c2f73d31f4" providerId="LiveId" clId="{1B5B35AF-F2EA-1D41-9343-A03380B8DF6D}" dt="2022-08-14T02:04:42.835" v="215"/>
        <pc:sldMkLst>
          <pc:docMk/>
          <pc:sldMk cId="3108315518" sldId="301"/>
        </pc:sldMkLst>
        <pc:picChg chg="add del mod">
          <ac:chgData name="Xavier Mortensen" userId="7489e2c2f73d31f4" providerId="LiveId" clId="{1B5B35AF-F2EA-1D41-9343-A03380B8DF6D}" dt="2022-08-14T02:01:19.962" v="206"/>
          <ac:picMkLst>
            <pc:docMk/>
            <pc:sldMk cId="3108315518" sldId="301"/>
            <ac:picMk id="4" creationId="{ED2AF59D-F1B8-8515-F006-15E72A18EB4B}"/>
          </ac:picMkLst>
        </pc:picChg>
        <pc:picChg chg="add del mod">
          <ac:chgData name="Xavier Mortensen" userId="7489e2c2f73d31f4" providerId="LiveId" clId="{1B5B35AF-F2EA-1D41-9343-A03380B8DF6D}" dt="2022-08-14T02:01:48.657" v="208"/>
          <ac:picMkLst>
            <pc:docMk/>
            <pc:sldMk cId="3108315518" sldId="301"/>
            <ac:picMk id="6" creationId="{F8DD350D-7AEE-E31E-CB1A-C8331D54BE58}"/>
          </ac:picMkLst>
        </pc:picChg>
        <pc:picChg chg="add del mod">
          <ac:chgData name="Xavier Mortensen" userId="7489e2c2f73d31f4" providerId="LiveId" clId="{1B5B35AF-F2EA-1D41-9343-A03380B8DF6D}" dt="2022-08-14T02:02:25.049" v="210"/>
          <ac:picMkLst>
            <pc:docMk/>
            <pc:sldMk cId="3108315518" sldId="301"/>
            <ac:picMk id="7" creationId="{AA754C8F-B65E-1CC8-42AF-8CB28ACF058C}"/>
          </ac:picMkLst>
        </pc:picChg>
        <pc:picChg chg="add del mod">
          <ac:chgData name="Xavier Mortensen" userId="7489e2c2f73d31f4" providerId="LiveId" clId="{1B5B35AF-F2EA-1D41-9343-A03380B8DF6D}" dt="2022-08-14T02:03:21.522" v="212"/>
          <ac:picMkLst>
            <pc:docMk/>
            <pc:sldMk cId="3108315518" sldId="301"/>
            <ac:picMk id="8" creationId="{3505FAB6-67DF-B8D1-5283-61BB787ED962}"/>
          </ac:picMkLst>
        </pc:picChg>
        <pc:picChg chg="add del mod">
          <ac:chgData name="Xavier Mortensen" userId="7489e2c2f73d31f4" providerId="LiveId" clId="{1B5B35AF-F2EA-1D41-9343-A03380B8DF6D}" dt="2022-08-14T02:03:47.228" v="214"/>
          <ac:picMkLst>
            <pc:docMk/>
            <pc:sldMk cId="3108315518" sldId="301"/>
            <ac:picMk id="9" creationId="{459D10B3-0B17-A806-6BE6-A1AF3E2D12F4}"/>
          </ac:picMkLst>
        </pc:picChg>
        <pc:picChg chg="add mod">
          <ac:chgData name="Xavier Mortensen" userId="7489e2c2f73d31f4" providerId="LiveId" clId="{1B5B35AF-F2EA-1D41-9343-A03380B8DF6D}" dt="2022-08-14T02:04:42.835" v="215"/>
          <ac:picMkLst>
            <pc:docMk/>
            <pc:sldMk cId="3108315518" sldId="301"/>
            <ac:picMk id="10" creationId="{E873A216-D516-7D65-E4C7-90AACB2A8484}"/>
          </ac:picMkLst>
        </pc:picChg>
      </pc:sldChg>
      <pc:sldChg chg="addSp delSp modSp modTransition modAnim">
        <pc:chgData name="Xavier Mortensen" userId="7489e2c2f73d31f4" providerId="LiveId" clId="{1B5B35AF-F2EA-1D41-9343-A03380B8DF6D}" dt="2022-08-14T02:44:40.933" v="280"/>
        <pc:sldMkLst>
          <pc:docMk/>
          <pc:sldMk cId="924313396" sldId="302"/>
        </pc:sldMkLst>
        <pc:picChg chg="add del mod">
          <ac:chgData name="Xavier Mortensen" userId="7489e2c2f73d31f4" providerId="LiveId" clId="{1B5B35AF-F2EA-1D41-9343-A03380B8DF6D}" dt="2022-08-13T19:43:11.120" v="152"/>
          <ac:picMkLst>
            <pc:docMk/>
            <pc:sldMk cId="924313396" sldId="302"/>
            <ac:picMk id="4" creationId="{81063D75-0A01-DB5B-A3A3-14BB6CC5BE19}"/>
          </ac:picMkLst>
        </pc:picChg>
        <pc:picChg chg="add del mod">
          <ac:chgData name="Xavier Mortensen" userId="7489e2c2f73d31f4" providerId="LiveId" clId="{1B5B35AF-F2EA-1D41-9343-A03380B8DF6D}" dt="2022-08-14T02:43:55.628" v="277"/>
          <ac:picMkLst>
            <pc:docMk/>
            <pc:sldMk cId="924313396" sldId="302"/>
            <ac:picMk id="5" creationId="{7054C380-F79E-939D-63B8-DF5033D14F96}"/>
          </ac:picMkLst>
        </pc:picChg>
        <pc:picChg chg="add del mod">
          <ac:chgData name="Xavier Mortensen" userId="7489e2c2f73d31f4" providerId="LiveId" clId="{1B5B35AF-F2EA-1D41-9343-A03380B8DF6D}" dt="2022-08-14T02:44:08.018" v="279"/>
          <ac:picMkLst>
            <pc:docMk/>
            <pc:sldMk cId="924313396" sldId="302"/>
            <ac:picMk id="6" creationId="{893A39AA-7869-4D26-7FCE-0DFA61234F80}"/>
          </ac:picMkLst>
        </pc:picChg>
        <pc:picChg chg="add mod">
          <ac:chgData name="Xavier Mortensen" userId="7489e2c2f73d31f4" providerId="LiveId" clId="{1B5B35AF-F2EA-1D41-9343-A03380B8DF6D}" dt="2022-08-14T02:44:40.933" v="280"/>
          <ac:picMkLst>
            <pc:docMk/>
            <pc:sldMk cId="924313396" sldId="302"/>
            <ac:picMk id="7" creationId="{0740202F-561C-B340-9A13-6D038201F439}"/>
          </ac:picMkLst>
        </pc:picChg>
      </pc:sldChg>
      <pc:sldChg chg="addSp delSp modSp modTransition modAnim">
        <pc:chgData name="Xavier Mortensen" userId="7489e2c2f73d31f4" providerId="LiveId" clId="{1B5B35AF-F2EA-1D41-9343-A03380B8DF6D}" dt="2022-08-13T19:32:11.937" v="109"/>
        <pc:sldMkLst>
          <pc:docMk/>
          <pc:sldMk cId="2018873210" sldId="305"/>
        </pc:sldMkLst>
        <pc:picChg chg="add del mod">
          <ac:chgData name="Xavier Mortensen" userId="7489e2c2f73d31f4" providerId="LiveId" clId="{1B5B35AF-F2EA-1D41-9343-A03380B8DF6D}" dt="2022-08-13T19:30:04.652" v="108"/>
          <ac:picMkLst>
            <pc:docMk/>
            <pc:sldMk cId="2018873210" sldId="305"/>
            <ac:picMk id="2" creationId="{FE1187AF-AA7B-64F7-FD2D-86EA94D33C5A}"/>
          </ac:picMkLst>
        </pc:picChg>
        <pc:picChg chg="add mod">
          <ac:chgData name="Xavier Mortensen" userId="7489e2c2f73d31f4" providerId="LiveId" clId="{1B5B35AF-F2EA-1D41-9343-A03380B8DF6D}" dt="2022-08-13T19:32:11.937" v="109"/>
          <ac:picMkLst>
            <pc:docMk/>
            <pc:sldMk cId="2018873210" sldId="305"/>
            <ac:picMk id="5" creationId="{CA8EE843-2A2D-81D8-0387-4961E08CB8A4}"/>
          </ac:picMkLst>
        </pc:picChg>
      </pc:sldChg>
      <pc:sldChg chg="addSp modSp">
        <pc:chgData name="Xavier Mortensen" userId="7489e2c2f73d31f4" providerId="LiveId" clId="{1B5B35AF-F2EA-1D41-9343-A03380B8DF6D}" dt="2022-08-13T19:57:03.727" v="169"/>
        <pc:sldMkLst>
          <pc:docMk/>
          <pc:sldMk cId="893934814" sldId="308"/>
        </pc:sldMkLst>
        <pc:picChg chg="add mod">
          <ac:chgData name="Xavier Mortensen" userId="7489e2c2f73d31f4" providerId="LiveId" clId="{1B5B35AF-F2EA-1D41-9343-A03380B8DF6D}" dt="2022-08-13T19:57:03.727" v="169"/>
          <ac:picMkLst>
            <pc:docMk/>
            <pc:sldMk cId="893934814" sldId="308"/>
            <ac:picMk id="2" creationId="{9789B7DD-9035-60FA-94FE-6B400051461F}"/>
          </ac:picMkLst>
        </pc:picChg>
      </pc:sldChg>
      <pc:sldChg chg="addSp delSp modSp modTransition modAnim">
        <pc:chgData name="Xavier Mortensen" userId="7489e2c2f73d31f4" providerId="LiveId" clId="{1B5B35AF-F2EA-1D41-9343-A03380B8DF6D}" dt="2022-08-13T20:21:05.542" v="181"/>
        <pc:sldMkLst>
          <pc:docMk/>
          <pc:sldMk cId="2072469853" sldId="312"/>
        </pc:sldMkLst>
        <pc:spChg chg="mod">
          <ac:chgData name="Xavier Mortensen" userId="7489e2c2f73d31f4" providerId="LiveId" clId="{1B5B35AF-F2EA-1D41-9343-A03380B8DF6D}" dt="2022-08-13T20:17:07.646" v="175" actId="20578"/>
          <ac:spMkLst>
            <pc:docMk/>
            <pc:sldMk cId="2072469853" sldId="312"/>
            <ac:spMk id="3" creationId="{E2628FBC-AFDC-47F1-8F88-55F2BBC91BDB}"/>
          </ac:spMkLst>
        </pc:spChg>
        <pc:picChg chg="add del mod">
          <ac:chgData name="Xavier Mortensen" userId="7489e2c2f73d31f4" providerId="LiveId" clId="{1B5B35AF-F2EA-1D41-9343-A03380B8DF6D}" dt="2022-08-13T20:18:50.373" v="176"/>
          <ac:picMkLst>
            <pc:docMk/>
            <pc:sldMk cId="2072469853" sldId="312"/>
            <ac:picMk id="4" creationId="{476AD5FC-62FB-CF39-9F31-4993C63C1ABC}"/>
          </ac:picMkLst>
        </pc:picChg>
        <pc:picChg chg="add del mod">
          <ac:chgData name="Xavier Mortensen" userId="7489e2c2f73d31f4" providerId="LiveId" clId="{1B5B35AF-F2EA-1D41-9343-A03380B8DF6D}" dt="2022-08-13T20:19:19.635" v="178"/>
          <ac:picMkLst>
            <pc:docMk/>
            <pc:sldMk cId="2072469853" sldId="312"/>
            <ac:picMk id="5" creationId="{6CDB9E99-3E19-F572-65AA-9A6822AB1CB9}"/>
          </ac:picMkLst>
        </pc:picChg>
        <pc:picChg chg="add del mod">
          <ac:chgData name="Xavier Mortensen" userId="7489e2c2f73d31f4" providerId="LiveId" clId="{1B5B35AF-F2EA-1D41-9343-A03380B8DF6D}" dt="2022-08-13T20:19:30.537" v="180"/>
          <ac:picMkLst>
            <pc:docMk/>
            <pc:sldMk cId="2072469853" sldId="312"/>
            <ac:picMk id="6" creationId="{D7091A57-2509-D21F-0994-87A02A70B28A}"/>
          </ac:picMkLst>
        </pc:picChg>
        <pc:picChg chg="add mod">
          <ac:chgData name="Xavier Mortensen" userId="7489e2c2f73d31f4" providerId="LiveId" clId="{1B5B35AF-F2EA-1D41-9343-A03380B8DF6D}" dt="2022-08-13T20:21:05.542" v="181"/>
          <ac:picMkLst>
            <pc:docMk/>
            <pc:sldMk cId="2072469853" sldId="312"/>
            <ac:picMk id="7" creationId="{49825FF2-D273-68AC-F0F6-218C0AD700CB}"/>
          </ac:picMkLst>
        </pc:picChg>
      </pc:sldChg>
      <pc:sldChg chg="addSp modSp">
        <pc:chgData name="Xavier Mortensen" userId="7489e2c2f73d31f4" providerId="LiveId" clId="{1B5B35AF-F2EA-1D41-9343-A03380B8DF6D}" dt="2022-08-14T01:51:20.865" v="193"/>
        <pc:sldMkLst>
          <pc:docMk/>
          <pc:sldMk cId="1539790384" sldId="314"/>
        </pc:sldMkLst>
        <pc:picChg chg="add mod">
          <ac:chgData name="Xavier Mortensen" userId="7489e2c2f73d31f4" providerId="LiveId" clId="{1B5B35AF-F2EA-1D41-9343-A03380B8DF6D}" dt="2022-08-14T01:51:20.865" v="193"/>
          <ac:picMkLst>
            <pc:docMk/>
            <pc:sldMk cId="1539790384" sldId="314"/>
            <ac:picMk id="3" creationId="{71DDBE63-04C0-441B-22A8-FD3F930B5033}"/>
          </ac:picMkLst>
        </pc:picChg>
      </pc:sldChg>
      <pc:sldChg chg="addSp delSp modSp modTransition modAnim">
        <pc:chgData name="Xavier Mortensen" userId="7489e2c2f73d31f4" providerId="LiveId" clId="{1B5B35AF-F2EA-1D41-9343-A03380B8DF6D}" dt="2022-08-14T02:22:20.950" v="267"/>
        <pc:sldMkLst>
          <pc:docMk/>
          <pc:sldMk cId="1683872241" sldId="315"/>
        </pc:sldMkLst>
        <pc:picChg chg="add del mod">
          <ac:chgData name="Xavier Mortensen" userId="7489e2c2f73d31f4" providerId="LiveId" clId="{1B5B35AF-F2EA-1D41-9343-A03380B8DF6D}" dt="2022-08-14T02:21:12.242" v="264"/>
          <ac:picMkLst>
            <pc:docMk/>
            <pc:sldMk cId="1683872241" sldId="315"/>
            <ac:picMk id="4" creationId="{855DACFD-D746-2427-D935-8394ED392E97}"/>
          </ac:picMkLst>
        </pc:picChg>
        <pc:picChg chg="add del mod">
          <ac:chgData name="Xavier Mortensen" userId="7489e2c2f73d31f4" providerId="LiveId" clId="{1B5B35AF-F2EA-1D41-9343-A03380B8DF6D}" dt="2022-08-14T02:21:49.663" v="266"/>
          <ac:picMkLst>
            <pc:docMk/>
            <pc:sldMk cId="1683872241" sldId="315"/>
            <ac:picMk id="5" creationId="{E02ED40C-51B5-CD96-2E2B-0F0702A70AB9}"/>
          </ac:picMkLst>
        </pc:picChg>
        <pc:picChg chg="add mod">
          <ac:chgData name="Xavier Mortensen" userId="7489e2c2f73d31f4" providerId="LiveId" clId="{1B5B35AF-F2EA-1D41-9343-A03380B8DF6D}" dt="2022-08-14T02:22:20.950" v="267"/>
          <ac:picMkLst>
            <pc:docMk/>
            <pc:sldMk cId="1683872241" sldId="315"/>
            <ac:picMk id="6" creationId="{F361E237-2F1D-8E59-3201-1DCC4E537DC1}"/>
          </ac:picMkLst>
        </pc:picChg>
      </pc:sldChg>
      <pc:sldChg chg="addSp modSp">
        <pc:chgData name="Xavier Mortensen" userId="7489e2c2f73d31f4" providerId="LiveId" clId="{1B5B35AF-F2EA-1D41-9343-A03380B8DF6D}" dt="2022-08-13T19:29:59.444" v="107"/>
        <pc:sldMkLst>
          <pc:docMk/>
          <pc:sldMk cId="4200234272" sldId="321"/>
        </pc:sldMkLst>
        <pc:picChg chg="add mod">
          <ac:chgData name="Xavier Mortensen" userId="7489e2c2f73d31f4" providerId="LiveId" clId="{1B5B35AF-F2EA-1D41-9343-A03380B8DF6D}" dt="2022-08-13T19:29:59.444" v="107"/>
          <ac:picMkLst>
            <pc:docMk/>
            <pc:sldMk cId="4200234272" sldId="321"/>
            <ac:picMk id="3" creationId="{6692CE28-0150-F208-3494-3B9BD75B3408}"/>
          </ac:picMkLst>
        </pc:picChg>
      </pc:sldChg>
      <pc:sldChg chg="addSp delSp modSp modTransition modAnim">
        <pc:chgData name="Xavier Mortensen" userId="7489e2c2f73d31f4" providerId="LiveId" clId="{1B5B35AF-F2EA-1D41-9343-A03380B8DF6D}" dt="2022-08-13T20:14:49.229" v="173"/>
        <pc:sldMkLst>
          <pc:docMk/>
          <pc:sldMk cId="2508226784" sldId="322"/>
        </pc:sldMkLst>
        <pc:picChg chg="add del mod">
          <ac:chgData name="Xavier Mortensen" userId="7489e2c2f73d31f4" providerId="LiveId" clId="{1B5B35AF-F2EA-1D41-9343-A03380B8DF6D}" dt="2022-08-13T20:12:21.692" v="172"/>
          <ac:picMkLst>
            <pc:docMk/>
            <pc:sldMk cId="2508226784" sldId="322"/>
            <ac:picMk id="4" creationId="{0050F7D1-2C45-437C-2185-B5F0C293B1A3}"/>
          </ac:picMkLst>
        </pc:picChg>
        <pc:picChg chg="add mod">
          <ac:chgData name="Xavier Mortensen" userId="7489e2c2f73d31f4" providerId="LiveId" clId="{1B5B35AF-F2EA-1D41-9343-A03380B8DF6D}" dt="2022-08-13T20:14:49.229" v="173"/>
          <ac:picMkLst>
            <pc:docMk/>
            <pc:sldMk cId="2508226784" sldId="322"/>
            <ac:picMk id="5" creationId="{23E5FAB7-B7DB-0C7F-50EC-6ACD75373093}"/>
          </ac:picMkLst>
        </pc:picChg>
      </pc:sldChg>
      <pc:sldChg chg="addSp delSp modSp">
        <pc:chgData name="Xavier Mortensen" userId="7489e2c2f73d31f4" providerId="LiveId" clId="{1B5B35AF-F2EA-1D41-9343-A03380B8DF6D}" dt="2022-08-13T19:25:01.754" v="102"/>
        <pc:sldMkLst>
          <pc:docMk/>
          <pc:sldMk cId="2374001876" sldId="324"/>
        </pc:sldMkLst>
        <pc:picChg chg="add del mod">
          <ac:chgData name="Xavier Mortensen" userId="7489e2c2f73d31f4" providerId="LiveId" clId="{1B5B35AF-F2EA-1D41-9343-A03380B8DF6D}" dt="2022-08-13T19:25:01.754" v="102"/>
          <ac:picMkLst>
            <pc:docMk/>
            <pc:sldMk cId="2374001876" sldId="324"/>
            <ac:picMk id="3" creationId="{21EA7CD1-32F8-0E6D-E3D7-EAA6EBB8512E}"/>
          </ac:picMkLst>
        </pc:picChg>
        <pc:picChg chg="add mod">
          <ac:chgData name="Xavier Mortensen" userId="7489e2c2f73d31f4" providerId="LiveId" clId="{1B5B35AF-F2EA-1D41-9343-A03380B8DF6D}" dt="2022-08-13T19:25:01.754" v="102"/>
          <ac:picMkLst>
            <pc:docMk/>
            <pc:sldMk cId="2374001876" sldId="324"/>
            <ac:picMk id="4" creationId="{9AE97D3C-5594-D21E-D2C7-E4F31FAE1464}"/>
          </ac:picMkLst>
        </pc:picChg>
      </pc:sldChg>
      <pc:sldChg chg="addSp delSp modSp modTransition modAnim">
        <pc:chgData name="Xavier Mortensen" userId="7489e2c2f73d31f4" providerId="LiveId" clId="{1B5B35AF-F2EA-1D41-9343-A03380B8DF6D}" dt="2022-08-13T19:25:01.754" v="102"/>
        <pc:sldMkLst>
          <pc:docMk/>
          <pc:sldMk cId="233296100" sldId="325"/>
        </pc:sldMkLst>
        <pc:picChg chg="add del mod">
          <ac:chgData name="Xavier Mortensen" userId="7489e2c2f73d31f4" providerId="LiveId" clId="{1B5B35AF-F2EA-1D41-9343-A03380B8DF6D}" dt="2022-08-13T19:11:41.203" v="74"/>
          <ac:picMkLst>
            <pc:docMk/>
            <pc:sldMk cId="233296100" sldId="325"/>
            <ac:picMk id="7" creationId="{5E020668-C779-C749-15F0-C8346B6678B8}"/>
          </ac:picMkLst>
        </pc:picChg>
        <pc:picChg chg="add del mod">
          <ac:chgData name="Xavier Mortensen" userId="7489e2c2f73d31f4" providerId="LiveId" clId="{1B5B35AF-F2EA-1D41-9343-A03380B8DF6D}" dt="2022-08-13T19:14:04.133" v="89"/>
          <ac:picMkLst>
            <pc:docMk/>
            <pc:sldMk cId="233296100" sldId="325"/>
            <ac:picMk id="8" creationId="{49AC059D-CE7D-5299-91DD-855999539BE0}"/>
          </ac:picMkLst>
        </pc:picChg>
        <pc:picChg chg="add del mod">
          <ac:chgData name="Xavier Mortensen" userId="7489e2c2f73d31f4" providerId="LiveId" clId="{1B5B35AF-F2EA-1D41-9343-A03380B8DF6D}" dt="2022-08-13T19:14:43.664" v="91"/>
          <ac:picMkLst>
            <pc:docMk/>
            <pc:sldMk cId="233296100" sldId="325"/>
            <ac:picMk id="9" creationId="{583243E6-FEC1-96BB-AD3A-6C4B0AEE36A6}"/>
          </ac:picMkLst>
        </pc:picChg>
        <pc:picChg chg="add del mod">
          <ac:chgData name="Xavier Mortensen" userId="7489e2c2f73d31f4" providerId="LiveId" clId="{1B5B35AF-F2EA-1D41-9343-A03380B8DF6D}" dt="2022-08-13T19:15:01.686" v="93"/>
          <ac:picMkLst>
            <pc:docMk/>
            <pc:sldMk cId="233296100" sldId="325"/>
            <ac:picMk id="10" creationId="{CAF4EEB1-B4E7-9E8F-20FE-44E3A83EFCA5}"/>
          </ac:picMkLst>
        </pc:picChg>
        <pc:picChg chg="add del mod">
          <ac:chgData name="Xavier Mortensen" userId="7489e2c2f73d31f4" providerId="LiveId" clId="{1B5B35AF-F2EA-1D41-9343-A03380B8DF6D}" dt="2022-08-13T19:16:14.045" v="95"/>
          <ac:picMkLst>
            <pc:docMk/>
            <pc:sldMk cId="233296100" sldId="325"/>
            <ac:picMk id="12" creationId="{07B77DDB-33D8-C68A-93C6-63634CD96E4A}"/>
          </ac:picMkLst>
        </pc:picChg>
        <pc:picChg chg="add del mod">
          <ac:chgData name="Xavier Mortensen" userId="7489e2c2f73d31f4" providerId="LiveId" clId="{1B5B35AF-F2EA-1D41-9343-A03380B8DF6D}" dt="2022-08-13T19:16:42.234" v="97"/>
          <ac:picMkLst>
            <pc:docMk/>
            <pc:sldMk cId="233296100" sldId="325"/>
            <ac:picMk id="13" creationId="{D380865A-1055-D9D6-887B-95EEAEA52DF4}"/>
          </ac:picMkLst>
        </pc:picChg>
        <pc:picChg chg="add del mod">
          <ac:chgData name="Xavier Mortensen" userId="7489e2c2f73d31f4" providerId="LiveId" clId="{1B5B35AF-F2EA-1D41-9343-A03380B8DF6D}" dt="2022-08-13T19:17:09.250" v="99"/>
          <ac:picMkLst>
            <pc:docMk/>
            <pc:sldMk cId="233296100" sldId="325"/>
            <ac:picMk id="14" creationId="{B7383B0B-EF1F-BFAA-C528-4E33E1DFFB6C}"/>
          </ac:picMkLst>
        </pc:picChg>
        <pc:picChg chg="add del mod">
          <ac:chgData name="Xavier Mortensen" userId="7489e2c2f73d31f4" providerId="LiveId" clId="{1B5B35AF-F2EA-1D41-9343-A03380B8DF6D}" dt="2022-08-13T19:20:01.352" v="101"/>
          <ac:picMkLst>
            <pc:docMk/>
            <pc:sldMk cId="233296100" sldId="325"/>
            <ac:picMk id="15" creationId="{BE8CC826-E471-9598-6552-964A226E1FDE}"/>
          </ac:picMkLst>
        </pc:picChg>
        <pc:picChg chg="add mod">
          <ac:chgData name="Xavier Mortensen" userId="7489e2c2f73d31f4" providerId="LiveId" clId="{1B5B35AF-F2EA-1D41-9343-A03380B8DF6D}" dt="2022-08-13T19:25:01.754" v="102"/>
          <ac:picMkLst>
            <pc:docMk/>
            <pc:sldMk cId="233296100" sldId="325"/>
            <ac:picMk id="16" creationId="{0A5EC84B-3907-87E6-4F69-38F77780D979}"/>
          </ac:picMkLst>
        </pc:picChg>
      </pc:sldChg>
      <pc:sldChg chg="addSp modSp">
        <pc:chgData name="Xavier Mortensen" userId="7489e2c2f73d31f4" providerId="LiveId" clId="{1B5B35AF-F2EA-1D41-9343-A03380B8DF6D}" dt="2022-08-14T01:51:20.865" v="193"/>
        <pc:sldMkLst>
          <pc:docMk/>
          <pc:sldMk cId="2042572179" sldId="326"/>
        </pc:sldMkLst>
        <pc:picChg chg="add mod">
          <ac:chgData name="Xavier Mortensen" userId="7489e2c2f73d31f4" providerId="LiveId" clId="{1B5B35AF-F2EA-1D41-9343-A03380B8DF6D}" dt="2022-08-14T01:51:20.865" v="193"/>
          <ac:picMkLst>
            <pc:docMk/>
            <pc:sldMk cId="2042572179" sldId="326"/>
            <ac:picMk id="4" creationId="{8D5D3FD7-52EE-1035-E085-0D83D1271A58}"/>
          </ac:picMkLst>
        </pc:picChg>
      </pc:sldChg>
      <pc:sldChg chg="addSp delSp modSp modTransition modAnim">
        <pc:chgData name="Xavier Mortensen" userId="7489e2c2f73d31f4" providerId="LiveId" clId="{1B5B35AF-F2EA-1D41-9343-A03380B8DF6D}" dt="2022-08-13T19:26:24.235" v="105"/>
        <pc:sldMkLst>
          <pc:docMk/>
          <pc:sldMk cId="1846387225" sldId="328"/>
        </pc:sldMkLst>
        <pc:picChg chg="add del mod">
          <ac:chgData name="Xavier Mortensen" userId="7489e2c2f73d31f4" providerId="LiveId" clId="{1B5B35AF-F2EA-1D41-9343-A03380B8DF6D}" dt="2022-08-13T19:25:31.103" v="104"/>
          <ac:picMkLst>
            <pc:docMk/>
            <pc:sldMk cId="1846387225" sldId="328"/>
            <ac:picMk id="3" creationId="{B018B99B-32CC-9277-C795-5F91CA0FDB97}"/>
          </ac:picMkLst>
        </pc:picChg>
        <pc:picChg chg="add mod">
          <ac:chgData name="Xavier Mortensen" userId="7489e2c2f73d31f4" providerId="LiveId" clId="{1B5B35AF-F2EA-1D41-9343-A03380B8DF6D}" dt="2022-08-13T19:26:24.235" v="105"/>
          <ac:picMkLst>
            <pc:docMk/>
            <pc:sldMk cId="1846387225" sldId="328"/>
            <ac:picMk id="4" creationId="{95BCD1F8-D1E2-E429-4A0B-B74536B0D5E0}"/>
          </ac:picMkLst>
        </pc:picChg>
      </pc:sldChg>
      <pc:sldChg chg="addSp delSp modSp modTransition modAnim">
        <pc:chgData name="Xavier Mortensen" userId="7489e2c2f73d31f4" providerId="LiveId" clId="{1B5B35AF-F2EA-1D41-9343-A03380B8DF6D}" dt="2022-08-13T19:38:10.703" v="121"/>
        <pc:sldMkLst>
          <pc:docMk/>
          <pc:sldMk cId="3484535508" sldId="329"/>
        </pc:sldMkLst>
        <pc:picChg chg="add del mod">
          <ac:chgData name="Xavier Mortensen" userId="7489e2c2f73d31f4" providerId="LiveId" clId="{1B5B35AF-F2EA-1D41-9343-A03380B8DF6D}" dt="2022-08-13T19:33:55.941" v="111"/>
          <ac:picMkLst>
            <pc:docMk/>
            <pc:sldMk cId="3484535508" sldId="329"/>
            <ac:picMk id="2" creationId="{F5269F8E-524D-04A5-C36E-CC65FF0ECB24}"/>
          </ac:picMkLst>
        </pc:picChg>
        <pc:picChg chg="add del mod">
          <ac:chgData name="Xavier Mortensen" userId="7489e2c2f73d31f4" providerId="LiveId" clId="{1B5B35AF-F2EA-1D41-9343-A03380B8DF6D}" dt="2022-08-13T19:34:04.338" v="112"/>
          <ac:picMkLst>
            <pc:docMk/>
            <pc:sldMk cId="3484535508" sldId="329"/>
            <ac:picMk id="4" creationId="{EB2E88EC-C2F2-14F3-4606-FAC49C0E694E}"/>
          </ac:picMkLst>
        </pc:picChg>
        <pc:picChg chg="add del mod">
          <ac:chgData name="Xavier Mortensen" userId="7489e2c2f73d31f4" providerId="LiveId" clId="{1B5B35AF-F2EA-1D41-9343-A03380B8DF6D}" dt="2022-08-13T19:34:20.433" v="114"/>
          <ac:picMkLst>
            <pc:docMk/>
            <pc:sldMk cId="3484535508" sldId="329"/>
            <ac:picMk id="6" creationId="{7200A17F-B4B7-4883-D449-95B9D045BCF2}"/>
          </ac:picMkLst>
        </pc:picChg>
        <pc:picChg chg="add del mod">
          <ac:chgData name="Xavier Mortensen" userId="7489e2c2f73d31f4" providerId="LiveId" clId="{1B5B35AF-F2EA-1D41-9343-A03380B8DF6D}" dt="2022-08-13T19:35:02.470" v="116"/>
          <ac:picMkLst>
            <pc:docMk/>
            <pc:sldMk cId="3484535508" sldId="329"/>
            <ac:picMk id="7" creationId="{3FF59062-5A9B-52FD-7973-ADE9499C90E3}"/>
          </ac:picMkLst>
        </pc:picChg>
        <pc:picChg chg="add del mod">
          <ac:chgData name="Xavier Mortensen" userId="7489e2c2f73d31f4" providerId="LiveId" clId="{1B5B35AF-F2EA-1D41-9343-A03380B8DF6D}" dt="2022-08-13T19:35:46.572" v="118"/>
          <ac:picMkLst>
            <pc:docMk/>
            <pc:sldMk cId="3484535508" sldId="329"/>
            <ac:picMk id="13" creationId="{0DA4EC05-D33B-EEF6-58C4-88CF9B6CCAEC}"/>
          </ac:picMkLst>
        </pc:picChg>
        <pc:picChg chg="add del mod">
          <ac:chgData name="Xavier Mortensen" userId="7489e2c2f73d31f4" providerId="LiveId" clId="{1B5B35AF-F2EA-1D41-9343-A03380B8DF6D}" dt="2022-08-13T19:36:32.063" v="120"/>
          <ac:picMkLst>
            <pc:docMk/>
            <pc:sldMk cId="3484535508" sldId="329"/>
            <ac:picMk id="14" creationId="{DE5B0EE4-86E5-6C5F-0DCF-74EFAAE35F1C}"/>
          </ac:picMkLst>
        </pc:picChg>
        <pc:picChg chg="add mod">
          <ac:chgData name="Xavier Mortensen" userId="7489e2c2f73d31f4" providerId="LiveId" clId="{1B5B35AF-F2EA-1D41-9343-A03380B8DF6D}" dt="2022-08-13T19:38:10.703" v="121"/>
          <ac:picMkLst>
            <pc:docMk/>
            <pc:sldMk cId="3484535508" sldId="329"/>
            <ac:picMk id="15" creationId="{34773ECB-D0CC-A2DB-3070-BCA1E2CE30B4}"/>
          </ac:picMkLst>
        </pc:picChg>
      </pc:sldChg>
      <pc:sldChg chg="addSp modSp">
        <pc:chgData name="Xavier Mortensen" userId="7489e2c2f73d31f4" providerId="LiveId" clId="{1B5B35AF-F2EA-1D41-9343-A03380B8DF6D}" dt="2022-08-14T02:59:52.185" v="287"/>
        <pc:sldMkLst>
          <pc:docMk/>
          <pc:sldMk cId="2300183877" sldId="330"/>
        </pc:sldMkLst>
        <pc:picChg chg="add mod">
          <ac:chgData name="Xavier Mortensen" userId="7489e2c2f73d31f4" providerId="LiveId" clId="{1B5B35AF-F2EA-1D41-9343-A03380B8DF6D}" dt="2022-08-14T02:59:52.185" v="287"/>
          <ac:picMkLst>
            <pc:docMk/>
            <pc:sldMk cId="2300183877" sldId="330"/>
            <ac:picMk id="5" creationId="{284C3FDC-9DE6-A2AE-B833-F2449524A7E5}"/>
          </ac:picMkLst>
        </pc:picChg>
      </pc:sldChg>
      <pc:sldChg chg="addSp delSp modSp modTransition modAnim">
        <pc:chgData name="Xavier Mortensen" userId="7489e2c2f73d31f4" providerId="LiveId" clId="{1B5B35AF-F2EA-1D41-9343-A03380B8DF6D}" dt="2022-08-14T03:04:35.372" v="293"/>
        <pc:sldMkLst>
          <pc:docMk/>
          <pc:sldMk cId="3686997803" sldId="331"/>
        </pc:sldMkLst>
        <pc:picChg chg="add del mod">
          <ac:chgData name="Xavier Mortensen" userId="7489e2c2f73d31f4" providerId="LiveId" clId="{1B5B35AF-F2EA-1D41-9343-A03380B8DF6D}" dt="2022-08-14T03:01:55.952" v="288"/>
          <ac:picMkLst>
            <pc:docMk/>
            <pc:sldMk cId="3686997803" sldId="331"/>
            <ac:picMk id="2" creationId="{0F5B0B76-5190-19F1-DF82-66BBE4A48BD9}"/>
          </ac:picMkLst>
        </pc:picChg>
        <pc:picChg chg="add del mod">
          <ac:chgData name="Xavier Mortensen" userId="7489e2c2f73d31f4" providerId="LiveId" clId="{1B5B35AF-F2EA-1D41-9343-A03380B8DF6D}" dt="2022-08-14T03:02:50.149" v="290"/>
          <ac:picMkLst>
            <pc:docMk/>
            <pc:sldMk cId="3686997803" sldId="331"/>
            <ac:picMk id="3" creationId="{7651AB16-31C5-C515-CABA-69857EA86C10}"/>
          </ac:picMkLst>
        </pc:picChg>
        <pc:picChg chg="add del mod">
          <ac:chgData name="Xavier Mortensen" userId="7489e2c2f73d31f4" providerId="LiveId" clId="{1B5B35AF-F2EA-1D41-9343-A03380B8DF6D}" dt="2022-08-14T03:03:44.105" v="292"/>
          <ac:picMkLst>
            <pc:docMk/>
            <pc:sldMk cId="3686997803" sldId="331"/>
            <ac:picMk id="4" creationId="{0E764C10-683A-9395-A3D0-34E3C7699AAE}"/>
          </ac:picMkLst>
        </pc:picChg>
        <pc:picChg chg="add mod">
          <ac:chgData name="Xavier Mortensen" userId="7489e2c2f73d31f4" providerId="LiveId" clId="{1B5B35AF-F2EA-1D41-9343-A03380B8DF6D}" dt="2022-08-14T03:04:35.372" v="293"/>
          <ac:picMkLst>
            <pc:docMk/>
            <pc:sldMk cId="3686997803" sldId="331"/>
            <ac:picMk id="6" creationId="{87736B8D-0EB1-338B-9EFD-DC4C7BCF3A1A}"/>
          </ac:picMkLst>
        </pc:picChg>
      </pc:sldChg>
      <pc:sldChg chg="addSp modSp">
        <pc:chgData name="Xavier Mortensen" userId="7489e2c2f73d31f4" providerId="LiveId" clId="{1B5B35AF-F2EA-1D41-9343-A03380B8DF6D}" dt="2022-08-14T02:39:11.815" v="272"/>
        <pc:sldMkLst>
          <pc:docMk/>
          <pc:sldMk cId="2876296291" sldId="332"/>
        </pc:sldMkLst>
        <pc:picChg chg="add mod">
          <ac:chgData name="Xavier Mortensen" userId="7489e2c2f73d31f4" providerId="LiveId" clId="{1B5B35AF-F2EA-1D41-9343-A03380B8DF6D}" dt="2022-08-14T02:39:11.815" v="272"/>
          <ac:picMkLst>
            <pc:docMk/>
            <pc:sldMk cId="2876296291" sldId="332"/>
            <ac:picMk id="2" creationId="{55E7DBDB-6065-32E8-0569-B2490B337727}"/>
          </ac:picMkLst>
        </pc:picChg>
      </pc:sldChg>
      <pc:sldChg chg="addSp delSp modSp modTransition modAnim">
        <pc:chgData name="Xavier Mortensen" userId="7489e2c2f73d31f4" providerId="LiveId" clId="{1B5B35AF-F2EA-1D41-9343-A03380B8DF6D}" dt="2022-08-14T02:51:11.410" v="283"/>
        <pc:sldMkLst>
          <pc:docMk/>
          <pc:sldMk cId="2513115584" sldId="334"/>
        </pc:sldMkLst>
        <pc:picChg chg="add del mod">
          <ac:chgData name="Xavier Mortensen" userId="7489e2c2f73d31f4" providerId="LiveId" clId="{1B5B35AF-F2EA-1D41-9343-A03380B8DF6D}" dt="2022-08-14T02:49:07.748" v="282"/>
          <ac:picMkLst>
            <pc:docMk/>
            <pc:sldMk cId="2513115584" sldId="334"/>
            <ac:picMk id="5" creationId="{A8FA2ED8-2162-59CC-01E1-953522406FC1}"/>
          </ac:picMkLst>
        </pc:picChg>
        <pc:picChg chg="add mod">
          <ac:chgData name="Xavier Mortensen" userId="7489e2c2f73d31f4" providerId="LiveId" clId="{1B5B35AF-F2EA-1D41-9343-A03380B8DF6D}" dt="2022-08-14T02:51:11.410" v="283"/>
          <ac:picMkLst>
            <pc:docMk/>
            <pc:sldMk cId="2513115584" sldId="334"/>
            <ac:picMk id="6" creationId="{D21A76E8-1FA7-233E-83AF-A818FD26DB0C}"/>
          </ac:picMkLst>
        </pc:picChg>
      </pc:sldChg>
      <pc:sldChg chg="addSp delSp modSp modTransition modAnim">
        <pc:chgData name="Xavier Mortensen" userId="7489e2c2f73d31f4" providerId="LiveId" clId="{1B5B35AF-F2EA-1D41-9343-A03380B8DF6D}" dt="2022-08-14T02:52:59.268" v="285"/>
        <pc:sldMkLst>
          <pc:docMk/>
          <pc:sldMk cId="1426736095" sldId="335"/>
        </pc:sldMkLst>
        <pc:picChg chg="add del mod">
          <ac:chgData name="Xavier Mortensen" userId="7489e2c2f73d31f4" providerId="LiveId" clId="{1B5B35AF-F2EA-1D41-9343-A03380B8DF6D}" dt="2022-08-14T02:51:53.385" v="284"/>
          <ac:picMkLst>
            <pc:docMk/>
            <pc:sldMk cId="1426736095" sldId="335"/>
            <ac:picMk id="4" creationId="{EAC119E5-137D-A14D-8E9D-899F1C798197}"/>
          </ac:picMkLst>
        </pc:picChg>
        <pc:picChg chg="add mod">
          <ac:chgData name="Xavier Mortensen" userId="7489e2c2f73d31f4" providerId="LiveId" clId="{1B5B35AF-F2EA-1D41-9343-A03380B8DF6D}" dt="2022-08-14T02:52:59.268" v="285"/>
          <ac:picMkLst>
            <pc:docMk/>
            <pc:sldMk cId="1426736095" sldId="335"/>
            <ac:picMk id="5" creationId="{836AA66F-2808-7303-4013-4D4AA535F811}"/>
          </ac:picMkLst>
        </pc:picChg>
      </pc:sldChg>
      <pc:sldChg chg="addSp delSp modSp modTransition modAnim">
        <pc:chgData name="Xavier Mortensen" userId="7489e2c2f73d31f4" providerId="LiveId" clId="{1B5B35AF-F2EA-1D41-9343-A03380B8DF6D}" dt="2022-08-14T02:24:39.570" v="271"/>
        <pc:sldMkLst>
          <pc:docMk/>
          <pc:sldMk cId="1028772290" sldId="336"/>
        </pc:sldMkLst>
        <pc:picChg chg="add del mod">
          <ac:chgData name="Xavier Mortensen" userId="7489e2c2f73d31f4" providerId="LiveId" clId="{1B5B35AF-F2EA-1D41-9343-A03380B8DF6D}" dt="2022-08-14T02:22:29.284" v="268"/>
          <ac:picMkLst>
            <pc:docMk/>
            <pc:sldMk cId="1028772290" sldId="336"/>
            <ac:picMk id="5" creationId="{F4230D1B-C1B6-2A13-23C9-7219A7C24E00}"/>
          </ac:picMkLst>
        </pc:picChg>
        <pc:picChg chg="add del mod">
          <ac:chgData name="Xavier Mortensen" userId="7489e2c2f73d31f4" providerId="LiveId" clId="{1B5B35AF-F2EA-1D41-9343-A03380B8DF6D}" dt="2022-08-14T02:24:25.585" v="270"/>
          <ac:picMkLst>
            <pc:docMk/>
            <pc:sldMk cId="1028772290" sldId="336"/>
            <ac:picMk id="6" creationId="{D3096F0E-F51B-84BE-8582-AFD22FE4CB60}"/>
          </ac:picMkLst>
        </pc:picChg>
        <pc:picChg chg="add mod">
          <ac:chgData name="Xavier Mortensen" userId="7489e2c2f73d31f4" providerId="LiveId" clId="{1B5B35AF-F2EA-1D41-9343-A03380B8DF6D}" dt="2022-08-14T02:24:39.570" v="271"/>
          <ac:picMkLst>
            <pc:docMk/>
            <pc:sldMk cId="1028772290" sldId="336"/>
            <ac:picMk id="7" creationId="{DD96FB06-A516-9334-97D2-019C907766C4}"/>
          </ac:picMkLst>
        </pc:picChg>
      </pc:sldChg>
      <pc:sldChg chg="addSp modSp">
        <pc:chgData name="Xavier Mortensen" userId="7489e2c2f73d31f4" providerId="LiveId" clId="{1B5B35AF-F2EA-1D41-9343-A03380B8DF6D}" dt="2022-08-14T02:46:58.476" v="281"/>
        <pc:sldMkLst>
          <pc:docMk/>
          <pc:sldMk cId="4037256759" sldId="337"/>
        </pc:sldMkLst>
        <pc:picChg chg="add mod">
          <ac:chgData name="Xavier Mortensen" userId="7489e2c2f73d31f4" providerId="LiveId" clId="{1B5B35AF-F2EA-1D41-9343-A03380B8DF6D}" dt="2022-08-14T02:46:58.476" v="281"/>
          <ac:picMkLst>
            <pc:docMk/>
            <pc:sldMk cId="4037256759" sldId="337"/>
            <ac:picMk id="5" creationId="{987309CC-79C0-9E86-F631-F84924ADFF8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RNFL OD</c:v>
                </c:pt>
              </c:strCache>
            </c:strRef>
          </c:tx>
          <c:spPr>
            <a:ln w="28575" cap="rnd">
              <a:solidFill>
                <a:schemeClr val="accent6">
                  <a:lumMod val="75000"/>
                </a:schemeClr>
              </a:solidFill>
              <a:round/>
            </a:ln>
            <a:effectLst/>
          </c:spPr>
          <c:marker>
            <c:symbol val="diamond"/>
            <c:size val="9"/>
            <c:spPr>
              <a:solidFill>
                <a:schemeClr val="accent6">
                  <a:lumMod val="75000"/>
                </a:schemeClr>
              </a:solidFill>
              <a:ln w="9525">
                <a:solidFill>
                  <a:schemeClr val="accent6">
                    <a:lumMod val="75000"/>
                  </a:schemeClr>
                </a:solidFill>
              </a:ln>
              <a:effectLst/>
            </c:spPr>
          </c:marker>
          <c:cat>
            <c:numRef>
              <c:f>Sheet1!$A$2:$A$14</c:f>
              <c:numCache>
                <c:formatCode>m/d/yy</c:formatCode>
                <c:ptCount val="13"/>
                <c:pt idx="0">
                  <c:v>44146</c:v>
                </c:pt>
                <c:pt idx="1">
                  <c:v>44147</c:v>
                </c:pt>
                <c:pt idx="2">
                  <c:v>44151</c:v>
                </c:pt>
                <c:pt idx="3">
                  <c:v>44154</c:v>
                </c:pt>
                <c:pt idx="4">
                  <c:v>44159</c:v>
                </c:pt>
                <c:pt idx="5">
                  <c:v>44166</c:v>
                </c:pt>
                <c:pt idx="6">
                  <c:v>44173</c:v>
                </c:pt>
                <c:pt idx="7">
                  <c:v>44180</c:v>
                </c:pt>
                <c:pt idx="8">
                  <c:v>44193</c:v>
                </c:pt>
                <c:pt idx="9">
                  <c:v>44201</c:v>
                </c:pt>
                <c:pt idx="10">
                  <c:v>44215</c:v>
                </c:pt>
                <c:pt idx="11">
                  <c:v>44230</c:v>
                </c:pt>
                <c:pt idx="12">
                  <c:v>44251</c:v>
                </c:pt>
              </c:numCache>
            </c:numRef>
          </c:cat>
          <c:val>
            <c:numRef>
              <c:f>Sheet1!$B$2:$B$14</c:f>
              <c:numCache>
                <c:formatCode>General</c:formatCode>
                <c:ptCount val="13"/>
                <c:pt idx="0">
                  <c:v>510</c:v>
                </c:pt>
                <c:pt idx="1">
                  <c:v>483</c:v>
                </c:pt>
                <c:pt idx="2">
                  <c:v>397</c:v>
                </c:pt>
                <c:pt idx="3">
                  <c:v>403</c:v>
                </c:pt>
                <c:pt idx="4">
                  <c:v>329</c:v>
                </c:pt>
                <c:pt idx="5">
                  <c:v>293</c:v>
                </c:pt>
                <c:pt idx="6">
                  <c:v>199</c:v>
                </c:pt>
                <c:pt idx="7">
                  <c:v>159</c:v>
                </c:pt>
                <c:pt idx="8">
                  <c:v>125</c:v>
                </c:pt>
                <c:pt idx="9">
                  <c:v>118</c:v>
                </c:pt>
                <c:pt idx="10">
                  <c:v>106</c:v>
                </c:pt>
                <c:pt idx="11">
                  <c:v>79</c:v>
                </c:pt>
                <c:pt idx="12">
                  <c:v>72</c:v>
                </c:pt>
              </c:numCache>
            </c:numRef>
          </c:val>
          <c:smooth val="0"/>
          <c:extLst>
            <c:ext xmlns:c16="http://schemas.microsoft.com/office/drawing/2014/chart" uri="{C3380CC4-5D6E-409C-BE32-E72D297353CC}">
              <c16:uniqueId val="{00000000-7791-4B92-9569-C86FDE56F107}"/>
            </c:ext>
          </c:extLst>
        </c:ser>
        <c:ser>
          <c:idx val="1"/>
          <c:order val="1"/>
          <c:tx>
            <c:strRef>
              <c:f>Sheet1!$C$1</c:f>
              <c:strCache>
                <c:ptCount val="1"/>
                <c:pt idx="0">
                  <c:v>RNFL OS</c:v>
                </c:pt>
              </c:strCache>
            </c:strRef>
          </c:tx>
          <c:spPr>
            <a:ln w="28575" cap="rnd">
              <a:solidFill>
                <a:schemeClr val="accent5">
                  <a:lumMod val="50000"/>
                </a:schemeClr>
              </a:solidFill>
              <a:round/>
            </a:ln>
            <a:effectLst/>
          </c:spPr>
          <c:marker>
            <c:symbol val="diamond"/>
            <c:size val="9"/>
            <c:spPr>
              <a:solidFill>
                <a:schemeClr val="accent1"/>
              </a:solidFill>
              <a:ln w="9525">
                <a:solidFill>
                  <a:schemeClr val="accent1"/>
                </a:solidFill>
              </a:ln>
              <a:effectLst/>
            </c:spPr>
          </c:marker>
          <c:cat>
            <c:numRef>
              <c:f>Sheet1!$A$2:$A$14</c:f>
              <c:numCache>
                <c:formatCode>m/d/yy</c:formatCode>
                <c:ptCount val="13"/>
                <c:pt idx="0">
                  <c:v>44146</c:v>
                </c:pt>
                <c:pt idx="1">
                  <c:v>44147</c:v>
                </c:pt>
                <c:pt idx="2">
                  <c:v>44151</c:v>
                </c:pt>
                <c:pt idx="3">
                  <c:v>44154</c:v>
                </c:pt>
                <c:pt idx="4">
                  <c:v>44159</c:v>
                </c:pt>
                <c:pt idx="5">
                  <c:v>44166</c:v>
                </c:pt>
                <c:pt idx="6">
                  <c:v>44173</c:v>
                </c:pt>
                <c:pt idx="7">
                  <c:v>44180</c:v>
                </c:pt>
                <c:pt idx="8">
                  <c:v>44193</c:v>
                </c:pt>
                <c:pt idx="9">
                  <c:v>44201</c:v>
                </c:pt>
                <c:pt idx="10">
                  <c:v>44215</c:v>
                </c:pt>
                <c:pt idx="11">
                  <c:v>44230</c:v>
                </c:pt>
                <c:pt idx="12">
                  <c:v>44251</c:v>
                </c:pt>
              </c:numCache>
            </c:numRef>
          </c:cat>
          <c:val>
            <c:numRef>
              <c:f>Sheet1!$C$2:$C$14</c:f>
              <c:numCache>
                <c:formatCode>General</c:formatCode>
                <c:ptCount val="13"/>
                <c:pt idx="0">
                  <c:v>496</c:v>
                </c:pt>
                <c:pt idx="1">
                  <c:v>479</c:v>
                </c:pt>
                <c:pt idx="2">
                  <c:v>433</c:v>
                </c:pt>
                <c:pt idx="3">
                  <c:v>413</c:v>
                </c:pt>
                <c:pt idx="4">
                  <c:v>393</c:v>
                </c:pt>
                <c:pt idx="5">
                  <c:v>336</c:v>
                </c:pt>
                <c:pt idx="6">
                  <c:v>271</c:v>
                </c:pt>
                <c:pt idx="7">
                  <c:v>251</c:v>
                </c:pt>
                <c:pt idx="8">
                  <c:v>175</c:v>
                </c:pt>
                <c:pt idx="9">
                  <c:v>151</c:v>
                </c:pt>
                <c:pt idx="10">
                  <c:v>126</c:v>
                </c:pt>
                <c:pt idx="11">
                  <c:v>89</c:v>
                </c:pt>
                <c:pt idx="12">
                  <c:v>81</c:v>
                </c:pt>
              </c:numCache>
            </c:numRef>
          </c:val>
          <c:smooth val="0"/>
          <c:extLst>
            <c:ext xmlns:c16="http://schemas.microsoft.com/office/drawing/2014/chart" uri="{C3380CC4-5D6E-409C-BE32-E72D297353CC}">
              <c16:uniqueId val="{00000001-7791-4B92-9569-C86FDE56F107}"/>
            </c:ext>
          </c:extLst>
        </c:ser>
        <c:dLbls>
          <c:showLegendKey val="0"/>
          <c:showVal val="0"/>
          <c:showCatName val="0"/>
          <c:showSerName val="0"/>
          <c:showPercent val="0"/>
          <c:showBubbleSize val="0"/>
        </c:dLbls>
        <c:marker val="1"/>
        <c:smooth val="0"/>
        <c:axId val="1849016319"/>
        <c:axId val="1849017151"/>
      </c:lineChart>
      <c:lineChart>
        <c:grouping val="standard"/>
        <c:varyColors val="0"/>
        <c:ser>
          <c:idx val="2"/>
          <c:order val="2"/>
          <c:tx>
            <c:strRef>
              <c:f>Sheet1!$D$1</c:f>
              <c:strCache>
                <c:ptCount val="1"/>
                <c:pt idx="0">
                  <c:v>GCC OD</c:v>
                </c:pt>
              </c:strCache>
            </c:strRef>
          </c:tx>
          <c:spPr>
            <a:ln w="28575" cap="rnd">
              <a:solidFill>
                <a:schemeClr val="accent4">
                  <a:lumMod val="60000"/>
                  <a:lumOff val="40000"/>
                </a:schemeClr>
              </a:solidFill>
              <a:round/>
            </a:ln>
            <a:effectLst/>
          </c:spPr>
          <c:marker>
            <c:symbol val="circle"/>
            <c:size val="5"/>
            <c:spPr>
              <a:solidFill>
                <a:schemeClr val="accent4"/>
              </a:solidFill>
              <a:ln w="9525">
                <a:solidFill>
                  <a:schemeClr val="accent4"/>
                </a:solidFill>
              </a:ln>
              <a:effectLst/>
            </c:spPr>
          </c:marker>
          <c:cat>
            <c:numRef>
              <c:f>Sheet1!$A$2:$A$14</c:f>
              <c:numCache>
                <c:formatCode>m/d/yy</c:formatCode>
                <c:ptCount val="13"/>
                <c:pt idx="0">
                  <c:v>44146</c:v>
                </c:pt>
                <c:pt idx="1">
                  <c:v>44147</c:v>
                </c:pt>
                <c:pt idx="2">
                  <c:v>44151</c:v>
                </c:pt>
                <c:pt idx="3">
                  <c:v>44154</c:v>
                </c:pt>
                <c:pt idx="4">
                  <c:v>44159</c:v>
                </c:pt>
                <c:pt idx="5">
                  <c:v>44166</c:v>
                </c:pt>
                <c:pt idx="6">
                  <c:v>44173</c:v>
                </c:pt>
                <c:pt idx="7">
                  <c:v>44180</c:v>
                </c:pt>
                <c:pt idx="8">
                  <c:v>44193</c:v>
                </c:pt>
                <c:pt idx="9">
                  <c:v>44201</c:v>
                </c:pt>
                <c:pt idx="10">
                  <c:v>44215</c:v>
                </c:pt>
                <c:pt idx="11">
                  <c:v>44230</c:v>
                </c:pt>
                <c:pt idx="12">
                  <c:v>44251</c:v>
                </c:pt>
              </c:numCache>
            </c:numRef>
          </c:cat>
          <c:val>
            <c:numRef>
              <c:f>Sheet1!$D$2:$D$14</c:f>
              <c:numCache>
                <c:formatCode>General</c:formatCode>
                <c:ptCount val="13"/>
                <c:pt idx="0">
                  <c:v>60</c:v>
                </c:pt>
                <c:pt idx="1">
                  <c:v>66</c:v>
                </c:pt>
                <c:pt idx="2">
                  <c:v>66</c:v>
                </c:pt>
                <c:pt idx="3">
                  <c:v>66</c:v>
                </c:pt>
                <c:pt idx="4">
                  <c:v>64</c:v>
                </c:pt>
                <c:pt idx="5">
                  <c:v>64</c:v>
                </c:pt>
                <c:pt idx="6">
                  <c:v>62</c:v>
                </c:pt>
                <c:pt idx="7">
                  <c:v>59</c:v>
                </c:pt>
                <c:pt idx="8">
                  <c:v>55</c:v>
                </c:pt>
                <c:pt idx="9">
                  <c:v>58</c:v>
                </c:pt>
                <c:pt idx="10">
                  <c:v>55</c:v>
                </c:pt>
                <c:pt idx="11">
                  <c:v>54</c:v>
                </c:pt>
                <c:pt idx="12">
                  <c:v>52</c:v>
                </c:pt>
              </c:numCache>
            </c:numRef>
          </c:val>
          <c:smooth val="0"/>
          <c:extLst>
            <c:ext xmlns:c16="http://schemas.microsoft.com/office/drawing/2014/chart" uri="{C3380CC4-5D6E-409C-BE32-E72D297353CC}">
              <c16:uniqueId val="{00000001-2559-4805-89AD-BBF7E5BCA6DE}"/>
            </c:ext>
          </c:extLst>
        </c:ser>
        <c:ser>
          <c:idx val="3"/>
          <c:order val="3"/>
          <c:tx>
            <c:strRef>
              <c:f>Sheet1!$E$1</c:f>
              <c:strCache>
                <c:ptCount val="1"/>
                <c:pt idx="0">
                  <c:v>GCC OS</c:v>
                </c:pt>
              </c:strCache>
            </c:strRef>
          </c:tx>
          <c:spPr>
            <a:ln w="28575" cap="rnd">
              <a:solidFill>
                <a:schemeClr val="accent2">
                  <a:lumMod val="75000"/>
                </a:schemeClr>
              </a:solidFill>
              <a:round/>
            </a:ln>
            <a:effectLst/>
          </c:spPr>
          <c:marker>
            <c:symbol val="circle"/>
            <c:size val="5"/>
            <c:spPr>
              <a:solidFill>
                <a:schemeClr val="accent2"/>
              </a:solidFill>
              <a:ln w="9525">
                <a:solidFill>
                  <a:schemeClr val="accent2"/>
                </a:solidFill>
              </a:ln>
              <a:effectLst/>
            </c:spPr>
          </c:marker>
          <c:dPt>
            <c:idx val="0"/>
            <c:marker>
              <c:symbol val="circle"/>
              <c:size val="5"/>
              <c:spPr>
                <a:solidFill>
                  <a:schemeClr val="accent2"/>
                </a:solidFill>
                <a:ln w="9525">
                  <a:solidFill>
                    <a:schemeClr val="accent2"/>
                  </a:solidFill>
                </a:ln>
                <a:effectLst/>
              </c:spPr>
            </c:marker>
            <c:bubble3D val="0"/>
            <c:extLst>
              <c:ext xmlns:c16="http://schemas.microsoft.com/office/drawing/2014/chart" uri="{C3380CC4-5D6E-409C-BE32-E72D297353CC}">
                <c16:uniqueId val="{00000001-1D83-A748-AD52-3C2B0C561C58}"/>
              </c:ext>
            </c:extLst>
          </c:dPt>
          <c:dPt>
            <c:idx val="10"/>
            <c:marker>
              <c:symbol val="circle"/>
              <c:size val="5"/>
              <c:spPr>
                <a:solidFill>
                  <a:schemeClr val="accent2"/>
                </a:solidFill>
                <a:ln w="9525">
                  <a:solidFill>
                    <a:schemeClr val="accent2"/>
                  </a:solidFill>
                </a:ln>
                <a:effectLst/>
              </c:spPr>
            </c:marker>
            <c:bubble3D val="0"/>
            <c:spPr>
              <a:ln w="28575" cap="rnd">
                <a:solidFill>
                  <a:schemeClr val="accent2"/>
                </a:solidFill>
                <a:round/>
              </a:ln>
              <a:effectLst/>
            </c:spPr>
            <c:extLst>
              <c:ext xmlns:c16="http://schemas.microsoft.com/office/drawing/2014/chart" uri="{C3380CC4-5D6E-409C-BE32-E72D297353CC}">
                <c16:uniqueId val="{00000001-07CC-4231-A446-638D350C66F3}"/>
              </c:ext>
            </c:extLst>
          </c:dPt>
          <c:cat>
            <c:numRef>
              <c:f>Sheet1!$A$2:$A$14</c:f>
              <c:numCache>
                <c:formatCode>m/d/yy</c:formatCode>
                <c:ptCount val="13"/>
                <c:pt idx="0">
                  <c:v>44146</c:v>
                </c:pt>
                <c:pt idx="1">
                  <c:v>44147</c:v>
                </c:pt>
                <c:pt idx="2">
                  <c:v>44151</c:v>
                </c:pt>
                <c:pt idx="3">
                  <c:v>44154</c:v>
                </c:pt>
                <c:pt idx="4">
                  <c:v>44159</c:v>
                </c:pt>
                <c:pt idx="5">
                  <c:v>44166</c:v>
                </c:pt>
                <c:pt idx="6">
                  <c:v>44173</c:v>
                </c:pt>
                <c:pt idx="7">
                  <c:v>44180</c:v>
                </c:pt>
                <c:pt idx="8">
                  <c:v>44193</c:v>
                </c:pt>
                <c:pt idx="9">
                  <c:v>44201</c:v>
                </c:pt>
                <c:pt idx="10">
                  <c:v>44215</c:v>
                </c:pt>
                <c:pt idx="11">
                  <c:v>44230</c:v>
                </c:pt>
                <c:pt idx="12">
                  <c:v>44251</c:v>
                </c:pt>
              </c:numCache>
            </c:numRef>
          </c:cat>
          <c:val>
            <c:numRef>
              <c:f>Sheet1!$E$2:$E$14</c:f>
              <c:numCache>
                <c:formatCode>General</c:formatCode>
                <c:ptCount val="13"/>
                <c:pt idx="1">
                  <c:v>63</c:v>
                </c:pt>
                <c:pt idx="2">
                  <c:v>65</c:v>
                </c:pt>
                <c:pt idx="3">
                  <c:v>66</c:v>
                </c:pt>
                <c:pt idx="4">
                  <c:v>64</c:v>
                </c:pt>
                <c:pt idx="5">
                  <c:v>59</c:v>
                </c:pt>
                <c:pt idx="6">
                  <c:v>58</c:v>
                </c:pt>
                <c:pt idx="7">
                  <c:v>67</c:v>
                </c:pt>
                <c:pt idx="8">
                  <c:v>57</c:v>
                </c:pt>
                <c:pt idx="9">
                  <c:v>55</c:v>
                </c:pt>
                <c:pt idx="10">
                  <c:v>54</c:v>
                </c:pt>
                <c:pt idx="11">
                  <c:v>50</c:v>
                </c:pt>
                <c:pt idx="12">
                  <c:v>50</c:v>
                </c:pt>
              </c:numCache>
            </c:numRef>
          </c:val>
          <c:smooth val="0"/>
          <c:extLst>
            <c:ext xmlns:c16="http://schemas.microsoft.com/office/drawing/2014/chart" uri="{C3380CC4-5D6E-409C-BE32-E72D297353CC}">
              <c16:uniqueId val="{00000002-2559-4805-89AD-BBF7E5BCA6DE}"/>
            </c:ext>
          </c:extLst>
        </c:ser>
        <c:dLbls>
          <c:showLegendKey val="0"/>
          <c:showVal val="0"/>
          <c:showCatName val="0"/>
          <c:showSerName val="0"/>
          <c:showPercent val="0"/>
          <c:showBubbleSize val="0"/>
        </c:dLbls>
        <c:marker val="1"/>
        <c:smooth val="0"/>
        <c:axId val="929844239"/>
        <c:axId val="929632255"/>
      </c:lineChart>
      <c:dateAx>
        <c:axId val="1849016319"/>
        <c:scaling>
          <c:orientation val="minMax"/>
        </c:scaling>
        <c:delete val="0"/>
        <c:axPos val="b"/>
        <c:numFmt formatCode="m/d/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49017151"/>
        <c:crosses val="autoZero"/>
        <c:auto val="0"/>
        <c:lblOffset val="100"/>
        <c:baseTimeUnit val="days"/>
        <c:majorUnit val="14"/>
        <c:majorTimeUnit val="days"/>
      </c:dateAx>
      <c:valAx>
        <c:axId val="1849017151"/>
        <c:scaling>
          <c:orientation val="minMax"/>
          <c:max val="55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aseline="0" dirty="0"/>
                  <a:t> </a:t>
                </a:r>
                <a:r>
                  <a:rPr lang="en-US" sz="1800" b="0" i="0" u="none" strike="noStrike" baseline="0" dirty="0">
                    <a:effectLst/>
                  </a:rPr>
                  <a:t>RNFL</a:t>
                </a:r>
                <a:r>
                  <a:rPr lang="en-US" sz="1800" b="0" i="0" u="none" strike="noStrike" baseline="0" dirty="0"/>
                  <a:t> </a:t>
                </a:r>
                <a:r>
                  <a:rPr lang="en-US" sz="1800" baseline="0" dirty="0"/>
                  <a:t>(µm)</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9016319"/>
        <c:crossesAt val="44146"/>
        <c:crossBetween val="between"/>
        <c:majorUnit val="100"/>
        <c:minorUnit val="20"/>
      </c:valAx>
      <c:valAx>
        <c:axId val="929632255"/>
        <c:scaling>
          <c:orientation val="minMax"/>
          <c:min val="45"/>
        </c:scaling>
        <c:delete val="0"/>
        <c:axPos val="r"/>
        <c:title>
          <c:tx>
            <c:rich>
              <a:bodyPr rot="540000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0" i="0" baseline="0" dirty="0">
                    <a:effectLst/>
                  </a:rPr>
                  <a:t> GCC (µm)</a:t>
                </a:r>
                <a:endParaRPr lang="en-US" dirty="0">
                  <a:effectLst/>
                </a:endParaRPr>
              </a:p>
            </c:rich>
          </c:tx>
          <c:overlay val="0"/>
          <c:spPr>
            <a:noFill/>
            <a:ln>
              <a:noFill/>
            </a:ln>
            <a:effectLst/>
          </c:spPr>
          <c:txPr>
            <a:bodyPr rot="540000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29844239"/>
        <c:crosses val="max"/>
        <c:crossBetween val="between"/>
      </c:valAx>
      <c:dateAx>
        <c:axId val="929844239"/>
        <c:scaling>
          <c:orientation val="minMax"/>
        </c:scaling>
        <c:delete val="1"/>
        <c:axPos val="b"/>
        <c:numFmt formatCode="m/d/yy" sourceLinked="1"/>
        <c:majorTickMark val="out"/>
        <c:minorTickMark val="none"/>
        <c:tickLblPos val="nextTo"/>
        <c:crossAx val="929632255"/>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rgbClr val="75BEC3"/>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CE276-F0BC-401B-974D-A8480C270D51}" type="datetimeFigureOut">
              <a:rPr lang="en-US" smtClean="0"/>
              <a:t>8/13/22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23573D-9208-4F6C-BC32-6F4D2874A652}" type="slidenum">
              <a:rPr lang="en-US" smtClean="0"/>
              <a:t>‹#›</a:t>
            </a:fld>
            <a:endParaRPr lang="en-US" dirty="0"/>
          </a:p>
        </p:txBody>
      </p:sp>
    </p:spTree>
    <p:extLst>
      <p:ext uri="{BB962C8B-B14F-4D97-AF65-F5344CB8AC3E}">
        <p14:creationId xmlns:p14="http://schemas.microsoft.com/office/powerpoint/2010/main" val="1200782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a:t>
            </a:fld>
            <a:endParaRPr lang="en-US" dirty="0"/>
          </a:p>
        </p:txBody>
      </p:sp>
    </p:spTree>
    <p:extLst>
      <p:ext uri="{BB962C8B-B14F-4D97-AF65-F5344CB8AC3E}">
        <p14:creationId xmlns:p14="http://schemas.microsoft.com/office/powerpoint/2010/main" val="1752245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a:t>
            </a:fld>
            <a:endParaRPr lang="en-US" dirty="0"/>
          </a:p>
        </p:txBody>
      </p:sp>
    </p:spTree>
    <p:extLst>
      <p:ext uri="{BB962C8B-B14F-4D97-AF65-F5344CB8AC3E}">
        <p14:creationId xmlns:p14="http://schemas.microsoft.com/office/powerpoint/2010/main" val="216023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4</a:t>
            </a:fld>
            <a:endParaRPr lang="en-US" dirty="0"/>
          </a:p>
        </p:txBody>
      </p:sp>
    </p:spTree>
    <p:extLst>
      <p:ext uri="{BB962C8B-B14F-4D97-AF65-F5344CB8AC3E}">
        <p14:creationId xmlns:p14="http://schemas.microsoft.com/office/powerpoint/2010/main" val="349690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5</a:t>
            </a:fld>
            <a:endParaRPr lang="en-US" dirty="0"/>
          </a:p>
        </p:txBody>
      </p:sp>
    </p:spTree>
    <p:extLst>
      <p:ext uri="{BB962C8B-B14F-4D97-AF65-F5344CB8AC3E}">
        <p14:creationId xmlns:p14="http://schemas.microsoft.com/office/powerpoint/2010/main" val="2338656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6</a:t>
            </a:fld>
            <a:endParaRPr lang="en-US" dirty="0"/>
          </a:p>
        </p:txBody>
      </p:sp>
    </p:spTree>
    <p:extLst>
      <p:ext uri="{BB962C8B-B14F-4D97-AF65-F5344CB8AC3E}">
        <p14:creationId xmlns:p14="http://schemas.microsoft.com/office/powerpoint/2010/main" val="1970156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5"/>
          </p:nvPr>
        </p:nvSpPr>
        <p:spPr/>
        <p:txBody>
          <a:bodyPr/>
          <a:lstStyle/>
          <a:p>
            <a:fld id="{9423573D-9208-4F6C-BC32-6F4D2874A652}" type="slidenum">
              <a:rPr lang="en-US" smtClean="0"/>
              <a:t>7</a:t>
            </a:fld>
            <a:endParaRPr lang="en-US" dirty="0"/>
          </a:p>
        </p:txBody>
      </p:sp>
    </p:spTree>
    <p:extLst>
      <p:ext uri="{BB962C8B-B14F-4D97-AF65-F5344CB8AC3E}">
        <p14:creationId xmlns:p14="http://schemas.microsoft.com/office/powerpoint/2010/main" val="1131116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8</a:t>
            </a:fld>
            <a:endParaRPr lang="en-US" dirty="0"/>
          </a:p>
        </p:txBody>
      </p:sp>
    </p:spTree>
    <p:extLst>
      <p:ext uri="{BB962C8B-B14F-4D97-AF65-F5344CB8AC3E}">
        <p14:creationId xmlns:p14="http://schemas.microsoft.com/office/powerpoint/2010/main" val="1608796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dirty="0">
                <a:solidFill>
                  <a:srgbClr val="000033"/>
                </a:solidFill>
                <a:effectLst/>
                <a:latin typeface="Verdana" panose="020B0604030504040204" pitchFamily="34" charset="0"/>
                <a:ea typeface="Calibri" panose="020F0502020204030204" pitchFamily="34" charset="0"/>
                <a:cs typeface="Calibri" panose="020F0502020204030204" pitchFamily="34" charset="0"/>
              </a:rPr>
            </a:br>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9</a:t>
            </a:fld>
            <a:endParaRPr lang="en-US" dirty="0"/>
          </a:p>
        </p:txBody>
      </p:sp>
    </p:spTree>
    <p:extLst>
      <p:ext uri="{BB962C8B-B14F-4D97-AF65-F5344CB8AC3E}">
        <p14:creationId xmlns:p14="http://schemas.microsoft.com/office/powerpoint/2010/main" val="3358417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423573D-9208-4F6C-BC32-6F4D2874A652}" type="slidenum">
              <a:rPr lang="en-US" smtClean="0"/>
              <a:t>10</a:t>
            </a:fld>
            <a:endParaRPr lang="en-US" dirty="0"/>
          </a:p>
        </p:txBody>
      </p:sp>
    </p:spTree>
    <p:extLst>
      <p:ext uri="{BB962C8B-B14F-4D97-AF65-F5344CB8AC3E}">
        <p14:creationId xmlns:p14="http://schemas.microsoft.com/office/powerpoint/2010/main" val="2085177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11</a:t>
            </a:fld>
            <a:endParaRPr lang="en-US" dirty="0"/>
          </a:p>
        </p:txBody>
      </p:sp>
    </p:spTree>
    <p:extLst>
      <p:ext uri="{BB962C8B-B14F-4D97-AF65-F5344CB8AC3E}">
        <p14:creationId xmlns:p14="http://schemas.microsoft.com/office/powerpoint/2010/main" val="3355769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14</a:t>
            </a:fld>
            <a:endParaRPr lang="en-US" dirty="0"/>
          </a:p>
        </p:txBody>
      </p:sp>
    </p:spTree>
    <p:extLst>
      <p:ext uri="{BB962C8B-B14F-4D97-AF65-F5344CB8AC3E}">
        <p14:creationId xmlns:p14="http://schemas.microsoft.com/office/powerpoint/2010/main" val="1982899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15</a:t>
            </a:fld>
            <a:endParaRPr lang="en-US" dirty="0"/>
          </a:p>
        </p:txBody>
      </p:sp>
    </p:spTree>
    <p:extLst>
      <p:ext uri="{BB962C8B-B14F-4D97-AF65-F5344CB8AC3E}">
        <p14:creationId xmlns:p14="http://schemas.microsoft.com/office/powerpoint/2010/main" val="1574396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16</a:t>
            </a:fld>
            <a:endParaRPr lang="en-US" dirty="0"/>
          </a:p>
        </p:txBody>
      </p:sp>
    </p:spTree>
    <p:extLst>
      <p:ext uri="{BB962C8B-B14F-4D97-AF65-F5344CB8AC3E}">
        <p14:creationId xmlns:p14="http://schemas.microsoft.com/office/powerpoint/2010/main" val="2266028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17</a:t>
            </a:fld>
            <a:endParaRPr lang="en-US" dirty="0"/>
          </a:p>
        </p:txBody>
      </p:sp>
    </p:spTree>
    <p:extLst>
      <p:ext uri="{BB962C8B-B14F-4D97-AF65-F5344CB8AC3E}">
        <p14:creationId xmlns:p14="http://schemas.microsoft.com/office/powerpoint/2010/main" val="1187829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18</a:t>
            </a:fld>
            <a:endParaRPr lang="en-US" dirty="0"/>
          </a:p>
        </p:txBody>
      </p:sp>
    </p:spTree>
    <p:extLst>
      <p:ext uri="{BB962C8B-B14F-4D97-AF65-F5344CB8AC3E}">
        <p14:creationId xmlns:p14="http://schemas.microsoft.com/office/powerpoint/2010/main" val="3971609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19</a:t>
            </a:fld>
            <a:endParaRPr lang="en-US" dirty="0"/>
          </a:p>
        </p:txBody>
      </p:sp>
    </p:spTree>
    <p:extLst>
      <p:ext uri="{BB962C8B-B14F-4D97-AF65-F5344CB8AC3E}">
        <p14:creationId xmlns:p14="http://schemas.microsoft.com/office/powerpoint/2010/main" val="2892837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20</a:t>
            </a:fld>
            <a:endParaRPr lang="en-US" dirty="0"/>
          </a:p>
        </p:txBody>
      </p:sp>
    </p:spTree>
    <p:extLst>
      <p:ext uri="{BB962C8B-B14F-4D97-AF65-F5344CB8AC3E}">
        <p14:creationId xmlns:p14="http://schemas.microsoft.com/office/powerpoint/2010/main" val="137898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21</a:t>
            </a:fld>
            <a:endParaRPr lang="en-US" dirty="0"/>
          </a:p>
        </p:txBody>
      </p:sp>
    </p:spTree>
    <p:extLst>
      <p:ext uri="{BB962C8B-B14F-4D97-AF65-F5344CB8AC3E}">
        <p14:creationId xmlns:p14="http://schemas.microsoft.com/office/powerpoint/2010/main" val="3909846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22</a:t>
            </a:fld>
            <a:endParaRPr lang="en-US" dirty="0"/>
          </a:p>
        </p:txBody>
      </p:sp>
    </p:spTree>
    <p:extLst>
      <p:ext uri="{BB962C8B-B14F-4D97-AF65-F5344CB8AC3E}">
        <p14:creationId xmlns:p14="http://schemas.microsoft.com/office/powerpoint/2010/main" val="4009454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24</a:t>
            </a:fld>
            <a:endParaRPr lang="en-US" dirty="0"/>
          </a:p>
        </p:txBody>
      </p:sp>
    </p:spTree>
    <p:extLst>
      <p:ext uri="{BB962C8B-B14F-4D97-AF65-F5344CB8AC3E}">
        <p14:creationId xmlns:p14="http://schemas.microsoft.com/office/powerpoint/2010/main" val="2894816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25</a:t>
            </a:fld>
            <a:endParaRPr lang="en-US" dirty="0"/>
          </a:p>
        </p:txBody>
      </p:sp>
    </p:spTree>
    <p:extLst>
      <p:ext uri="{BB962C8B-B14F-4D97-AF65-F5344CB8AC3E}">
        <p14:creationId xmlns:p14="http://schemas.microsoft.com/office/powerpoint/2010/main" val="449503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26</a:t>
            </a:fld>
            <a:endParaRPr lang="en-US" dirty="0"/>
          </a:p>
        </p:txBody>
      </p:sp>
    </p:spTree>
    <p:extLst>
      <p:ext uri="{BB962C8B-B14F-4D97-AF65-F5344CB8AC3E}">
        <p14:creationId xmlns:p14="http://schemas.microsoft.com/office/powerpoint/2010/main" val="561394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27</a:t>
            </a:fld>
            <a:endParaRPr lang="en-US" dirty="0"/>
          </a:p>
        </p:txBody>
      </p:sp>
    </p:spTree>
    <p:extLst>
      <p:ext uri="{BB962C8B-B14F-4D97-AF65-F5344CB8AC3E}">
        <p14:creationId xmlns:p14="http://schemas.microsoft.com/office/powerpoint/2010/main" val="1659292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28</a:t>
            </a:fld>
            <a:endParaRPr lang="en-US" dirty="0"/>
          </a:p>
        </p:txBody>
      </p:sp>
    </p:spTree>
    <p:extLst>
      <p:ext uri="{BB962C8B-B14F-4D97-AF65-F5344CB8AC3E}">
        <p14:creationId xmlns:p14="http://schemas.microsoft.com/office/powerpoint/2010/main" val="1269185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29</a:t>
            </a:fld>
            <a:endParaRPr lang="en-US" dirty="0"/>
          </a:p>
        </p:txBody>
      </p:sp>
    </p:spTree>
    <p:extLst>
      <p:ext uri="{BB962C8B-B14F-4D97-AF65-F5344CB8AC3E}">
        <p14:creationId xmlns:p14="http://schemas.microsoft.com/office/powerpoint/2010/main" val="985081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31</a:t>
            </a:fld>
            <a:endParaRPr lang="en-US" dirty="0"/>
          </a:p>
        </p:txBody>
      </p:sp>
    </p:spTree>
    <p:extLst>
      <p:ext uri="{BB962C8B-B14F-4D97-AF65-F5344CB8AC3E}">
        <p14:creationId xmlns:p14="http://schemas.microsoft.com/office/powerpoint/2010/main" val="805449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dirty="0">
                <a:solidFill>
                  <a:srgbClr val="000033"/>
                </a:solidFill>
                <a:effectLst/>
                <a:latin typeface="Verdana" panose="020B0604030504040204" pitchFamily="34" charset="0"/>
                <a:ea typeface="Calibri" panose="020F0502020204030204" pitchFamily="34" charset="0"/>
                <a:cs typeface="Calibri" panose="020F0502020204030204" pitchFamily="34" charset="0"/>
              </a:rPr>
            </a:br>
            <a:endParaRPr lang="en-US" dirty="0"/>
          </a:p>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32</a:t>
            </a:fld>
            <a:endParaRPr lang="en-US" dirty="0"/>
          </a:p>
        </p:txBody>
      </p:sp>
    </p:spTree>
    <p:extLst>
      <p:ext uri="{BB962C8B-B14F-4D97-AF65-F5344CB8AC3E}">
        <p14:creationId xmlns:p14="http://schemas.microsoft.com/office/powerpoint/2010/main" val="1103263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33</a:t>
            </a:fld>
            <a:endParaRPr lang="en-US" dirty="0"/>
          </a:p>
        </p:txBody>
      </p:sp>
    </p:spTree>
    <p:extLst>
      <p:ext uri="{BB962C8B-B14F-4D97-AF65-F5344CB8AC3E}">
        <p14:creationId xmlns:p14="http://schemas.microsoft.com/office/powerpoint/2010/main" val="2149248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34</a:t>
            </a:fld>
            <a:endParaRPr lang="en-US" dirty="0"/>
          </a:p>
        </p:txBody>
      </p:sp>
    </p:spTree>
    <p:extLst>
      <p:ext uri="{BB962C8B-B14F-4D97-AF65-F5344CB8AC3E}">
        <p14:creationId xmlns:p14="http://schemas.microsoft.com/office/powerpoint/2010/main" val="2376730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35</a:t>
            </a:fld>
            <a:endParaRPr lang="en-US" dirty="0"/>
          </a:p>
        </p:txBody>
      </p:sp>
    </p:spTree>
    <p:extLst>
      <p:ext uri="{BB962C8B-B14F-4D97-AF65-F5344CB8AC3E}">
        <p14:creationId xmlns:p14="http://schemas.microsoft.com/office/powerpoint/2010/main" val="3330389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36</a:t>
            </a:fld>
            <a:endParaRPr lang="en-US" dirty="0"/>
          </a:p>
        </p:txBody>
      </p:sp>
    </p:spTree>
    <p:extLst>
      <p:ext uri="{BB962C8B-B14F-4D97-AF65-F5344CB8AC3E}">
        <p14:creationId xmlns:p14="http://schemas.microsoft.com/office/powerpoint/2010/main" val="1336886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6400" marR="0" indent="-40640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37</a:t>
            </a:fld>
            <a:endParaRPr lang="en-US" dirty="0"/>
          </a:p>
        </p:txBody>
      </p:sp>
    </p:spTree>
    <p:extLst>
      <p:ext uri="{BB962C8B-B14F-4D97-AF65-F5344CB8AC3E}">
        <p14:creationId xmlns:p14="http://schemas.microsoft.com/office/powerpoint/2010/main" val="626874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38</a:t>
            </a:fld>
            <a:endParaRPr lang="en-US" dirty="0"/>
          </a:p>
        </p:txBody>
      </p:sp>
    </p:spTree>
    <p:extLst>
      <p:ext uri="{BB962C8B-B14F-4D97-AF65-F5344CB8AC3E}">
        <p14:creationId xmlns:p14="http://schemas.microsoft.com/office/powerpoint/2010/main" val="10472003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39</a:t>
            </a:fld>
            <a:endParaRPr lang="en-US" dirty="0"/>
          </a:p>
        </p:txBody>
      </p:sp>
    </p:spTree>
    <p:extLst>
      <p:ext uri="{BB962C8B-B14F-4D97-AF65-F5344CB8AC3E}">
        <p14:creationId xmlns:p14="http://schemas.microsoft.com/office/powerpoint/2010/main" val="2496215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40</a:t>
            </a:fld>
            <a:endParaRPr lang="en-US" dirty="0"/>
          </a:p>
        </p:txBody>
      </p:sp>
    </p:spTree>
    <p:extLst>
      <p:ext uri="{BB962C8B-B14F-4D97-AF65-F5344CB8AC3E}">
        <p14:creationId xmlns:p14="http://schemas.microsoft.com/office/powerpoint/2010/main" val="14420688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23573D-9208-4F6C-BC32-6F4D2874A652}" type="slidenum">
              <a:rPr lang="en-US" smtClean="0"/>
              <a:t>41</a:t>
            </a:fld>
            <a:endParaRPr lang="en-US" dirty="0"/>
          </a:p>
        </p:txBody>
      </p:sp>
    </p:spTree>
    <p:extLst>
      <p:ext uri="{BB962C8B-B14F-4D97-AF65-F5344CB8AC3E}">
        <p14:creationId xmlns:p14="http://schemas.microsoft.com/office/powerpoint/2010/main" val="3771778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69267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86599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8928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89962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912185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929834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4842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872326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645151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642563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8/13/22</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79301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0751554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microsoft.com/office/2007/relationships/media" Target="../media/media2.m4a"/><Relationship Id="rId2" Type="http://schemas.openxmlformats.org/officeDocument/2006/relationships/audio" Target="NULL" TargetMode="Externa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media" Target="../media/media3.m4a"/><Relationship Id="rId2" Type="http://schemas.openxmlformats.org/officeDocument/2006/relationships/audio" Target="NULL" TargetMode="Externa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4.m4a"/><Relationship Id="rId7" Type="http://schemas.openxmlformats.org/officeDocument/2006/relationships/image" Target="../media/image5.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3.png"/><Relationship Id="rId2" Type="http://schemas.microsoft.com/office/2007/relationships/media" Target="../media/media10.m4a"/><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3.png"/><Relationship Id="rId2" Type="http://schemas.microsoft.com/office/2007/relationships/media" Target="../media/media11.m4a"/><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www.nhs.uk/conditions/chiari-malformation/" TargetMode="External"/><Relationship Id="rId5" Type="http://schemas.openxmlformats.org/officeDocument/2006/relationships/hyperlink" Target="https://doi.org/10.3174/ajnr.A3068" TargetMode="Externa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hyperlink" Target="https://www.nhs.uk/conditions/chiari-malformation/" TargetMode="External"/><Relationship Id="rId5" Type="http://schemas.openxmlformats.org/officeDocument/2006/relationships/image" Target="../media/image12.jpg"/><Relationship Id="rId4" Type="http://schemas.openxmlformats.org/officeDocument/2006/relationships/hyperlink" Target="https://doi.org/10.3174/ajnr.A3068" TargetMode="Externa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3.png"/><Relationship Id="rId2" Type="http://schemas.microsoft.com/office/2007/relationships/media" Target="../media/media15.m4a"/><Relationship Id="rId1" Type="http://schemas.openxmlformats.org/officeDocument/2006/relationships/tags" Target="../tags/tag9.xml"/><Relationship Id="rId6" Type="http://schemas.openxmlformats.org/officeDocument/2006/relationships/hyperlink" Target="https://doi.org/10.1056/NEJMc1004957" TargetMode="Externa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media" Target="../media/media18.m4a"/><Relationship Id="rId2" Type="http://schemas.openxmlformats.org/officeDocument/2006/relationships/audio" Target="NULL" TargetMode="Externa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4.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png"/><Relationship Id="rId5" Type="http://schemas.openxmlformats.org/officeDocument/2006/relationships/chart" Target="../charts/chart1.xml"/><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9.m4a"/><Relationship Id="rId7" Type="http://schemas.openxmlformats.org/officeDocument/2006/relationships/image" Target="../media/image16.png"/><Relationship Id="rId2" Type="http://schemas.openxmlformats.org/officeDocument/2006/relationships/audio" Target="NULL" TargetMode="External"/><Relationship Id="rId1" Type="http://schemas.openxmlformats.org/officeDocument/2006/relationships/tags" Target="../tags/tag16.xml"/><Relationship Id="rId6" Type="http://schemas.openxmlformats.org/officeDocument/2006/relationships/image" Target="../media/image15.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audio" Target="../media/media32.m4a"/><Relationship Id="rId2" Type="http://schemas.microsoft.com/office/2007/relationships/media" Target="../media/media32.m4a"/><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media33.m4a"/><Relationship Id="rId7" Type="http://schemas.openxmlformats.org/officeDocument/2006/relationships/image" Target="../media/image3.png"/><Relationship Id="rId2" Type="http://schemas.microsoft.com/office/2007/relationships/media" Target="../media/media33.m4a"/><Relationship Id="rId1" Type="http://schemas.openxmlformats.org/officeDocument/2006/relationships/tags" Target="../tags/tag18.xml"/><Relationship Id="rId6" Type="http://schemas.openxmlformats.org/officeDocument/2006/relationships/hyperlink" Target="http://dx.doi.org/10.1007/s40257-019-00485-z" TargetMode="External"/><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media34.m4a"/><Relationship Id="rId2" Type="http://schemas.microsoft.com/office/2007/relationships/media" Target="../media/media34.m4a"/><Relationship Id="rId1" Type="http://schemas.openxmlformats.org/officeDocument/2006/relationships/tags" Target="../tags/tag19.xml"/><Relationship Id="rId6" Type="http://schemas.openxmlformats.org/officeDocument/2006/relationships/image" Target="../media/image3.png"/><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media35.m4a"/><Relationship Id="rId2" Type="http://schemas.microsoft.com/office/2007/relationships/media" Target="../media/media35.m4a"/><Relationship Id="rId1" Type="http://schemas.openxmlformats.org/officeDocument/2006/relationships/tags" Target="../tags/tag20.xml"/><Relationship Id="rId6" Type="http://schemas.openxmlformats.org/officeDocument/2006/relationships/image" Target="../media/image3.png"/><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media" Target="../media/media36.m4a"/><Relationship Id="rId2" Type="http://schemas.openxmlformats.org/officeDocument/2006/relationships/audio" Target="NULL" TargetMode="External"/><Relationship Id="rId1" Type="http://schemas.openxmlformats.org/officeDocument/2006/relationships/tags" Target="../tags/tag21.xml"/><Relationship Id="rId6" Type="http://schemas.openxmlformats.org/officeDocument/2006/relationships/image" Target="../media/image3.png"/><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media" Target="../media/media37.m4a"/><Relationship Id="rId2" Type="http://schemas.openxmlformats.org/officeDocument/2006/relationships/audio" Target="NULL" TargetMode="External"/><Relationship Id="rId1" Type="http://schemas.openxmlformats.org/officeDocument/2006/relationships/tags" Target="../tags/tag22.xml"/><Relationship Id="rId6" Type="http://schemas.openxmlformats.org/officeDocument/2006/relationships/image" Target="../media/image3.png"/><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media38.m4a"/><Relationship Id="rId2" Type="http://schemas.microsoft.com/office/2007/relationships/media" Target="../media/media38.m4a"/><Relationship Id="rId1" Type="http://schemas.openxmlformats.org/officeDocument/2006/relationships/tags" Target="../tags/tag23.xml"/><Relationship Id="rId6" Type="http://schemas.openxmlformats.org/officeDocument/2006/relationships/image" Target="../media/image3.png"/><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8" Type="http://schemas.openxmlformats.org/officeDocument/2006/relationships/hyperlink" Target="https://doi.org/10.1007/s004670050315" TargetMode="External"/><Relationship Id="rId3" Type="http://schemas.openxmlformats.org/officeDocument/2006/relationships/slideLayout" Target="../slideLayouts/slideLayout2.xml"/><Relationship Id="rId7" Type="http://schemas.openxmlformats.org/officeDocument/2006/relationships/hyperlink" Target="https://doi.org/https:/doi.org/10.1515/JPEM.2002.15.S2.723" TargetMode="Externa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hyperlink" Target="https://doi.org/10.1056/NEJMc1004957" TargetMode="External"/><Relationship Id="rId5" Type="http://schemas.openxmlformats.org/officeDocument/2006/relationships/hyperlink" Target="https://doi.org/10.3174/ajnr.A3068" TargetMode="External"/><Relationship Id="rId10" Type="http://schemas.openxmlformats.org/officeDocument/2006/relationships/image" Target="../media/image3.png"/><Relationship Id="rId4" Type="http://schemas.openxmlformats.org/officeDocument/2006/relationships/notesSlide" Target="../notesSlides/notesSlide36.xml"/><Relationship Id="rId9" Type="http://schemas.openxmlformats.org/officeDocument/2006/relationships/hyperlink" Target="https://doi.org/https:/doi.org/10.1067/mpd.2003.189" TargetMode="Externa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3.png"/><Relationship Id="rId4"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093668"/>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Headaches in a Patient with Turner Syndrome</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481268"/>
            <a:ext cx="9270848" cy="1655762"/>
          </a:xfrm>
        </p:spPr>
        <p:txBody>
          <a:bodyPr>
            <a:noAutofit/>
          </a:bodyPr>
          <a:lstStyle/>
          <a:p>
            <a:pPr marL="0" marR="0" indent="0" algn="ctr">
              <a:spcBef>
                <a:spcPts val="0"/>
              </a:spcBef>
              <a:spcAft>
                <a:spcPts val="0"/>
              </a:spcAft>
              <a:buNone/>
            </a:pPr>
            <a:r>
              <a:rPr lang="en-US" sz="2400" dirty="0">
                <a:effectLst/>
                <a:ea typeface="Calibri" panose="020F0502020204030204" pitchFamily="34" charset="0"/>
                <a:cs typeface="Arial" panose="020B0604020202020204" pitchFamily="34" charset="0"/>
              </a:rPr>
              <a:t>Xavier Mortensen, MD</a:t>
            </a:r>
          </a:p>
          <a:p>
            <a:pPr marL="0" indent="0" algn="ctr">
              <a:spcBef>
                <a:spcPts val="0"/>
              </a:spcBef>
              <a:buNone/>
            </a:pPr>
            <a:r>
              <a:rPr lang="en-US" sz="2400" dirty="0">
                <a:ea typeface="Calibri" panose="020F0502020204030204" pitchFamily="34" charset="0"/>
                <a:cs typeface="Arial" panose="020B0604020202020204" pitchFamily="34" charset="0"/>
              </a:rPr>
              <a:t>Duy Huynh, BS</a:t>
            </a:r>
          </a:p>
          <a:p>
            <a:pPr marL="0" indent="0" algn="ctr">
              <a:spcBef>
                <a:spcPts val="0"/>
              </a:spcBef>
              <a:buNone/>
            </a:pPr>
            <a:r>
              <a:rPr lang="en-US" sz="2400" dirty="0"/>
              <a:t>Jennifer Law, MD, MSCR</a:t>
            </a:r>
            <a:endParaRPr lang="en-US" sz="2400" dirty="0">
              <a:ea typeface="Calibri" panose="020F0502020204030204" pitchFamily="34" charset="0"/>
              <a:cs typeface="Arial" panose="020B0604020202020204" pitchFamily="34" charset="0"/>
            </a:endParaRPr>
          </a:p>
          <a:p>
            <a:pPr marL="0" indent="0" algn="ctr">
              <a:spcBef>
                <a:spcPts val="0"/>
              </a:spcBef>
              <a:buNone/>
            </a:pPr>
            <a:r>
              <a:rPr lang="en-US" sz="2400" dirty="0">
                <a:ea typeface="Calibri" panose="020F0502020204030204" pitchFamily="34" charset="0"/>
                <a:cs typeface="Arial" panose="020B0604020202020204" pitchFamily="34" charset="0"/>
              </a:rPr>
              <a:t>Maja Kostic, MD, MPH, PhD</a:t>
            </a:r>
          </a:p>
        </p:txBody>
      </p:sp>
      <p:pic>
        <p:nvPicPr>
          <p:cNvPr id="5" name="Picture 4">
            <a:extLst>
              <a:ext uri="{FF2B5EF4-FFF2-40B4-BE49-F238E27FC236}">
                <a16:creationId xmlns:a16="http://schemas.microsoft.com/office/drawing/2014/main" id="{57B3F285-C4CA-47F2-9928-4641F216A82A}"/>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7" name="Audio 6">
            <a:hlinkClick r:id="" action="ppaction://media"/>
            <a:extLst>
              <a:ext uri="{FF2B5EF4-FFF2-40B4-BE49-F238E27FC236}">
                <a16:creationId xmlns:a16="http://schemas.microsoft.com/office/drawing/2014/main" id="{CB6A438F-D6BB-589E-6EAD-4D9CBE7DB2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mc:Choice xmlns:p14="http://schemas.microsoft.com/office/powerpoint/2010/main" Requires="p14">
      <p:transition spd="slow" p14:dur="2000" advTm="17589"/>
    </mc:Choice>
    <mc:Fallback>
      <p:transition spd="slow" advTm="17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9679AB-648C-1CD4-BE52-9C29EB3400F1}"/>
              </a:ext>
            </a:extLst>
          </p:cNvPr>
          <p:cNvSpPr>
            <a:spLocks noGrp="1"/>
          </p:cNvSpPr>
          <p:nvPr>
            <p:ph idx="1"/>
          </p:nvPr>
        </p:nvSpPr>
        <p:spPr/>
        <p:txBody>
          <a:bodyPr>
            <a:normAutofit fontScale="92500" lnSpcReduction="10000"/>
          </a:bodyPr>
          <a:lstStyle/>
          <a:p>
            <a:endParaRPr lang="en-US" dirty="0"/>
          </a:p>
          <a:p>
            <a:r>
              <a:rPr lang="en-US" b="1" dirty="0"/>
              <a:t>Started Somatroptin </a:t>
            </a:r>
            <a:r>
              <a:rPr lang="en-US" dirty="0"/>
              <a:t>(Norditropin FlexPro) 15 mg/ 1.5 mL 1.1 mg nightly (0.35 mg/kg/wk)</a:t>
            </a:r>
          </a:p>
          <a:p>
            <a:r>
              <a:rPr lang="en-US" dirty="0"/>
              <a:t>1 week later, onset of headaches that improved with Tylenol </a:t>
            </a:r>
          </a:p>
          <a:p>
            <a:r>
              <a:rPr lang="en-US" dirty="0"/>
              <a:t>Patient stopped GH therapy due to persistent severe HA </a:t>
            </a:r>
          </a:p>
          <a:p>
            <a:r>
              <a:rPr lang="en-US" dirty="0"/>
              <a:t>Patient with no visual complaints</a:t>
            </a:r>
          </a:p>
          <a:p>
            <a:r>
              <a:rPr lang="en-US" dirty="0"/>
              <a:t>Contacted endocrinologist who recommended stopping GHT and referred for Neuro-ophthalmology evaluation </a:t>
            </a:r>
          </a:p>
          <a:p>
            <a:r>
              <a:rPr lang="en-US" dirty="0">
                <a:solidFill>
                  <a:srgbClr val="FF0000"/>
                </a:solidFill>
              </a:rPr>
              <a:t>Why would you refer to ophthalmology for headaches?</a:t>
            </a:r>
          </a:p>
          <a:p>
            <a:pPr lvl="1"/>
            <a:endParaRPr lang="en-US" dirty="0"/>
          </a:p>
        </p:txBody>
      </p:sp>
      <p:sp>
        <p:nvSpPr>
          <p:cNvPr id="5" name="Title 1">
            <a:extLst>
              <a:ext uri="{FF2B5EF4-FFF2-40B4-BE49-F238E27FC236}">
                <a16:creationId xmlns:a16="http://schemas.microsoft.com/office/drawing/2014/main" id="{9DE5FDA9-39DD-5CA0-B9FD-7BA5684DE3F0}"/>
              </a:ext>
            </a:extLst>
          </p:cNvPr>
          <p:cNvSpPr>
            <a:spLocks noGrp="1"/>
          </p:cNvSpPr>
          <p:nvPr>
            <p:ph type="title"/>
          </p:nvPr>
        </p:nvSpPr>
        <p:spPr/>
        <p:txBody>
          <a:bodyPr>
            <a:normAutofit/>
          </a:bodyPr>
          <a:lstStyle/>
          <a:p>
            <a:r>
              <a:rPr lang="en-US" dirty="0"/>
              <a:t>7-Year-Old girl with Turner Syndrome and New Headaches</a:t>
            </a:r>
          </a:p>
        </p:txBody>
      </p:sp>
      <p:pic>
        <p:nvPicPr>
          <p:cNvPr id="7" name="Audio 6">
            <a:hlinkClick r:id="" action="ppaction://media"/>
            <a:extLst>
              <a:ext uri="{FF2B5EF4-FFF2-40B4-BE49-F238E27FC236}">
                <a16:creationId xmlns:a16="http://schemas.microsoft.com/office/drawing/2014/main" id="{A4EAA2C5-6C0A-76BC-302C-7EE027BE5215}"/>
              </a:ext>
            </a:extLst>
          </p:cNvPr>
          <p:cNvPicPr>
            <a:picLocks noChangeAspect="1"/>
          </p:cNvPicPr>
          <p:nvPr>
            <a:audioFile r:link="rId2"/>
            <p:extLst>
              <p:ext uri="{DAA4B4D4-6D71-4841-9C94-3DE7FCFB9230}">
                <p14:media xmlns:p14="http://schemas.microsoft.com/office/powerpoint/2010/main" r:embed="rId3">
                  <p14:trim st="2441.9544"/>
                </p14:media>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003315590"/>
      </p:ext>
    </p:extLst>
  </p:cSld>
  <p:clrMapOvr>
    <a:masterClrMapping/>
  </p:clrMapOvr>
  <mc:AlternateContent xmlns:mc="http://schemas.openxmlformats.org/markup-compatibility/2006">
    <mc:Choice xmlns:p14="http://schemas.microsoft.com/office/powerpoint/2010/main" Requires="p14">
      <p:transition spd="slow" p14:dur="2000" advTm="74919"/>
    </mc:Choice>
    <mc:Fallback>
      <p:transition spd="slow" advTm="74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0D043-E4EA-4137-AE48-0150A3D75188}"/>
              </a:ext>
            </a:extLst>
          </p:cNvPr>
          <p:cNvSpPr>
            <a:spLocks noGrp="1"/>
          </p:cNvSpPr>
          <p:nvPr>
            <p:ph type="title"/>
          </p:nvPr>
        </p:nvSpPr>
        <p:spPr/>
        <p:txBody>
          <a:bodyPr/>
          <a:lstStyle/>
          <a:p>
            <a:r>
              <a:rPr lang="en-US" dirty="0"/>
              <a:t>Neuro-Ophthalmology Evaluation</a:t>
            </a:r>
          </a:p>
        </p:txBody>
      </p:sp>
      <p:sp>
        <p:nvSpPr>
          <p:cNvPr id="3" name="Content Placeholder 2">
            <a:extLst>
              <a:ext uri="{FF2B5EF4-FFF2-40B4-BE49-F238E27FC236}">
                <a16:creationId xmlns:a16="http://schemas.microsoft.com/office/drawing/2014/main" id="{A97743DC-0DEE-4ACF-BC78-5B84B58A5052}"/>
              </a:ext>
            </a:extLst>
          </p:cNvPr>
          <p:cNvSpPr>
            <a:spLocks noGrp="1"/>
          </p:cNvSpPr>
          <p:nvPr>
            <p:ph idx="1"/>
          </p:nvPr>
        </p:nvSpPr>
        <p:spPr>
          <a:xfrm>
            <a:off x="1162878" y="1690688"/>
            <a:ext cx="9866243" cy="3820766"/>
          </a:xfrm>
        </p:spPr>
        <p:txBody>
          <a:bodyPr>
            <a:normAutofit/>
          </a:bodyPr>
          <a:lstStyle/>
          <a:p>
            <a:r>
              <a:rPr lang="en-US" sz="3200" dirty="0"/>
              <a:t>Patient still has headaches but not as severe</a:t>
            </a:r>
          </a:p>
          <a:p>
            <a:pPr lvl="1"/>
            <a:r>
              <a:rPr lang="en-US" sz="2800" dirty="0"/>
              <a:t>+pulsatile tinnitus</a:t>
            </a:r>
          </a:p>
          <a:p>
            <a:r>
              <a:rPr lang="en-US" sz="3200" dirty="0"/>
              <a:t>No subjective vision changes</a:t>
            </a:r>
          </a:p>
          <a:p>
            <a:r>
              <a:rPr lang="en-US" sz="3200" dirty="0"/>
              <a:t>Exam:</a:t>
            </a:r>
          </a:p>
          <a:p>
            <a:pPr lvl="1"/>
            <a:r>
              <a:rPr lang="en-US" sz="2800" dirty="0"/>
              <a:t>VA 20/40 OD 20/30 OS</a:t>
            </a:r>
          </a:p>
          <a:p>
            <a:pPr lvl="1"/>
            <a:r>
              <a:rPr lang="en-US" sz="2800" dirty="0"/>
              <a:t>Color plates 11/11 OU</a:t>
            </a:r>
          </a:p>
          <a:p>
            <a:pPr lvl="1"/>
            <a:r>
              <a:rPr lang="en-US" sz="2800" dirty="0"/>
              <a:t>Grade 3 disc edema with heme OU</a:t>
            </a:r>
          </a:p>
        </p:txBody>
      </p:sp>
      <p:sp>
        <p:nvSpPr>
          <p:cNvPr id="6" name="Thought Bubble: Cloud 5">
            <a:extLst>
              <a:ext uri="{FF2B5EF4-FFF2-40B4-BE49-F238E27FC236}">
                <a16:creationId xmlns:a16="http://schemas.microsoft.com/office/drawing/2014/main" id="{53E2E57A-9724-41F2-A623-DB934E71F915}"/>
              </a:ext>
            </a:extLst>
          </p:cNvPr>
          <p:cNvSpPr/>
          <p:nvPr/>
        </p:nvSpPr>
        <p:spPr>
          <a:xfrm>
            <a:off x="7071921" y="2305028"/>
            <a:ext cx="4865614" cy="2592085"/>
          </a:xfrm>
          <a:prstGeom prst="cloudCallout">
            <a:avLst>
              <a:gd name="adj1" fmla="val -34391"/>
              <a:gd name="adj2" fmla="val -517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Key detail: at this point, it has been 2 months since initiation of GHT and month since stopping it</a:t>
            </a:r>
          </a:p>
        </p:txBody>
      </p:sp>
      <p:pic>
        <p:nvPicPr>
          <p:cNvPr id="16" name="Audio 15">
            <a:hlinkClick r:id="" action="ppaction://media"/>
            <a:extLst>
              <a:ext uri="{FF2B5EF4-FFF2-40B4-BE49-F238E27FC236}">
                <a16:creationId xmlns:a16="http://schemas.microsoft.com/office/drawing/2014/main" id="{1DD8CD22-908A-79BE-9337-0898FE05DA52}"/>
              </a:ext>
            </a:extLst>
          </p:cNvPr>
          <p:cNvPicPr>
            <a:picLocks noChangeAspect="1"/>
          </p:cNvPicPr>
          <p:nvPr>
            <a:audioFile r:link="rId2"/>
            <p:extLst>
              <p:ext uri="{DAA4B4D4-6D71-4841-9C94-3DE7FCFB9230}">
                <p14:media xmlns:p14="http://schemas.microsoft.com/office/powerpoint/2010/main" r:embed="rId3">
                  <p14:trim end="1952.2463"/>
                </p14:media>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313818807"/>
      </p:ext>
    </p:extLst>
  </p:cSld>
  <p:clrMapOvr>
    <a:masterClrMapping/>
  </p:clrMapOvr>
  <mc:AlternateContent xmlns:mc="http://schemas.openxmlformats.org/markup-compatibility/2006">
    <mc:Choice xmlns:p14="http://schemas.microsoft.com/office/powerpoint/2010/main" Requires="p14">
      <p:transition spd="slow" p14:dur="2000" advTm="58467"/>
    </mc:Choice>
    <mc:Fallback>
      <p:transition spd="slow" advTm="58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6"/>
                </p:tgtEl>
              </p:cMediaNode>
            </p:audio>
          </p:childTnLst>
        </p:cTn>
      </p:par>
    </p:tnLst>
    <p:bldLst>
      <p:bldP spid="3" grpId="0" uiExpand="1" build="p"/>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DEC4E-88CE-4269-A2CD-500030602607}"/>
              </a:ext>
            </a:extLst>
          </p:cNvPr>
          <p:cNvSpPr>
            <a:spLocks noGrp="1"/>
          </p:cNvSpPr>
          <p:nvPr>
            <p:ph type="title"/>
          </p:nvPr>
        </p:nvSpPr>
        <p:spPr>
          <a:xfrm>
            <a:off x="838200" y="0"/>
            <a:ext cx="10515600" cy="1325563"/>
          </a:xfrm>
        </p:spPr>
        <p:txBody>
          <a:bodyPr/>
          <a:lstStyle/>
          <a:p>
            <a:r>
              <a:rPr lang="en-US" dirty="0"/>
              <a:t>24-2 Size 5 Humphrey Visual Field</a:t>
            </a:r>
          </a:p>
        </p:txBody>
      </p:sp>
      <p:pic>
        <p:nvPicPr>
          <p:cNvPr id="5" name="Picture 4">
            <a:extLst>
              <a:ext uri="{FF2B5EF4-FFF2-40B4-BE49-F238E27FC236}">
                <a16:creationId xmlns:a16="http://schemas.microsoft.com/office/drawing/2014/main" id="{D7458AE1-DA4C-4A1C-8532-CA5FF78E942B}"/>
              </a:ext>
            </a:extLst>
          </p:cNvPr>
          <p:cNvPicPr>
            <a:picLocks noChangeAspect="1"/>
          </p:cNvPicPr>
          <p:nvPr/>
        </p:nvPicPr>
        <p:blipFill>
          <a:blip r:embed="rId6"/>
          <a:stretch>
            <a:fillRect/>
          </a:stretch>
        </p:blipFill>
        <p:spPr>
          <a:xfrm>
            <a:off x="6834613" y="1137085"/>
            <a:ext cx="4614383" cy="4442526"/>
          </a:xfrm>
          <a:prstGeom prst="rect">
            <a:avLst/>
          </a:prstGeom>
        </p:spPr>
      </p:pic>
      <p:pic>
        <p:nvPicPr>
          <p:cNvPr id="11" name="Picture 10">
            <a:extLst>
              <a:ext uri="{FF2B5EF4-FFF2-40B4-BE49-F238E27FC236}">
                <a16:creationId xmlns:a16="http://schemas.microsoft.com/office/drawing/2014/main" id="{D2A207B0-75DE-4EA8-B9B0-BD05AC12850F}"/>
              </a:ext>
            </a:extLst>
          </p:cNvPr>
          <p:cNvPicPr>
            <a:picLocks noChangeAspect="1"/>
          </p:cNvPicPr>
          <p:nvPr/>
        </p:nvPicPr>
        <p:blipFill>
          <a:blip r:embed="rId7"/>
          <a:stretch>
            <a:fillRect/>
          </a:stretch>
        </p:blipFill>
        <p:spPr>
          <a:xfrm>
            <a:off x="1275829" y="1149123"/>
            <a:ext cx="4645400" cy="4430488"/>
          </a:xfrm>
          <a:prstGeom prst="rect">
            <a:avLst/>
          </a:prstGeom>
        </p:spPr>
      </p:pic>
      <p:sp>
        <p:nvSpPr>
          <p:cNvPr id="6" name="TextBox 5">
            <a:extLst>
              <a:ext uri="{FF2B5EF4-FFF2-40B4-BE49-F238E27FC236}">
                <a16:creationId xmlns:a16="http://schemas.microsoft.com/office/drawing/2014/main" id="{8C44D72D-9590-4A82-BE76-42BC3B9BBB6D}"/>
              </a:ext>
            </a:extLst>
          </p:cNvPr>
          <p:cNvSpPr txBox="1"/>
          <p:nvPr/>
        </p:nvSpPr>
        <p:spPr>
          <a:xfrm>
            <a:off x="6793137" y="5583293"/>
            <a:ext cx="5178225" cy="461665"/>
          </a:xfrm>
          <a:prstGeom prst="rect">
            <a:avLst/>
          </a:prstGeom>
          <a:noFill/>
        </p:spPr>
        <p:txBody>
          <a:bodyPr wrap="square" rtlCol="0">
            <a:spAutoFit/>
          </a:bodyPr>
          <a:lstStyle/>
          <a:p>
            <a:r>
              <a:rPr lang="en-US" sz="2400" dirty="0"/>
              <a:t>OD: inferior deficits, enlarged blind spot</a:t>
            </a:r>
          </a:p>
        </p:txBody>
      </p:sp>
      <p:sp>
        <p:nvSpPr>
          <p:cNvPr id="3" name="TextBox 2">
            <a:extLst>
              <a:ext uri="{FF2B5EF4-FFF2-40B4-BE49-F238E27FC236}">
                <a16:creationId xmlns:a16="http://schemas.microsoft.com/office/drawing/2014/main" id="{4C6BC3BE-3927-F7D4-017F-32470AF29A5D}"/>
              </a:ext>
            </a:extLst>
          </p:cNvPr>
          <p:cNvSpPr txBox="1"/>
          <p:nvPr/>
        </p:nvSpPr>
        <p:spPr>
          <a:xfrm>
            <a:off x="1158220" y="5579611"/>
            <a:ext cx="5178225" cy="1200329"/>
          </a:xfrm>
          <a:prstGeom prst="rect">
            <a:avLst/>
          </a:prstGeom>
          <a:noFill/>
        </p:spPr>
        <p:txBody>
          <a:bodyPr wrap="square" rtlCol="0">
            <a:spAutoFit/>
          </a:bodyPr>
          <a:lstStyle/>
          <a:p>
            <a:r>
              <a:rPr lang="en-US" sz="2400" dirty="0"/>
              <a:t>OS: superonasal deficit respecting horizontal and vertical midline. Small peripheral deficits, enlarged blind spot</a:t>
            </a:r>
          </a:p>
        </p:txBody>
      </p:sp>
      <p:sp>
        <p:nvSpPr>
          <p:cNvPr id="4" name="TextBox 3">
            <a:extLst>
              <a:ext uri="{FF2B5EF4-FFF2-40B4-BE49-F238E27FC236}">
                <a16:creationId xmlns:a16="http://schemas.microsoft.com/office/drawing/2014/main" id="{737BDA39-B2C5-60C1-E418-AB3FA60374FA}"/>
              </a:ext>
            </a:extLst>
          </p:cNvPr>
          <p:cNvSpPr txBox="1"/>
          <p:nvPr/>
        </p:nvSpPr>
        <p:spPr>
          <a:xfrm>
            <a:off x="9134112" y="6410608"/>
            <a:ext cx="3057888" cy="369332"/>
          </a:xfrm>
          <a:prstGeom prst="rect">
            <a:avLst/>
          </a:prstGeom>
          <a:noFill/>
        </p:spPr>
        <p:txBody>
          <a:bodyPr wrap="none" rtlCol="0">
            <a:spAutoFit/>
          </a:bodyPr>
          <a:lstStyle/>
          <a:p>
            <a:r>
              <a:rPr lang="en-US" dirty="0">
                <a:solidFill>
                  <a:srgbClr val="FF0000"/>
                </a:solidFill>
              </a:rPr>
              <a:t>*Note poor test reliability OU*</a:t>
            </a:r>
          </a:p>
        </p:txBody>
      </p:sp>
      <p:pic>
        <p:nvPicPr>
          <p:cNvPr id="16" name="Audio 15">
            <a:hlinkClick r:id="" action="ppaction://media"/>
            <a:extLst>
              <a:ext uri="{FF2B5EF4-FFF2-40B4-BE49-F238E27FC236}">
                <a16:creationId xmlns:a16="http://schemas.microsoft.com/office/drawing/2014/main" id="{0A5EC84B-3907-87E6-4F69-38F77780D979}"/>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33296100"/>
      </p:ext>
    </p:extLst>
  </p:cSld>
  <p:clrMapOvr>
    <a:masterClrMapping/>
  </p:clrMapOvr>
  <mc:AlternateContent xmlns:mc="http://schemas.openxmlformats.org/markup-compatibility/2006">
    <mc:Choice xmlns:p14="http://schemas.microsoft.com/office/powerpoint/2010/main" Requires="p14">
      <p:transition spd="slow" p14:dur="2000" advTm="93297"/>
    </mc:Choice>
    <mc:Fallback>
      <p:transition spd="slow" advTm="93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6"/>
                </p:tgtEl>
              </p:cMediaNode>
            </p:audio>
          </p:childTnLst>
        </p:cTn>
      </p:par>
    </p:tnLst>
    <p:bldLst>
      <p:bldP spid="6" grpId="0"/>
      <p:bldP spid="3" grpId="0"/>
      <p:bldP spid="4" grpId="0"/>
    </p:bldLst>
  </p:timing>
  <p:extLst>
    <p:ext uri="{3A86A75C-4F4B-4683-9AE1-C65F6400EC91}">
      <p14:laserTraceLst xmlns:p14="http://schemas.microsoft.com/office/powerpoint/2010/main">
        <p14:tracePtLst>
          <p14:tracePt t="8735" x="6057900" y="66675"/>
          <p14:tracePt t="8736" x="6029325" y="114300"/>
          <p14:tracePt t="8763" x="5962650" y="200025"/>
          <p14:tracePt t="8764" x="5934075" y="238125"/>
          <p14:tracePt t="8788" x="5848350" y="400050"/>
          <p14:tracePt t="8817" x="5772150" y="552450"/>
          <p14:tracePt t="8818" x="5762625" y="600075"/>
          <p14:tracePt t="8842" x="5734050" y="723900"/>
          <p14:tracePt t="8848" x="5734050" y="952500"/>
          <p14:tracePt t="8868" x="5734050" y="1123950"/>
          <p14:tracePt t="8898" x="5772150" y="1428750"/>
          <p14:tracePt t="8899" x="5791200" y="1457325"/>
          <p14:tracePt t="8921" x="5876925" y="1609725"/>
          <p14:tracePt t="9295" x="5876925" y="1628775"/>
          <p14:tracePt t="9321" x="5857875" y="1695450"/>
          <p14:tracePt t="9350" x="5857875" y="1800225"/>
          <p14:tracePt t="9369" x="5857875" y="1838325"/>
          <p14:tracePt t="9397" x="5876925" y="1924050"/>
          <p14:tracePt t="9424" x="5905500" y="1971675"/>
          <p14:tracePt t="9450" x="5905500" y="2009775"/>
          <p14:tracePt t="9475" x="5905500" y="2057400"/>
          <p14:tracePt t="9501" x="5905500" y="2095500"/>
          <p14:tracePt t="9502" x="5905500" y="2114550"/>
          <p14:tracePt t="9537" x="5886450" y="2181225"/>
          <p14:tracePt t="9561" x="5886450" y="2209800"/>
          <p14:tracePt t="9588" x="5886450" y="2238375"/>
          <p14:tracePt t="9615" x="5886450" y="2266950"/>
          <p14:tracePt t="9640" x="5886450" y="2286000"/>
          <p14:tracePt t="9690" x="5886450" y="2295525"/>
          <p14:tracePt t="9741" x="5886450" y="2324100"/>
          <p14:tracePt t="10345" x="5876925" y="2324100"/>
          <p14:tracePt t="10385" x="5686425" y="2324100"/>
          <p14:tracePt t="10410" x="5534025" y="2333625"/>
          <p14:tracePt t="10443" x="5391150" y="2333625"/>
          <p14:tracePt t="10473" x="5334000" y="2352675"/>
          <p14:tracePt t="10474" x="5305425" y="2352675"/>
          <p14:tracePt t="10505" x="5276850" y="2352675"/>
          <p14:tracePt t="10506" x="5257800" y="2352675"/>
          <p14:tracePt t="10538" x="5219700" y="2352675"/>
          <p14:tracePt t="10569" x="5200650" y="2352675"/>
          <p14:tracePt t="10570" x="5191125" y="2352675"/>
          <p14:tracePt t="10601" x="5162550" y="2352675"/>
          <p14:tracePt t="10632" x="5143500" y="2352675"/>
          <p14:tracePt t="10680" x="5133975" y="2352675"/>
          <p14:tracePt t="10714" x="5114925" y="2352675"/>
          <p14:tracePt t="10770" x="5105400" y="2352675"/>
          <p14:tracePt t="10808" x="5086350" y="2352675"/>
          <p14:tracePt t="10903" x="5076825" y="2352675"/>
          <p14:tracePt t="10929" x="5057775" y="2352675"/>
          <p14:tracePt t="11490" x="5000625" y="2352675"/>
          <p14:tracePt t="11525" x="4752975" y="2362200"/>
          <p14:tracePt t="11554" x="4352925" y="2362200"/>
          <p14:tracePt t="11583" x="4076700" y="2352675"/>
          <p14:tracePt t="11584" x="4010025" y="2352675"/>
          <p14:tracePt t="11611" x="3810000" y="2305050"/>
          <p14:tracePt t="11634" x="3676650" y="2286000"/>
          <p14:tracePt t="11636" x="3619500" y="2286000"/>
          <p14:tracePt t="11661" x="3448050" y="2257425"/>
          <p14:tracePt t="11685" x="3267075" y="2228850"/>
          <p14:tracePt t="11709" x="3105150" y="2228850"/>
          <p14:tracePt t="11736" x="2981325" y="2209800"/>
          <p14:tracePt t="11737" x="2952750" y="2209800"/>
          <p14:tracePt t="11760" x="2867025" y="2200275"/>
          <p14:tracePt t="11785" x="2781300" y="2181225"/>
          <p14:tracePt t="11787" x="2752725" y="2181225"/>
          <p14:tracePt t="11820" x="2667000" y="2171700"/>
          <p14:tracePt t="11845" x="2609850" y="2152650"/>
          <p14:tracePt t="11872" x="2552700" y="2124075"/>
          <p14:tracePt t="11901" x="2495550" y="2114550"/>
          <p14:tracePt t="11902" x="2476500" y="2114550"/>
          <p14:tracePt t="11925" x="2438400" y="2085975"/>
          <p14:tracePt t="11950" x="2409825" y="2057400"/>
          <p14:tracePt t="11997" x="2400300" y="2038350"/>
          <p14:tracePt t="11997" x="2400300" y="2028825"/>
          <p14:tracePt t="12039" x="2381250" y="2009775"/>
          <p14:tracePt t="12356" x="2371725" y="2009775"/>
          <p14:tracePt t="12391" x="2314575" y="2000250"/>
          <p14:tracePt t="12420" x="2286000" y="1981200"/>
          <p14:tracePt t="12448" x="2266950" y="1971675"/>
          <p14:tracePt t="12449" x="2257425" y="1952625"/>
          <p14:tracePt t="12477" x="2238375" y="1943100"/>
          <p14:tracePt t="12501" x="2209800" y="1924050"/>
          <p14:tracePt t="12529" x="2200275" y="1895475"/>
          <p14:tracePt t="12557" x="2181225" y="1885950"/>
          <p14:tracePt t="12583" x="2181225" y="1866900"/>
          <p14:tracePt t="12588" x="2181225" y="1857375"/>
          <p14:tracePt t="12616" x="2171700" y="1857375"/>
          <p14:tracePt t="12617" x="2171700" y="1838325"/>
          <p14:tracePt t="12676" x="2152650" y="1809750"/>
          <p14:tracePt t="12703" x="2152650" y="1800225"/>
          <p14:tracePt t="12726" x="2143125" y="1781175"/>
          <p14:tracePt t="12750" x="2143125" y="1771650"/>
          <p14:tracePt t="12777" x="2143125" y="1752600"/>
          <p14:tracePt t="12805" x="2143125" y="1743075"/>
          <p14:tracePt t="12828" x="2143125" y="1724025"/>
          <p14:tracePt t="12853" x="2124075" y="1724025"/>
          <p14:tracePt t="12877" x="2124075" y="1714500"/>
          <p14:tracePt t="13416" x="2143125" y="1714500"/>
          <p14:tracePt t="13441" x="2152650" y="1724025"/>
          <p14:tracePt t="13469" x="2200275" y="1724025"/>
          <p14:tracePt t="13495" x="2209800" y="1743075"/>
          <p14:tracePt t="13530" x="2257425" y="1743075"/>
          <p14:tracePt t="13556" x="2295525" y="1743075"/>
          <p14:tracePt t="13582" x="2324100" y="1743075"/>
          <p14:tracePt t="13606" x="2352675" y="1743075"/>
          <p14:tracePt t="13629" x="2381250" y="1743075"/>
          <p14:tracePt t="13631" x="2400300" y="1743075"/>
          <p14:tracePt t="13654" x="2409825" y="1752600"/>
          <p14:tracePt t="13677" x="2438400" y="1752600"/>
          <p14:tracePt t="13703" x="2466975" y="1752600"/>
          <p14:tracePt t="13727" x="2495550" y="1752600"/>
          <p14:tracePt t="13753" x="2524125" y="1743075"/>
          <p14:tracePt t="13776" x="2552700" y="1724025"/>
          <p14:tracePt t="13810" x="2581275" y="1714500"/>
          <p14:tracePt t="13814" x="2590800" y="1695450"/>
          <p14:tracePt t="13834" x="2609850" y="1695450"/>
          <p14:tracePt t="13861" x="2619375" y="1685925"/>
          <p14:tracePt t="13862" x="2638425" y="1685925"/>
          <p14:tracePt t="13885" x="2647950" y="1666875"/>
          <p14:tracePt t="13912" x="2667000" y="1657350"/>
          <p14:tracePt t="13934" x="2676525" y="1657350"/>
          <p14:tracePt t="13961" x="2695575" y="1638300"/>
          <p14:tracePt t="13983" x="2695575" y="1628775"/>
          <p14:tracePt t="14010" x="2695575" y="1609725"/>
          <p14:tracePt t="14035" x="2695575" y="1600200"/>
          <p14:tracePt t="14036" x="2695575" y="1581150"/>
          <p14:tracePt t="14060" x="2695575" y="1552575"/>
          <p14:tracePt t="14061" x="2676525" y="1543050"/>
          <p14:tracePt t="14090" x="2647950" y="1495425"/>
          <p14:tracePt t="14118" x="2609850" y="1466850"/>
          <p14:tracePt t="14120" x="2609850" y="1457325"/>
          <p14:tracePt t="14141" x="2562225" y="1428750"/>
          <p14:tracePt t="14143" x="2552700" y="1428750"/>
          <p14:tracePt t="14166" x="2524125" y="1409700"/>
          <p14:tracePt t="14169" x="2505075" y="1409700"/>
          <p14:tracePt t="14192" x="2447925" y="1400175"/>
          <p14:tracePt t="14217" x="2400300" y="1400175"/>
          <p14:tracePt t="14243" x="2343150" y="1400175"/>
          <p14:tracePt t="14244" x="2324100" y="1400175"/>
          <p14:tracePt t="14268" x="2286000" y="1400175"/>
          <p14:tracePt t="14269" x="2266950" y="1400175"/>
          <p14:tracePt t="14290" x="2209800" y="1400175"/>
          <p14:tracePt t="14314" x="2171700" y="1409700"/>
          <p14:tracePt t="14336" x="2114550" y="1428750"/>
          <p14:tracePt t="14371" x="2057400" y="1457325"/>
          <p14:tracePt t="14375" x="2038350" y="1457325"/>
          <p14:tracePt t="14416" x="2028825" y="1466850"/>
          <p14:tracePt t="14417" x="2000250" y="1495425"/>
          <p14:tracePt t="14438" x="1981200" y="1495425"/>
          <p14:tracePt t="14441" x="1981200" y="1514475"/>
          <p14:tracePt t="14468" x="1981200" y="1524000"/>
          <p14:tracePt t="14468" x="1981200" y="1543050"/>
          <p14:tracePt t="14491" x="1981200" y="1552575"/>
          <p14:tracePt t="14493" x="1981200" y="1571625"/>
          <p14:tracePt t="14518" x="1981200" y="1600200"/>
          <p14:tracePt t="14543" x="2000250" y="1638300"/>
          <p14:tracePt t="14569" x="2028825" y="1666875"/>
          <p14:tracePt t="14570" x="2038350" y="1685925"/>
          <p14:tracePt t="14591" x="2095500" y="1724025"/>
          <p14:tracePt t="14616" x="2171700" y="1752600"/>
          <p14:tracePt t="14647" x="2286000" y="1771650"/>
          <p14:tracePt t="14672" x="2371725" y="1771650"/>
          <p14:tracePt t="14699" x="2438400" y="1771650"/>
          <p14:tracePt t="14722" x="2524125" y="1752600"/>
          <p14:tracePt t="14743" x="2581275" y="1752600"/>
          <p14:tracePt t="14770" x="2638425" y="1743075"/>
          <p14:tracePt t="14792" x="2676525" y="1724025"/>
          <p14:tracePt t="14815" x="2724150" y="1724025"/>
          <p14:tracePt t="14842" x="2752725" y="1714500"/>
          <p14:tracePt t="14868" x="2762250" y="1714500"/>
          <p14:tracePt t="14909" x="2752725" y="1714500"/>
          <p14:tracePt t="15255" x="2781300" y="1714500"/>
          <p14:tracePt t="15256" x="2924175" y="1724025"/>
          <p14:tracePt t="15257" x="3038475" y="1743075"/>
          <p14:tracePt t="15278" x="3333750" y="1771650"/>
          <p14:tracePt t="15300" x="4762500" y="1885950"/>
          <p14:tracePt t="15326" x="6219825" y="1943100"/>
          <p14:tracePt t="15345" x="7353300" y="1943100"/>
          <p14:tracePt t="15372" x="7943850" y="1943100"/>
          <p14:tracePt t="15399" x="8172450" y="1895475"/>
          <p14:tracePt t="15421" x="8258175" y="1885950"/>
          <p14:tracePt t="15644" x="8210550" y="1885950"/>
          <p14:tracePt t="15670" x="8115300" y="1885950"/>
          <p14:tracePt t="15695" x="8029575" y="1866900"/>
          <p14:tracePt t="15722" x="7953375" y="1866900"/>
          <p14:tracePt t="15723" x="7943850" y="1857375"/>
          <p14:tracePt t="15750" x="7886700" y="1857375"/>
          <p14:tracePt t="15784" x="7829550" y="1838325"/>
          <p14:tracePt t="15810" x="7781925" y="1828800"/>
          <p14:tracePt t="15811" x="7781925" y="1809750"/>
          <p14:tracePt t="15834" x="7753350" y="1800225"/>
          <p14:tracePt t="15837" x="7743825" y="1800225"/>
          <p14:tracePt t="15858" x="7724775" y="1781175"/>
          <p14:tracePt t="15861" x="7715250" y="1781175"/>
          <p14:tracePt t="15887" x="7686675" y="1771650"/>
          <p14:tracePt t="15913" x="7658100" y="1752600"/>
          <p14:tracePt t="15940" x="7639050" y="1743075"/>
          <p14:tracePt t="16064" x="7658100" y="1743075"/>
          <p14:tracePt t="16064" x="7686675" y="1752600"/>
          <p14:tracePt t="16086" x="7753350" y="1771650"/>
          <p14:tracePt t="16110" x="7886700" y="1800225"/>
          <p14:tracePt t="16135" x="8001000" y="1809750"/>
          <p14:tracePt t="16166" x="8143875" y="1809750"/>
          <p14:tracePt t="16189" x="8210550" y="1809750"/>
          <p14:tracePt t="16190" x="8239125" y="1800225"/>
          <p14:tracePt t="16215" x="8315325" y="1781175"/>
          <p14:tracePt t="16238" x="8343900" y="1771650"/>
          <p14:tracePt t="16240" x="8353425" y="1771650"/>
          <p14:tracePt t="16264" x="8372475" y="1752600"/>
          <p14:tracePt t="16287" x="8372475" y="1743075"/>
          <p14:tracePt t="16313" x="8372475" y="1714500"/>
          <p14:tracePt t="16344" x="8315325" y="1609725"/>
          <p14:tracePt t="16368" x="8286750" y="1552575"/>
          <p14:tracePt t="16391" x="8258175" y="1495425"/>
          <p14:tracePt t="16416" x="8229600" y="1457325"/>
          <p14:tracePt t="16442" x="8210550" y="1438275"/>
          <p14:tracePt t="16469" x="8181975" y="1428750"/>
          <p14:tracePt t="16470" x="8172450" y="1409700"/>
          <p14:tracePt t="16493" x="8143875" y="1409700"/>
          <p14:tracePt t="16496" x="8124825" y="1400175"/>
          <p14:tracePt t="16518" x="8096250" y="1381125"/>
          <p14:tracePt t="16542" x="8058150" y="1381125"/>
          <p14:tracePt t="16570" x="8010525" y="1381125"/>
          <p14:tracePt t="16572" x="8001000" y="1381125"/>
          <p14:tracePt t="16595" x="7972425" y="1381125"/>
          <p14:tracePt t="16597" x="7953375" y="1381125"/>
          <p14:tracePt t="16634" x="7896225" y="1409700"/>
          <p14:tracePt t="16657" x="7839075" y="1438275"/>
          <p14:tracePt t="16686" x="7800975" y="1466850"/>
          <p14:tracePt t="16689" x="7781925" y="1485900"/>
          <p14:tracePt t="16713" x="7743825" y="1514475"/>
          <p14:tracePt t="16718" x="7724775" y="1524000"/>
          <p14:tracePt t="16760" x="7715250" y="1543050"/>
          <p14:tracePt t="16761" x="7686675" y="1552575"/>
          <p14:tracePt t="16782" x="7667625" y="1571625"/>
          <p14:tracePt t="16812" x="7639050" y="1581150"/>
          <p14:tracePt t="16834" x="7639050" y="1600200"/>
          <p14:tracePt t="16860" x="7610475" y="1609725"/>
          <p14:tracePt t="16889" x="7600950" y="1638300"/>
          <p14:tracePt t="16919" x="7600950" y="1657350"/>
          <p14:tracePt t="16945" x="7600950" y="1666875"/>
          <p14:tracePt t="16971" x="7610475" y="1695450"/>
          <p14:tracePt t="16972" x="7639050" y="1714500"/>
          <p14:tracePt t="17016" x="7686675" y="1743075"/>
          <p14:tracePt t="17016" x="7753350" y="1781175"/>
          <p14:tracePt t="17039" x="7810500" y="1800225"/>
          <p14:tracePt t="17041" x="7839075" y="1809750"/>
          <p14:tracePt t="17063" x="7896225" y="1828800"/>
          <p14:tracePt t="17089" x="7924800" y="1838325"/>
          <p14:tracePt t="17114" x="7953375" y="1857375"/>
          <p14:tracePt t="17257" x="7943850" y="1857375"/>
          <p14:tracePt t="17556" x="7896225" y="1857375"/>
          <p14:tracePt t="17557" x="7829550" y="1857375"/>
          <p14:tracePt t="17585" x="7439025" y="1914525"/>
          <p14:tracePt t="17610" x="6886575" y="2000250"/>
          <p14:tracePt t="17638" x="6391275" y="2114550"/>
          <p14:tracePt t="17664" x="6115050" y="2209800"/>
          <p14:tracePt t="17688" x="5972175" y="2286000"/>
          <p14:tracePt t="17717" x="5886450" y="2324100"/>
          <p14:tracePt t="17718" x="5857875" y="2333625"/>
          <p14:tracePt t="17767" x="5848350" y="2352675"/>
          <p14:tracePt t="17768" x="5819775" y="2362200"/>
          <p14:tracePt t="17858" x="5829300" y="2362200"/>
          <p14:tracePt t="17880" x="5848350" y="2362200"/>
          <p14:tracePt t="17907" x="5876925" y="2362200"/>
          <p14:tracePt t="17936" x="5943600" y="2362200"/>
          <p14:tracePt t="17936" x="5972175" y="2362200"/>
          <p14:tracePt t="17963" x="6057900" y="2362200"/>
          <p14:tracePt t="17988" x="6143625" y="2362200"/>
          <p14:tracePt t="17990" x="6162675" y="2362200"/>
          <p14:tracePt t="18017" x="6200775" y="2362200"/>
          <p14:tracePt t="18061" x="6229350" y="2362200"/>
          <p14:tracePt t="18112" x="6200775" y="2352675"/>
          <p14:tracePt t="18138" x="6191250" y="2352675"/>
          <p14:tracePt t="18164" x="6172200" y="2352675"/>
          <p14:tracePt t="18214" x="6143625" y="2352675"/>
          <p14:tracePt t="18238" x="6134100" y="2333625"/>
          <p14:tracePt t="18280" x="6086475" y="2333625"/>
          <p14:tracePt t="18281" x="6000750" y="2305050"/>
          <p14:tracePt t="18304" x="5905500" y="2295525"/>
          <p14:tracePt t="18306" x="5848350" y="2286000"/>
          <p14:tracePt t="18338" x="5648325" y="2238375"/>
          <p14:tracePt t="18368" x="5534025" y="2209800"/>
          <p14:tracePt t="18370" x="5505450" y="2209800"/>
          <p14:tracePt t="18397" x="5457825" y="2200275"/>
          <p14:tracePt t="18759" x="5400675" y="2200275"/>
          <p14:tracePt t="18760" x="5305425" y="2200275"/>
          <p14:tracePt t="18785" x="5191125" y="2200275"/>
          <p14:tracePt t="18805" x="5114925" y="2200275"/>
          <p14:tracePt t="18832" x="5029200" y="2200275"/>
          <p14:tracePt t="18859" x="4991100" y="2200275"/>
          <p14:tracePt t="18886" x="4914900" y="2200275"/>
          <p14:tracePt t="18887" x="4886325" y="2200275"/>
          <p14:tracePt t="18930" x="4819650" y="2200275"/>
          <p14:tracePt t="18931" x="4762500" y="2200275"/>
          <p14:tracePt t="18955" x="4705350" y="2181225"/>
          <p14:tracePt t="18980" x="4648200" y="2181225"/>
          <p14:tracePt t="18983" x="4638675" y="2181225"/>
          <p14:tracePt t="19008" x="4619625" y="2181225"/>
          <p14:tracePt t="19012" x="4619625" y="2171700"/>
          <p14:tracePt t="19434" x="4619625" y="2152650"/>
          <p14:tracePt t="19461" x="4591050" y="2085975"/>
          <p14:tracePt t="19496" x="4552950" y="2009775"/>
          <p14:tracePt t="19521" x="4524375" y="1971675"/>
          <p14:tracePt t="19550" x="4476750" y="1914525"/>
          <p14:tracePt t="19577" x="4476750" y="1895475"/>
          <p14:tracePt t="19601" x="4467225" y="1885950"/>
          <p14:tracePt t="19623" x="4467225" y="1866900"/>
          <p14:tracePt t="19650" x="4467225" y="1857375"/>
          <p14:tracePt t="19674" x="4476750" y="1857375"/>
          <p14:tracePt t="19698" x="4495800" y="1828800"/>
          <p14:tracePt t="19726" x="4505325" y="1800225"/>
          <p14:tracePt t="19776" x="4524375" y="1800225"/>
          <p14:tracePt t="19777" x="4552950" y="1771650"/>
          <p14:tracePt t="19799" x="4552950" y="1752600"/>
          <p14:tracePt t="19802" x="4562475" y="1743075"/>
          <p14:tracePt t="19824" x="4581525" y="1724025"/>
          <p14:tracePt t="19849" x="4591050" y="1724025"/>
          <p14:tracePt t="19874" x="4610100" y="1695450"/>
          <p14:tracePt t="19895" x="4619625" y="1685925"/>
          <p14:tracePt t="19920" x="4638675" y="1666875"/>
          <p14:tracePt t="19946" x="4638675" y="1657350"/>
          <p14:tracePt t="19969" x="4638675" y="1628775"/>
          <p14:tracePt t="19996" x="4638675" y="1581150"/>
          <p14:tracePt t="20018" x="4638675" y="1571625"/>
          <p14:tracePt t="20021" x="4638675" y="1543050"/>
          <p14:tracePt t="20022" x="4638675" y="1524000"/>
          <p14:tracePt t="20047" x="4638675" y="1485900"/>
          <p14:tracePt t="20048" x="4638675" y="1466850"/>
          <p14:tracePt t="20080" x="4610100" y="1428750"/>
          <p14:tracePt t="20081" x="4610100" y="1409700"/>
          <p14:tracePt t="20104" x="4591050" y="1381125"/>
          <p14:tracePt t="20106" x="4581525" y="1371600"/>
          <p14:tracePt t="20128" x="4562475" y="1343025"/>
          <p14:tracePt t="20153" x="4552950" y="1314450"/>
          <p14:tracePt t="20182" x="4524375" y="1314450"/>
          <p14:tracePt t="20183" x="4524375" y="1295400"/>
          <p14:tracePt t="20206" x="4495800" y="1295400"/>
          <p14:tracePt t="20231" x="4476750" y="1295400"/>
          <p14:tracePt t="20232" x="4467225" y="1295400"/>
          <p14:tracePt t="20272" x="4448175" y="1285875"/>
          <p14:tracePt t="20273" x="4419600" y="1285875"/>
          <p14:tracePt t="20298" x="4391025" y="1285875"/>
          <p14:tracePt t="20322" x="4352925" y="1285875"/>
          <p14:tracePt t="20355" x="4305300" y="1285875"/>
          <p14:tracePt t="20380" x="4267200" y="1285875"/>
          <p14:tracePt t="20382" x="4238625" y="1285875"/>
          <p14:tracePt t="20403" x="4219575" y="1285875"/>
          <p14:tracePt t="20429" x="4181475" y="1285875"/>
          <p14:tracePt t="20430" x="4162425" y="1295400"/>
          <p14:tracePt t="20450" x="4133850" y="1295400"/>
          <p14:tracePt t="20477" x="4124325" y="1314450"/>
          <p14:tracePt t="20480" x="4105275" y="1314450"/>
          <p14:tracePt t="20499" x="4095750" y="1314450"/>
          <p14:tracePt t="20525" x="4067175" y="1323975"/>
          <p14:tracePt t="20549" x="4048125" y="1343025"/>
          <p14:tracePt t="20577" x="4038600" y="1352550"/>
          <p14:tracePt t="20580" x="4019550" y="1352550"/>
          <p14:tracePt t="20608" x="4010025" y="1371600"/>
          <p14:tracePt t="20658" x="3990975" y="1381125"/>
          <p14:tracePt t="20658" x="3981450" y="1381125"/>
          <p14:tracePt t="20679" x="3981450" y="1400175"/>
          <p14:tracePt t="20708" x="3962400" y="1409700"/>
          <p14:tracePt t="20773" x="3962400" y="1428750"/>
          <p14:tracePt t="20799" x="3962400" y="1438275"/>
          <p14:tracePt t="20824" x="3962400" y="1457325"/>
          <p14:tracePt t="20872" x="3962400" y="1466850"/>
          <p14:tracePt t="20898" x="3981450" y="1485900"/>
          <p14:tracePt t="20934" x="4010025" y="1524000"/>
          <p14:tracePt t="20955" x="4019550" y="1543050"/>
          <p14:tracePt t="21001" x="4038600" y="1543050"/>
          <p14:tracePt t="21002" x="4048125" y="1552575"/>
          <p14:tracePt t="21043" x="4067175" y="1552575"/>
          <p14:tracePt t="21044" x="4076700" y="1552575"/>
          <p14:tracePt t="21068" x="4095750" y="1571625"/>
          <p14:tracePt t="21091" x="4105275" y="1571625"/>
          <p14:tracePt t="21118" x="4124325" y="1581150"/>
          <p14:tracePt t="21147" x="4133850" y="1581150"/>
          <p14:tracePt t="21171" x="4152900" y="1581150"/>
          <p14:tracePt t="21207" x="4181475" y="1581150"/>
          <p14:tracePt t="21208" x="4191000" y="1581150"/>
          <p14:tracePt t="21234" x="4219575" y="1581150"/>
          <p14:tracePt t="21260" x="4248150" y="1581150"/>
          <p14:tracePt t="21286" x="4276725" y="1581150"/>
          <p14:tracePt t="21314" x="4295775" y="1571625"/>
          <p14:tracePt t="21336" x="4324350" y="1571625"/>
          <p14:tracePt t="21367" x="4352925" y="1571625"/>
          <p14:tracePt t="21390" x="4362450" y="1571625"/>
          <p14:tracePt t="21418" x="4391025" y="1552575"/>
          <p14:tracePt t="21442" x="4410075" y="1552575"/>
          <p14:tracePt t="21468" x="4438650" y="1552575"/>
          <p14:tracePt t="21502" x="4467225" y="1543050"/>
          <p14:tracePt t="21532" x="4476750" y="1524000"/>
          <p14:tracePt t="21555" x="4495800" y="1524000"/>
          <p14:tracePt t="21582" x="4505325" y="1514475"/>
          <p14:tracePt t="21659" x="4505325" y="1495425"/>
          <p14:tracePt t="21687" x="4505325" y="1485900"/>
          <p14:tracePt t="21714" x="4505325" y="1457325"/>
          <p14:tracePt t="21754" x="4505325" y="1438275"/>
          <p14:tracePt t="21755" x="4495800" y="1428750"/>
          <p14:tracePt t="21790" x="4476750" y="1400175"/>
          <p14:tracePt t="21796" x="4467225" y="1381125"/>
          <p14:tracePt t="21818" x="4448175" y="1371600"/>
          <p14:tracePt t="21848" x="4419600" y="1352550"/>
          <p14:tracePt t="21849" x="4419600" y="1343025"/>
          <p14:tracePt t="21871" x="4391025" y="1343025"/>
          <p14:tracePt t="21901" x="4362450" y="1343025"/>
          <p14:tracePt t="21925" x="4324350" y="1343025"/>
          <p14:tracePt t="21950" x="4276725" y="1343025"/>
          <p14:tracePt t="21976" x="4248150" y="1343025"/>
          <p14:tracePt t="21978" x="4238625" y="1343025"/>
          <p14:tracePt t="22003" x="4210050" y="1343025"/>
          <p14:tracePt t="22028" x="4181475" y="1343025"/>
          <p14:tracePt t="22053" x="4152900" y="1343025"/>
          <p14:tracePt t="22092" x="4095750" y="1343025"/>
          <p14:tracePt t="22119" x="4067175" y="1352550"/>
          <p14:tracePt t="22147" x="4038600" y="1371600"/>
          <p14:tracePt t="22190" x="4019550" y="1371600"/>
          <p14:tracePt t="22214" x="3990975" y="1381125"/>
          <p14:tracePt t="22236" x="3981450" y="1381125"/>
          <p14:tracePt t="22265" x="3962400" y="1400175"/>
          <p14:tracePt t="22293" x="3952875" y="1400175"/>
          <p14:tracePt t="22318" x="3933825" y="1409700"/>
          <p14:tracePt t="22341" x="3924300" y="1428750"/>
          <p14:tracePt t="22385" x="3905250" y="1428750"/>
          <p14:tracePt t="22386" x="3905250" y="1438275"/>
          <p14:tracePt t="22426" x="3905250" y="1457325"/>
          <p14:tracePt t="22475" x="3905250" y="1466850"/>
          <p14:tracePt t="22516" x="3905250" y="1485900"/>
          <p14:tracePt t="22538" x="3924300" y="1485900"/>
          <p14:tracePt t="22566" x="3933825" y="1495425"/>
          <p14:tracePt t="22588" x="3952875" y="1524000"/>
          <p14:tracePt t="22638" x="3962400" y="1543050"/>
          <p14:tracePt t="22671" x="3981450" y="1543050"/>
          <p14:tracePt t="22701" x="3990975" y="1543050"/>
          <p14:tracePt t="22725" x="4010025" y="1552575"/>
          <p14:tracePt t="22766" x="4019550" y="1552575"/>
          <p14:tracePt t="22767" x="4038600" y="1552575"/>
          <p14:tracePt t="22791" x="4067175" y="1552575"/>
          <p14:tracePt t="22814" x="4105275" y="1571625"/>
          <p14:tracePt t="22838" x="4133850" y="1571625"/>
          <p14:tracePt t="22866" x="4162425" y="1571625"/>
          <p14:tracePt t="22891" x="4191000" y="1571625"/>
          <p14:tracePt t="22917" x="4219575" y="1571625"/>
          <p14:tracePt t="22955" x="4238625" y="1571625"/>
          <p14:tracePt t="22956" x="4267200" y="1571625"/>
          <p14:tracePt t="22982" x="4295775" y="1571625"/>
          <p14:tracePt t="23008" x="4333875" y="1571625"/>
          <p14:tracePt t="23034" x="4362450" y="1552575"/>
          <p14:tracePt t="23060" x="4391025" y="1543050"/>
          <p14:tracePt t="23103" x="4410075" y="1543050"/>
          <p14:tracePt t="23103" x="4419600" y="1524000"/>
          <p14:tracePt t="23125" x="4448175" y="1524000"/>
          <p14:tracePt t="23153" x="4467225" y="1514475"/>
          <p14:tracePt t="23178" x="4495800" y="1514475"/>
          <p14:tracePt t="23202" x="4524375" y="1514475"/>
          <p14:tracePt t="23243" x="4581525" y="1495425"/>
          <p14:tracePt t="23243" x="4619625" y="1495425"/>
          <p14:tracePt t="23269" x="4667250" y="1495425"/>
          <p14:tracePt t="23271" x="4695825" y="1495425"/>
          <p14:tracePt t="23294" x="4819650" y="1543050"/>
          <p14:tracePt t="23318" x="5000625" y="1600200"/>
          <p14:tracePt t="23342" x="5219700" y="1666875"/>
          <p14:tracePt t="23367" x="5372100" y="1695450"/>
          <p14:tracePt t="23391" x="5476875" y="1724025"/>
          <p14:tracePt t="23624" x="5534025" y="1724025"/>
          <p14:tracePt t="23651" x="5829300" y="1752600"/>
          <p14:tracePt t="23677" x="6629400" y="1828800"/>
          <p14:tracePt t="23696" x="7715250" y="1866900"/>
          <p14:tracePt t="23721" x="8610600" y="1885950"/>
          <p14:tracePt t="23747" x="9258300" y="1885950"/>
          <p14:tracePt t="23774" x="9725025" y="1885950"/>
          <p14:tracePt t="23775" x="9839325" y="1885950"/>
          <p14:tracePt t="23825" x="9963150" y="1885950"/>
          <p14:tracePt t="24088" x="9934575" y="1838325"/>
          <p14:tracePt t="24089" x="9906000" y="1809750"/>
          <p14:tracePt t="24117" x="9839325" y="1743075"/>
          <p14:tracePt t="24145" x="9763125" y="1685925"/>
          <p14:tracePt t="24172" x="9715500" y="1657350"/>
          <p14:tracePt t="24197" x="9667875" y="1628775"/>
          <p14:tracePt t="24200" x="9658350" y="1628775"/>
          <p14:tracePt t="24225" x="9639300" y="1609725"/>
          <p14:tracePt t="24267" x="9629775" y="1609725"/>
          <p14:tracePt t="24268" x="9629775" y="1600200"/>
          <p14:tracePt t="24367" x="9639300" y="1600200"/>
          <p14:tracePt t="24393" x="9658350" y="1600200"/>
          <p14:tracePt t="24416" x="9667875" y="1600200"/>
          <p14:tracePt t="24440" x="9725025" y="1600200"/>
          <p14:tracePt t="24441" x="9744075" y="1600200"/>
          <p14:tracePt t="24467" x="9810750" y="1600200"/>
          <p14:tracePt t="24490" x="9896475" y="1609725"/>
          <p14:tracePt t="24517" x="9991725" y="1609725"/>
          <p14:tracePt t="24539" x="10067925" y="1609725"/>
          <p14:tracePt t="24563" x="10134600" y="1609725"/>
          <p14:tracePt t="24587" x="10182225" y="1609725"/>
          <p14:tracePt t="24611" x="10191750" y="1609725"/>
          <p14:tracePt t="24667" x="10210800" y="1609725"/>
          <p14:tracePt t="24692" x="10191750" y="1600200"/>
          <p14:tracePt t="24717" x="10163175" y="1552575"/>
          <p14:tracePt t="24763" x="10106025" y="1495425"/>
          <p14:tracePt t="24764" x="10039350" y="1438275"/>
          <p14:tracePt t="24786" x="9963150" y="1400175"/>
          <p14:tracePt t="24788" x="9934575" y="1381125"/>
          <p14:tracePt t="24811" x="9820275" y="1352550"/>
          <p14:tracePt t="24836" x="9715500" y="1343025"/>
          <p14:tracePt t="24861" x="9629775" y="1343025"/>
          <p14:tracePt t="24887" x="9553575" y="1343025"/>
          <p14:tracePt t="24889" x="9544050" y="1343025"/>
          <p14:tracePt t="24921" x="9496425" y="1343025"/>
          <p14:tracePt t="24946" x="9467850" y="1352550"/>
          <p14:tracePt t="24947" x="9467850" y="1371600"/>
          <p14:tracePt t="24969" x="9458325" y="1371600"/>
          <p14:tracePt t="24971" x="9458325" y="1381125"/>
          <p14:tracePt t="24996" x="9439275" y="1400175"/>
          <p14:tracePt t="25019" x="9439275" y="1409700"/>
          <p14:tracePt t="25046" x="9439275" y="1438275"/>
          <p14:tracePt t="25071" x="9439275" y="1466850"/>
          <p14:tracePt t="25094" x="9486900" y="1524000"/>
          <p14:tracePt t="25135" x="9553575" y="1571625"/>
          <p14:tracePt t="25136" x="9601200" y="1609725"/>
          <p14:tracePt t="25137" x="9639300" y="1628775"/>
          <p14:tracePt t="25158" x="9686925" y="1657350"/>
          <p14:tracePt t="25186" x="9782175" y="1685925"/>
          <p14:tracePt t="25188" x="9810750" y="1685925"/>
          <p14:tracePt t="25219" x="9877425" y="1695450"/>
          <p14:tracePt t="25222" x="9896475" y="1695450"/>
          <p14:tracePt t="25245" x="9953625" y="1695450"/>
          <p14:tracePt t="25272" x="10010775" y="1695450"/>
          <p14:tracePt t="25273" x="10020300" y="1695450"/>
          <p14:tracePt t="25296" x="10039350" y="1714500"/>
          <p14:tracePt t="25297" x="10048875" y="1714500"/>
          <p14:tracePt t="25318" x="10077450" y="1724025"/>
          <p14:tracePt t="25343" x="10106025" y="1724025"/>
          <p14:tracePt t="25370" x="10134600" y="1743075"/>
          <p14:tracePt t="25395" x="10134600" y="1752600"/>
          <p14:tracePt t="25443" x="10134600" y="1771650"/>
          <p14:tracePt t="25468" x="10106025" y="1781175"/>
          <p14:tracePt t="25503" x="10020300" y="1885950"/>
          <p14:tracePt t="25525" x="9963150" y="1971675"/>
          <p14:tracePt t="25553" x="9906000" y="2066925"/>
          <p14:tracePt t="25554" x="9896475" y="2114550"/>
          <p14:tracePt t="25574" x="9867900" y="2152650"/>
          <p14:tracePt t="25602" x="9839325" y="2200275"/>
          <p14:tracePt t="25629" x="9839325" y="2228850"/>
          <p14:tracePt t="25881" x="9782175" y="2228850"/>
          <p14:tracePt t="25882" x="9715500" y="2228850"/>
          <p14:tracePt t="25911" x="9210675" y="2228850"/>
          <p14:tracePt t="25939" x="8201025" y="2257425"/>
          <p14:tracePt t="25964" x="7610475" y="2295525"/>
          <p14:tracePt t="26008" x="7324725" y="2324100"/>
          <p14:tracePt t="26009" x="7058025" y="2362200"/>
          <p14:tracePt t="26010" x="7029450" y="2381250"/>
          <p14:tracePt t="26030" x="6934200" y="2381250"/>
          <p14:tracePt t="26069" x="6848475" y="2409825"/>
          <p14:tracePt t="26070" x="6829425" y="2409825"/>
          <p14:tracePt t="26092" x="6819900" y="2419350"/>
          <p14:tracePt t="26094" x="6800850" y="2419350"/>
          <p14:tracePt t="26119" x="6791325" y="2438400"/>
          <p14:tracePt t="26142" x="6772275" y="2438400"/>
          <p14:tracePt t="26168" x="6762750" y="2447925"/>
          <p14:tracePt t="26190" x="6734175" y="2447925"/>
          <p14:tracePt t="26218" x="6715125" y="2447925"/>
          <p14:tracePt t="26259" x="6715125" y="2466975"/>
          <p14:tracePt t="78538" x="6572250" y="2466975"/>
          <p14:tracePt t="78565" x="6419850" y="2447925"/>
          <p14:tracePt t="78566" x="6334125" y="2447925"/>
          <p14:tracePt t="78592" x="6086475" y="2438400"/>
          <p14:tracePt t="78615" x="5934075" y="2419350"/>
          <p14:tracePt t="78641" x="5791200" y="2419350"/>
          <p14:tracePt t="78643" x="5743575" y="2409825"/>
          <p14:tracePt t="78665" x="5676900" y="2409825"/>
          <p14:tracePt t="78694" x="5543550" y="2390775"/>
          <p14:tracePt t="78695" x="5505450" y="2381250"/>
          <p14:tracePt t="78716" x="5429250" y="2362200"/>
          <p14:tracePt t="78719" x="5400675" y="2362200"/>
          <p14:tracePt t="78741" x="5257800" y="2333625"/>
          <p14:tracePt t="78767" x="5162550" y="2305050"/>
          <p14:tracePt t="78791" x="5029200" y="2286000"/>
          <p14:tracePt t="78824" x="4886325" y="2257425"/>
          <p14:tracePt t="78849" x="4791075" y="2228850"/>
          <p14:tracePt t="78876" x="4695825" y="2209800"/>
          <p14:tracePt t="78878" x="4638675" y="2200275"/>
          <p14:tracePt t="78899" x="4581525" y="2200275"/>
          <p14:tracePt t="78902" x="4524375" y="2181225"/>
          <p14:tracePt t="78925" x="4410075" y="2171700"/>
          <p14:tracePt t="78949" x="4295775" y="2171700"/>
          <p14:tracePt t="78978" x="4181475" y="2171700"/>
          <p14:tracePt t="78980" x="4133850" y="2171700"/>
          <p14:tracePt t="79006" x="4019550" y="2171700"/>
          <p14:tracePt t="79028" x="3933825" y="2200275"/>
          <p14:tracePt t="79030" x="3924300" y="2200275"/>
          <p14:tracePt t="79052" x="3867150" y="2228850"/>
          <p14:tracePt t="79057" x="3819525" y="2238375"/>
          <p14:tracePt t="79078" x="3752850" y="2286000"/>
          <p14:tracePt t="79115" x="3667125" y="2324100"/>
          <p14:tracePt t="79143" x="3609975" y="2362200"/>
          <p14:tracePt t="79143" x="3581400" y="2381250"/>
          <p14:tracePt t="79165" x="3533775" y="2419350"/>
          <p14:tracePt t="79167" x="3505200" y="2438400"/>
          <p14:tracePt t="79191" x="3448050" y="2476500"/>
          <p14:tracePt t="79215" x="3390900" y="2524125"/>
          <p14:tracePt t="79261" x="3352800" y="2562225"/>
          <p14:tracePt t="79261" x="3305175" y="2609850"/>
          <p14:tracePt t="79304" x="3276600" y="2638425"/>
          <p14:tracePt t="79305" x="3267075" y="2676525"/>
          <p14:tracePt t="79326" x="3248025" y="2724150"/>
          <p14:tracePt t="79353" x="3238500" y="2752725"/>
          <p14:tracePt t="79377" x="3238500" y="2838450"/>
          <p14:tracePt t="79414" x="3248025" y="2962275"/>
          <p14:tracePt t="79437" x="3267075" y="3009900"/>
          <p14:tracePt t="79441" x="3267075" y="3038475"/>
          <p14:tracePt t="79465" x="3276600" y="3076575"/>
          <p14:tracePt t="79492" x="3295650" y="3105150"/>
          <p14:tracePt t="79493" x="3305175" y="3105150"/>
          <p14:tracePt t="79517" x="3305175" y="3124200"/>
          <p14:tracePt t="79518" x="3324225" y="3124200"/>
          <p14:tracePt t="79542" x="3324225" y="3133725"/>
          <p14:tracePt t="79569" x="3333750" y="3133725"/>
          <p14:tracePt t="79685" x="3333750" y="3124200"/>
          <p14:tracePt t="79710" x="3333750" y="3095625"/>
          <p14:tracePt t="79734" x="3333750" y="3019425"/>
          <p14:tracePt t="79760" x="3333750" y="2952750"/>
          <p14:tracePt t="79784" x="3333750" y="2867025"/>
          <p14:tracePt t="79811" x="3333750" y="2781300"/>
          <p14:tracePt t="79835" x="3333750" y="2695575"/>
          <p14:tracePt t="79836" x="3333750" y="2676525"/>
          <p14:tracePt t="79860" x="3352800" y="2619375"/>
          <p14:tracePt t="79884" x="3362325" y="2562225"/>
          <p14:tracePt t="79886" x="3362325" y="2552700"/>
          <p14:tracePt t="79909" x="3381375" y="2505075"/>
          <p14:tracePt t="79911" x="3381375" y="2476500"/>
          <p14:tracePt t="79935" x="3390900" y="2438400"/>
          <p14:tracePt t="79968" x="3419475" y="2381250"/>
          <p14:tracePt t="80016" x="3438525" y="2352675"/>
          <p14:tracePt t="80017" x="3438525" y="2333625"/>
          <p14:tracePt t="80058" x="3448050" y="2324100"/>
          <p14:tracePt t="80132" x="3448050" y="2333625"/>
          <p14:tracePt t="80159" x="3467100" y="2362200"/>
          <p14:tracePt t="80200" x="3467100" y="2381250"/>
          <p14:tracePt t="80201" x="3467100" y="2419350"/>
          <p14:tracePt t="80225" x="3467100" y="2466975"/>
          <p14:tracePt t="80259" x="3467100" y="2524125"/>
          <p14:tracePt t="80261" x="3467100" y="2533650"/>
          <p14:tracePt t="80283" x="3467100" y="2562225"/>
          <p14:tracePt t="80309" x="3467100" y="2590800"/>
          <p14:tracePt t="80310" x="3467100" y="2619375"/>
          <p14:tracePt t="80334" x="3467100" y="2647950"/>
          <p14:tracePt t="80335" x="3467100" y="2667000"/>
          <p14:tracePt t="80359" x="3467100" y="2695575"/>
          <p14:tracePt t="80360" x="3467100" y="2705100"/>
          <p14:tracePt t="80384" x="3476625" y="2752725"/>
          <p14:tracePt t="80409" x="3476625" y="2762250"/>
          <p14:tracePt t="80411" x="3476625" y="2790825"/>
          <p14:tracePt t="80434" x="3495675" y="2838450"/>
          <p14:tracePt t="80457" x="3495675" y="2876550"/>
          <p14:tracePt t="80483" x="3495675" y="2905125"/>
          <p14:tracePt t="80485" x="3505200" y="2924175"/>
          <p14:tracePt t="80537" x="3505200" y="2933700"/>
          <p14:tracePt t="80543" x="3524250" y="2952750"/>
          <p14:tracePt t="80543" x="3524250" y="2962275"/>
          <p14:tracePt t="80569" x="3533775" y="2981325"/>
          <p14:tracePt t="80593" x="3562350" y="2990850"/>
          <p14:tracePt t="80617" x="3590925" y="3009900"/>
          <p14:tracePt t="80641" x="3609975" y="3009900"/>
          <p14:tracePt t="80668" x="3648075" y="3009900"/>
          <p14:tracePt t="80694" x="3695700" y="3009900"/>
          <p14:tracePt t="80718" x="3733800" y="3009900"/>
          <p14:tracePt t="80719" x="3752850" y="3009900"/>
          <p14:tracePt t="80744" x="3810000" y="3009900"/>
          <p14:tracePt t="80767" x="3848100" y="2990850"/>
          <p14:tracePt t="80768" x="3867150" y="2990850"/>
          <p14:tracePt t="80791" x="3895725" y="2990850"/>
          <p14:tracePt t="80793" x="3905250" y="2990850"/>
          <p14:tracePt t="80832" x="3952875" y="2981325"/>
          <p14:tracePt t="80833" x="3981450" y="2981325"/>
          <p14:tracePt t="80858" x="4019550" y="2981325"/>
          <p14:tracePt t="80884" x="4067175" y="2981325"/>
          <p14:tracePt t="80885" x="4076700" y="2981325"/>
          <p14:tracePt t="80928" x="4105275" y="2981325"/>
          <p14:tracePt t="80928" x="4133850" y="2981325"/>
          <p14:tracePt t="80953" x="4152900" y="2981325"/>
          <p14:tracePt t="80983" x="4162425" y="2981325"/>
          <p14:tracePt t="81017" x="4191000" y="2990850"/>
          <p14:tracePt t="81046" x="4210050" y="2990850"/>
          <p14:tracePt t="81115" x="4219575" y="2990850"/>
          <p14:tracePt t="81144" x="4238625" y="3009900"/>
          <p14:tracePt t="81278" x="4248150" y="3009900"/>
          <p14:tracePt t="81303" x="4267200" y="3019425"/>
          <p14:tracePt t="81326" x="4324350" y="3019425"/>
          <p14:tracePt t="81329" x="4352925" y="3038475"/>
          <p14:tracePt t="81352" x="4476750" y="3048000"/>
          <p14:tracePt t="81385" x="4648200" y="3076575"/>
          <p14:tracePt t="81411" x="4791075" y="3076575"/>
          <p14:tracePt t="81439" x="4905375" y="3095625"/>
          <p14:tracePt t="81465" x="4991100" y="3105150"/>
          <p14:tracePt t="81466" x="5000625" y="3105150"/>
          <p14:tracePt t="81492" x="5076825" y="3124200"/>
          <p14:tracePt t="81514" x="5133975" y="3124200"/>
          <p14:tracePt t="81542" x="5191125" y="3124200"/>
          <p14:tracePt t="81543" x="5219700" y="3124200"/>
          <p14:tracePt t="81567" x="5257800" y="3133725"/>
          <p14:tracePt t="81568" x="5276850" y="3133725"/>
          <p14:tracePt t="81594" x="5314950" y="3133725"/>
          <p14:tracePt t="81595" x="5334000" y="3133725"/>
          <p14:tracePt t="81618" x="5391150" y="3133725"/>
          <p14:tracePt t="81643" x="5429250" y="3133725"/>
          <p14:tracePt t="81645" x="5448300" y="3133725"/>
          <p14:tracePt t="81676" x="5514975" y="3133725"/>
          <p14:tracePt t="81679" x="5543550" y="3133725"/>
          <p14:tracePt t="81702" x="5572125" y="3133725"/>
          <p14:tracePt t="81745" x="5629275" y="3133725"/>
          <p14:tracePt t="81745" x="5657850" y="3133725"/>
          <p14:tracePt t="81769" x="5686425" y="3133725"/>
          <p14:tracePt t="81770" x="5705475" y="3133725"/>
          <p14:tracePt t="81796" x="5734050" y="3133725"/>
          <p14:tracePt t="81821" x="5743575" y="3152775"/>
          <p14:tracePt t="81849" x="5762625" y="3152775"/>
          <p14:tracePt t="81929" x="5800725" y="3152775"/>
          <p14:tracePt t="81964" x="5915025" y="3162300"/>
          <p14:tracePt t="81990" x="6086475" y="3181350"/>
          <p14:tracePt t="82020" x="6162675" y="3181350"/>
          <p14:tracePt t="82021" x="6315075" y="3190875"/>
          <p14:tracePt t="82047" x="6429375" y="3209925"/>
          <p14:tracePt t="82049" x="6477000" y="3209925"/>
          <p14:tracePt t="82076" x="6515100" y="3219450"/>
          <p14:tracePt t="82101" x="6534150" y="3219450"/>
          <p14:tracePt t="82128" x="6543675" y="3219450"/>
          <p14:tracePt t="88400" x="6562725" y="3219450"/>
          <p14:tracePt t="88425" x="6648450" y="3267075"/>
          <p14:tracePt t="88453" x="6829425" y="3381375"/>
          <p14:tracePt t="88478" x="7048500" y="3467100"/>
          <p14:tracePt t="88506" x="7277100" y="3533775"/>
          <p14:tracePt t="88533" x="7543800" y="3581400"/>
          <p14:tracePt t="88563" x="7696200" y="3609975"/>
          <p14:tracePt t="88590" x="7839075" y="3619500"/>
          <p14:tracePt t="88592" x="7896225" y="3638550"/>
          <p14:tracePt t="88614" x="7972425" y="3648075"/>
          <p14:tracePt t="88619" x="8010525" y="3667125"/>
          <p14:tracePt t="88620" x="8058150" y="3667125"/>
          <p14:tracePt t="88641" x="8115300" y="3676650"/>
          <p14:tracePt t="88669" x="8172450" y="3695700"/>
          <p14:tracePt t="88671" x="8181975" y="3695700"/>
          <p14:tracePt t="88712" x="8201025" y="3695700"/>
          <p14:tracePt t="88713" x="8239125" y="3695700"/>
          <p14:tracePt t="88737" x="8286750" y="3705225"/>
          <p14:tracePt t="88760" x="8343900" y="3705225"/>
          <p14:tracePt t="88786" x="8401050" y="3705225"/>
          <p14:tracePt t="88809" x="8439150" y="3705225"/>
          <p14:tracePt t="89087" x="8467725" y="3705225"/>
          <p14:tracePt t="89122" x="8572500" y="3705225"/>
          <p14:tracePt t="89147" x="8667750" y="3733800"/>
          <p14:tracePt t="89173" x="8782050" y="3733800"/>
          <p14:tracePt t="89200" x="8858250" y="3733800"/>
          <p14:tracePt t="89224" x="8896350" y="3733800"/>
          <p14:tracePt t="89251" x="8924925" y="3733800"/>
          <p14:tracePt t="89275" x="8953500" y="3733800"/>
          <p14:tracePt t="89299" x="8972550" y="3733800"/>
          <p14:tracePt t="89347" x="8982075" y="3733800"/>
          <p14:tracePt t="89372" x="9001125" y="3733800"/>
          <p14:tracePt t="89408" x="9010650" y="3733800"/>
          <p14:tracePt t="89432" x="9029700" y="3733800"/>
          <p14:tracePt t="89456" x="9039225" y="3733800"/>
          <p14:tracePt t="89575" x="9039225" y="3705225"/>
          <p14:tracePt t="89615" x="9029700" y="3695700"/>
          <p14:tracePt t="89616" x="9029700" y="3676650"/>
          <p14:tracePt t="89637" x="9010650" y="3676650"/>
          <p14:tracePt t="89663" x="9010650" y="3667125"/>
          <p14:tracePt t="89701" x="9001125" y="3648075"/>
          <p14:tracePt t="89702" x="9001125" y="3638550"/>
          <p14:tracePt t="89723" x="8982075" y="3619500"/>
          <p14:tracePt t="89753" x="8953500" y="3590925"/>
          <p14:tracePt t="89776" x="8943975" y="3581400"/>
          <p14:tracePt t="89778" x="8924925" y="3562350"/>
          <p14:tracePt t="89800" x="8896350" y="3562350"/>
          <p14:tracePt t="89828" x="8886825" y="3562350"/>
          <p14:tracePt t="89853" x="8867775" y="3552825"/>
          <p14:tracePt t="89899" x="8858250" y="3533775"/>
          <p14:tracePt t="89921" x="8839200" y="3524250"/>
          <p14:tracePt t="89945" x="8839200" y="3505200"/>
          <p14:tracePt t="89987" x="8829675" y="3476625"/>
          <p14:tracePt t="90013" x="8810625" y="3467100"/>
          <p14:tracePt t="90045" x="8801100" y="3438525"/>
          <p14:tracePt t="90078" x="8782050" y="3438525"/>
          <p14:tracePt t="90158" x="8782050" y="3448050"/>
          <p14:tracePt t="90183" x="8782050" y="3467100"/>
          <p14:tracePt t="90209" x="8829675" y="3524250"/>
          <p14:tracePt t="90232" x="8867775" y="3552825"/>
          <p14:tracePt t="90235" x="8886825" y="3562350"/>
          <p14:tracePt t="90274" x="8953500" y="3619500"/>
          <p14:tracePt t="90275" x="9001125" y="3648075"/>
          <p14:tracePt t="90297" x="9067800" y="3695700"/>
          <p14:tracePt t="90323" x="9115425" y="3705225"/>
          <p14:tracePt t="90348" x="9172575" y="3733800"/>
          <p14:tracePt t="90374" x="9267825" y="3733800"/>
          <p14:tracePt t="90402" x="9401175" y="3733800"/>
          <p14:tracePt t="90427" x="9515475" y="3733800"/>
          <p14:tracePt t="90453" x="9658350" y="3724275"/>
          <p14:tracePt t="90476" x="9753600" y="3676650"/>
          <p14:tracePt t="90500" x="9867900" y="3619500"/>
          <p14:tracePt t="90561" x="10125075" y="3495675"/>
          <p14:tracePt t="90562" x="10153650" y="3476625"/>
          <p14:tracePt t="90604" x="10182225" y="3448050"/>
          <p14:tracePt t="90605" x="10220325" y="3409950"/>
          <p14:tracePt t="90623" x="10239375" y="3381375"/>
          <p14:tracePt t="90645" x="10239375" y="3352800"/>
          <p14:tracePt t="90673" x="10239375" y="3238500"/>
          <p14:tracePt t="90698" x="10220325" y="3095625"/>
          <p14:tracePt t="90722" x="10210800" y="3019425"/>
          <p14:tracePt t="90725" x="10191750" y="2981325"/>
          <p14:tracePt t="90749" x="10182225" y="2876550"/>
          <p14:tracePt t="90796" x="10163175" y="2819400"/>
          <p14:tracePt t="90797" x="10153650" y="2762250"/>
          <p14:tracePt t="90820" x="10125075" y="2705100"/>
          <p14:tracePt t="90862" x="10067925" y="2609850"/>
          <p14:tracePt t="90864" x="10039350" y="2562225"/>
          <p14:tracePt t="90890" x="10010775" y="2533650"/>
          <p14:tracePt t="90892" x="9991725" y="2533650"/>
          <p14:tracePt t="90916" x="9934575" y="2505075"/>
          <p14:tracePt t="90942" x="9896475" y="2476500"/>
          <p14:tracePt t="90971" x="9848850" y="2476500"/>
          <p14:tracePt t="90973" x="9839325" y="2476500"/>
          <p14:tracePt t="91000" x="9791700" y="2476500"/>
          <p14:tracePt t="91043" x="9725025" y="2476500"/>
          <p14:tracePt t="91044" x="9658350" y="2476500"/>
          <p14:tracePt t="91070" x="9572625" y="2505075"/>
          <p14:tracePt t="91093" x="9496425" y="2533650"/>
          <p14:tracePt t="91097" x="9467850" y="2562225"/>
          <p14:tracePt t="91123" x="9429750" y="2590800"/>
          <p14:tracePt t="91125" x="9401175" y="2609850"/>
          <p14:tracePt t="91162" x="9315450" y="2695575"/>
          <p14:tracePt t="91166" x="9286875" y="2705100"/>
          <p14:tracePt t="91192" x="9239250" y="2790825"/>
          <p14:tracePt t="91195" x="9229725" y="2809875"/>
          <p14:tracePt t="91221" x="9182100" y="2895600"/>
          <p14:tracePt t="91270" x="9153525" y="2962275"/>
          <p14:tracePt t="91271" x="9144000" y="3038475"/>
          <p14:tracePt t="91294" x="9144000" y="3095625"/>
          <p14:tracePt t="91324" x="9144000" y="3162300"/>
          <p14:tracePt t="91352" x="9144000" y="3209925"/>
          <p14:tracePt t="91353" x="9153525" y="3219450"/>
          <p14:tracePt t="91376" x="9172575" y="3238500"/>
          <p14:tracePt t="91379" x="9182100" y="3238500"/>
          <p14:tracePt t="91405" x="9201150" y="3248025"/>
          <p14:tracePt t="91407" x="9210675" y="3267075"/>
          <p14:tracePt t="91438" x="9258300" y="3276600"/>
          <p14:tracePt t="91466" x="9296400" y="3276600"/>
          <p14:tracePt t="91471" x="9324975" y="3276600"/>
          <p14:tracePt t="91498" x="9401175" y="3276600"/>
          <p14:tracePt t="91498" x="9429750" y="3276600"/>
          <p14:tracePt t="91525" x="9496425" y="3276600"/>
          <p14:tracePt t="91554" x="9572625" y="3267075"/>
          <p14:tracePt t="91555" x="9601200" y="3267075"/>
          <p14:tracePt t="91581" x="9639300" y="3248025"/>
          <p14:tracePt t="91607" x="9686925" y="3238500"/>
          <p14:tracePt t="91611" x="9696450" y="3238500"/>
          <p14:tracePt t="91637" x="9725025" y="3219450"/>
          <p14:tracePt t="91638" x="9753600" y="3219450"/>
          <p14:tracePt t="91660" x="9848850" y="3190875"/>
          <p14:tracePt t="91692" x="10010775" y="3181350"/>
          <p14:tracePt t="91694" x="10048875" y="3181350"/>
          <p14:tracePt t="91734" x="10448925" y="3238500"/>
          <p14:tracePt t="91779" x="10820400" y="3333750"/>
          <p14:tracePt t="91780" x="11163300" y="3419475"/>
          <p14:tracePt t="91805" x="11391900" y="3476625"/>
          <p14:tracePt t="91806" x="11439525" y="3495675"/>
          <p14:tracePt t="91829" x="11591925" y="3524250"/>
          <p14:tracePt t="91853" x="11649075" y="3552825"/>
          <p14:tracePt t="91879" x="11668125" y="3562350"/>
          <p14:tracePt t="91883" x="11677650" y="3562350"/>
          <p14:tracePt t="91932" x="11696700" y="3581400"/>
          <p14:tracePt t="91955" x="11696700" y="3590925"/>
          <p14:tracePt t="92000" x="11706225" y="3590925"/>
          <p14:tracePt t="92181" x="11696700" y="3590925"/>
          <p14:tracePt t="92235" x="11696700" y="3581400"/>
          <p14:tracePt t="92260" x="11677650" y="3581400"/>
          <p14:tracePt t="92288" x="11677650" y="356235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4127C-2460-49DD-A575-2C4ACB72AEA1}"/>
              </a:ext>
            </a:extLst>
          </p:cNvPr>
          <p:cNvSpPr>
            <a:spLocks noGrp="1"/>
          </p:cNvSpPr>
          <p:nvPr>
            <p:ph type="title"/>
          </p:nvPr>
        </p:nvSpPr>
        <p:spPr>
          <a:xfrm>
            <a:off x="838200" y="365125"/>
            <a:ext cx="5713603" cy="1325563"/>
          </a:xfrm>
        </p:spPr>
        <p:txBody>
          <a:bodyPr/>
          <a:lstStyle/>
          <a:p>
            <a:r>
              <a:rPr lang="en-US" dirty="0"/>
              <a:t>OCT Retinal Nerve Fiber Layer</a:t>
            </a:r>
          </a:p>
        </p:txBody>
      </p:sp>
      <p:pic>
        <p:nvPicPr>
          <p:cNvPr id="5" name="Content Placeholder 4">
            <a:extLst>
              <a:ext uri="{FF2B5EF4-FFF2-40B4-BE49-F238E27FC236}">
                <a16:creationId xmlns:a16="http://schemas.microsoft.com/office/drawing/2014/main" id="{0787B38C-456D-4B4C-B558-9C5245077BD1}"/>
              </a:ext>
            </a:extLst>
          </p:cNvPr>
          <p:cNvPicPr>
            <a:picLocks noGrp="1" noChangeAspect="1"/>
          </p:cNvPicPr>
          <p:nvPr>
            <p:ph idx="1"/>
          </p:nvPr>
        </p:nvPicPr>
        <p:blipFill>
          <a:blip r:embed="rId5"/>
          <a:stretch>
            <a:fillRect/>
          </a:stretch>
        </p:blipFill>
        <p:spPr>
          <a:xfrm>
            <a:off x="6551803" y="318884"/>
            <a:ext cx="5325274" cy="6173991"/>
          </a:xfrm>
        </p:spPr>
      </p:pic>
      <p:sp>
        <p:nvSpPr>
          <p:cNvPr id="8" name="Content Placeholder 7">
            <a:extLst>
              <a:ext uri="{FF2B5EF4-FFF2-40B4-BE49-F238E27FC236}">
                <a16:creationId xmlns:a16="http://schemas.microsoft.com/office/drawing/2014/main" id="{741D90C7-D205-4701-AD81-F862180199F5}"/>
              </a:ext>
            </a:extLst>
          </p:cNvPr>
          <p:cNvSpPr txBox="1">
            <a:spLocks/>
          </p:cNvSpPr>
          <p:nvPr/>
        </p:nvSpPr>
        <p:spPr>
          <a:xfrm>
            <a:off x="1164535" y="1667837"/>
            <a:ext cx="5060934"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Significant disc edema of both eyes </a:t>
            </a:r>
          </a:p>
          <a:p>
            <a:r>
              <a:rPr lang="en-US" sz="3200" dirty="0"/>
              <a:t>Average thickness: </a:t>
            </a:r>
          </a:p>
          <a:p>
            <a:pPr marL="0" indent="0">
              <a:buNone/>
            </a:pPr>
            <a:r>
              <a:rPr lang="en-US" sz="3200" dirty="0"/>
              <a:t> 397 μm OD, 433 </a:t>
            </a:r>
            <a:r>
              <a:rPr lang="en-US" sz="3200" dirty="0" err="1"/>
              <a:t>μm</a:t>
            </a:r>
            <a:r>
              <a:rPr lang="en-US" sz="3200" dirty="0"/>
              <a:t> OS</a:t>
            </a:r>
          </a:p>
          <a:p>
            <a:r>
              <a:rPr lang="en-US" sz="3200" dirty="0"/>
              <a:t>Reference range: </a:t>
            </a:r>
            <a:r>
              <a:rPr lang="en-US" sz="3200" b="0" i="0" dirty="0">
                <a:solidFill>
                  <a:srgbClr val="212121"/>
                </a:solidFill>
                <a:effectLst/>
                <a:latin typeface="BlinkMacSystemFont"/>
              </a:rPr>
              <a:t>117.11±9.15 um</a:t>
            </a:r>
            <a:endParaRPr lang="en-US" sz="3200" dirty="0"/>
          </a:p>
          <a:p>
            <a:endParaRPr lang="en-US" sz="3200" dirty="0"/>
          </a:p>
        </p:txBody>
      </p:sp>
      <p:pic>
        <p:nvPicPr>
          <p:cNvPr id="4" name="Audio 3">
            <a:hlinkClick r:id="" action="ppaction://media"/>
            <a:extLst>
              <a:ext uri="{FF2B5EF4-FFF2-40B4-BE49-F238E27FC236}">
                <a16:creationId xmlns:a16="http://schemas.microsoft.com/office/drawing/2014/main" id="{9AE97D3C-5594-D21E-D2C7-E4F31FAE14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74001876"/>
      </p:ext>
    </p:extLst>
  </p:cSld>
  <p:clrMapOvr>
    <a:masterClrMapping/>
  </p:clrMapOvr>
  <mc:AlternateContent xmlns:mc="http://schemas.openxmlformats.org/markup-compatibility/2006">
    <mc:Choice xmlns:p14="http://schemas.microsoft.com/office/powerpoint/2010/main" Requires="p14">
      <p:transition spd="slow" p14:dur="2000" advTm="47008"/>
    </mc:Choice>
    <mc:Fallback>
      <p:transition spd="slow" advTm="47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834" x="11696700" y="3562350"/>
          <p14:tracePt t="862" x="11706225" y="3562350"/>
          <p14:tracePt t="917" x="11649075" y="3562350"/>
          <p14:tracePt t="943" x="11563350" y="3524250"/>
          <p14:tracePt t="971" x="11449050" y="3467100"/>
          <p14:tracePt t="996" x="11410950" y="3448050"/>
          <p14:tracePt t="1031" x="11391900" y="3438525"/>
          <p14:tracePt t="1146" x="11410950" y="3438525"/>
          <p14:tracePt t="1170" x="11410950" y="3448050"/>
          <p14:tracePt t="1171" x="11420475" y="3448050"/>
          <p14:tracePt t="1198" x="11439525" y="3448050"/>
          <p14:tracePt t="1226" x="11449050" y="3448050"/>
          <p14:tracePt t="1227" x="11468100" y="3448050"/>
          <p14:tracePt t="1252" x="11534775" y="3448050"/>
          <p14:tracePt t="1280" x="11620500" y="3448050"/>
          <p14:tracePt t="1281" x="11649075" y="3448050"/>
          <p14:tracePt t="1316" x="11763375" y="3438525"/>
          <p14:tracePt t="1345" x="11839575" y="3419475"/>
          <p14:tracePt t="1346" x="11849100" y="3419475"/>
          <p14:tracePt t="1372" x="11896725" y="3409950"/>
          <p14:tracePt t="1397" x="11925300" y="3409950"/>
          <p14:tracePt t="1444" x="11934825" y="3390900"/>
          <p14:tracePt t="1618" x="11953875" y="3390900"/>
          <p14:tracePt t="1665" x="12020550" y="3390900"/>
          <p14:tracePt t="1669" x="12039600" y="3390900"/>
          <p14:tracePt t="1670" x="12068175" y="3390900"/>
          <p14:tracePt t="1697" x="12125325" y="3381375"/>
          <p14:tracePt t="1698" x="12153900" y="3362325"/>
          <p14:tracePt t="1699" x="12163425" y="3362325"/>
          <p14:tracePt t="12624" x="12134850" y="3219450"/>
          <p14:tracePt t="12651" x="12125325" y="3238500"/>
          <p14:tracePt t="12675" x="12106275" y="3238500"/>
          <p14:tracePt t="12702" x="12096750" y="3238500"/>
          <p14:tracePt t="12703" x="12096750" y="3248025"/>
          <p14:tracePt t="12830" x="12106275" y="3248025"/>
          <p14:tracePt t="12861" x="12153900" y="3248025"/>
          <p14:tracePt t="13301" x="12125325" y="3095625"/>
          <p14:tracePt t="13330" x="12020550" y="2981325"/>
          <p14:tracePt t="13356" x="11982450" y="2905125"/>
          <p14:tracePt t="13385" x="11953875" y="2819400"/>
          <p14:tracePt t="13419" x="11906250" y="2733675"/>
          <p14:tracePt t="13443" x="11839575" y="2647950"/>
          <p14:tracePt t="13469" x="11734800" y="2562225"/>
          <p14:tracePt t="13490" x="11591925" y="2447925"/>
          <p14:tracePt t="13514" x="11439525" y="2324100"/>
          <p14:tracePt t="13539" x="11306175" y="2209800"/>
          <p14:tracePt t="13564" x="11153775" y="2114550"/>
          <p14:tracePt t="13590" x="10991850" y="2009775"/>
          <p14:tracePt t="13614" x="10839450" y="1914525"/>
          <p14:tracePt t="13640" x="10677525" y="1809750"/>
          <p14:tracePt t="13665" x="10534650" y="1743075"/>
          <p14:tracePt t="13668" x="10477500" y="1714500"/>
          <p14:tracePt t="13699" x="10363200" y="1657350"/>
          <p14:tracePt t="13703" x="10325100" y="1638300"/>
          <p14:tracePt t="13704" x="10277475" y="1628775"/>
          <p14:tracePt t="13747" x="10191750" y="1581150"/>
          <p14:tracePt t="13748" x="10106025" y="1524000"/>
          <p14:tracePt t="13770" x="10067925" y="1514475"/>
          <p14:tracePt t="13773" x="10048875" y="1514475"/>
          <p14:tracePt t="13795" x="10039350" y="1514475"/>
          <p14:tracePt t="14062" x="10020300" y="1485900"/>
          <p14:tracePt t="14063" x="9982200" y="1438275"/>
          <p14:tracePt t="14064" x="9953625" y="1409700"/>
          <p14:tracePt t="14086" x="9906000" y="1371600"/>
          <p14:tracePt t="14091" x="9896475" y="1352550"/>
          <p14:tracePt t="14119" x="9848850" y="1295400"/>
          <p14:tracePt t="14147" x="9820275" y="1257300"/>
          <p14:tracePt t="14174" x="9810750" y="1238250"/>
          <p14:tracePt t="14197" x="9782175" y="1228725"/>
          <p14:tracePt t="14228" x="9763125" y="1209675"/>
          <p14:tracePt t="14260" x="9744075" y="1209675"/>
          <p14:tracePt t="14290" x="9715500" y="1200150"/>
          <p14:tracePt t="14316" x="9667875" y="1181100"/>
          <p14:tracePt t="14340" x="9629775" y="1152525"/>
          <p14:tracePt t="14365" x="9582150" y="1143000"/>
          <p14:tracePt t="14391" x="9544050" y="1123950"/>
          <p14:tracePt t="14394" x="9525000" y="1123950"/>
          <p14:tracePt t="14420" x="9496425" y="1114425"/>
          <p14:tracePt t="14421" x="9486900" y="1114425"/>
          <p14:tracePt t="14445" x="9458325" y="1095375"/>
          <p14:tracePt t="14468" x="9410700" y="1085850"/>
          <p14:tracePt t="14493" x="9382125" y="1085850"/>
          <p14:tracePt t="14523" x="9353550" y="1066800"/>
          <p14:tracePt t="14572" x="9344025" y="1057275"/>
          <p14:tracePt t="14573" x="9324975" y="1057275"/>
          <p14:tracePt t="14596" x="9315450" y="1057275"/>
          <p14:tracePt t="14621" x="9315450" y="1038225"/>
          <p14:tracePt t="14712" x="9296400" y="1038225"/>
          <p14:tracePt t="14913" x="9315450" y="1038225"/>
          <p14:tracePt t="14966" x="9315450" y="1057275"/>
          <p14:tracePt t="14991" x="9324975" y="1057275"/>
          <p14:tracePt t="15043" x="9344025" y="1057275"/>
          <p14:tracePt t="15091" x="9353550" y="1057275"/>
          <p14:tracePt t="15146" x="9372600" y="1057275"/>
          <p14:tracePt t="15213" x="9382125" y="1057275"/>
          <p14:tracePt t="15253" x="9382125" y="1066800"/>
          <p14:tracePt t="15277" x="9401175" y="1066800"/>
          <p14:tracePt t="15327" x="9410700" y="1066800"/>
          <p14:tracePt t="15353" x="9429750" y="1066800"/>
          <p14:tracePt t="15430" x="9439275" y="1066800"/>
          <p14:tracePt t="15437" x="9458325" y="1066800"/>
          <p14:tracePt t="15488" x="9467850" y="1066800"/>
          <p14:tracePt t="15515" x="9486900" y="1066800"/>
          <p14:tracePt t="15567" x="9496425" y="1066800"/>
          <p14:tracePt t="15592" x="9515475" y="1066800"/>
          <p14:tracePt t="15659" x="9525000" y="1066800"/>
          <p14:tracePt t="15874" x="9515475" y="1066800"/>
          <p14:tracePt t="15900" x="9496425" y="1066800"/>
          <p14:tracePt t="15926" x="9486900" y="1066800"/>
          <p14:tracePt t="15953" x="9467850" y="1066800"/>
          <p14:tracePt t="15979" x="9458325" y="1066800"/>
          <p14:tracePt t="16020" x="9439275" y="1066800"/>
          <p14:tracePt t="16045" x="9429750" y="1066800"/>
          <p14:tracePt t="16161" x="9410700" y="1066800"/>
          <p14:tracePt t="16569" x="9429750" y="1066800"/>
          <p14:tracePt t="16595" x="9439275" y="1066800"/>
          <p14:tracePt t="16624" x="9458325" y="1066800"/>
          <p14:tracePt t="16652" x="9467850" y="1066800"/>
          <p14:tracePt t="16704" x="9486900" y="1085850"/>
          <p14:tracePt t="17358" x="9496425" y="1085850"/>
          <p14:tracePt t="17385" x="9544050" y="1085850"/>
          <p14:tracePt t="17386" x="9553575" y="1095375"/>
          <p14:tracePt t="17414" x="9610725" y="1095375"/>
          <p14:tracePt t="17475" x="9667875" y="1114425"/>
          <p14:tracePt t="17476" x="9715500" y="1114425"/>
          <p14:tracePt t="17503" x="9744075" y="1123950"/>
          <p14:tracePt t="17532" x="9753600" y="1123950"/>
          <p14:tracePt t="17558" x="9763125" y="1123950"/>
          <p14:tracePt t="17588" x="9782175" y="1123950"/>
          <p14:tracePt t="17614" x="9791700" y="1123950"/>
          <p14:tracePt t="17642" x="9810750" y="1123950"/>
          <p14:tracePt t="17686" x="9820275" y="1123950"/>
          <p14:tracePt t="17687" x="9839325" y="1123950"/>
          <p14:tracePt t="17713" x="9848850" y="1123950"/>
          <p14:tracePt t="17714" x="9867900" y="1123950"/>
          <p14:tracePt t="17758" x="9896475" y="1123950"/>
          <p14:tracePt t="17788" x="9906000" y="1123950"/>
          <p14:tracePt t="17812" x="9925050" y="1123950"/>
          <p14:tracePt t="17840" x="9934575" y="1123950"/>
          <p14:tracePt t="17865" x="9963150" y="1123950"/>
          <p14:tracePt t="17893" x="9982200" y="1123950"/>
          <p14:tracePt t="17921" x="9991725" y="1123950"/>
          <p14:tracePt t="17963" x="9991725" y="1114425"/>
          <p14:tracePt t="18441" x="9982200" y="1114425"/>
          <p14:tracePt t="18612" x="9982200" y="1095375"/>
          <p14:tracePt t="18638" x="9963150" y="1095375"/>
          <p14:tracePt t="18691" x="9953625" y="1085850"/>
          <p14:tracePt t="18721" x="9953625" y="1066800"/>
          <p14:tracePt t="18743" x="9934575" y="1066800"/>
          <p14:tracePt t="18771" x="9934575" y="1057275"/>
          <p14:tracePt t="18822" x="9934575" y="1038225"/>
          <p14:tracePt t="19279" x="9934575" y="1057275"/>
          <p14:tracePt t="19306" x="9953625" y="1057275"/>
          <p14:tracePt t="19332" x="9963150" y="1066800"/>
          <p14:tracePt t="19359" x="9963150" y="1085850"/>
          <p14:tracePt t="19387" x="9982200" y="1085850"/>
          <p14:tracePt t="19413" x="9991725" y="1085850"/>
          <p14:tracePt t="19439" x="10010775" y="1085850"/>
          <p14:tracePt t="19471" x="10020300" y="1095375"/>
          <p14:tracePt t="19497" x="10039350" y="1095375"/>
          <p14:tracePt t="19522" x="10048875" y="1095375"/>
          <p14:tracePt t="19550" x="10067925" y="1095375"/>
          <p14:tracePt t="19575" x="10077450" y="1095375"/>
          <p14:tracePt t="19625" x="10096500" y="1095375"/>
          <p14:tracePt t="19675" x="10106025" y="1095375"/>
          <p14:tracePt t="19932" x="10106025" y="1085850"/>
          <p14:tracePt t="19960" x="10077450" y="1066800"/>
          <p14:tracePt t="20671" x="10067925" y="1066800"/>
          <p14:tracePt t="20734" x="10067925" y="1085850"/>
          <p14:tracePt t="20907" x="10067925" y="1095375"/>
          <p14:tracePt t="20931" x="10067925" y="1114425"/>
          <p14:tracePt t="20958" x="10039350" y="1123950"/>
          <p14:tracePt t="20980" x="10020300" y="1123950"/>
          <p14:tracePt t="21009" x="9810750" y="1228725"/>
          <p14:tracePt t="21031" x="9544050" y="1400175"/>
          <p14:tracePt t="21074" x="9029700" y="1771650"/>
          <p14:tracePt t="21075" x="8629650" y="2114550"/>
          <p14:tracePt t="21097" x="8382000" y="2333625"/>
          <p14:tracePt t="21100" x="8286750" y="2438400"/>
          <p14:tracePt t="21122" x="8096250" y="2638425"/>
          <p14:tracePt t="21149" x="7981950" y="2781300"/>
          <p14:tracePt t="21195" x="7924800" y="2838450"/>
          <p14:tracePt t="21196" x="7924800" y="2847975"/>
          <p14:tracePt t="21492" x="7896225" y="2847975"/>
          <p14:tracePt t="21519" x="7839075" y="2867025"/>
          <p14:tracePt t="21546" x="7772400" y="2905125"/>
          <p14:tracePt t="21547" x="7753350" y="2905125"/>
          <p14:tracePt t="21574" x="7715250" y="2924175"/>
          <p14:tracePt t="21600" x="7696200" y="2952750"/>
          <p14:tracePt t="21627" x="7667625" y="2952750"/>
          <p14:tracePt t="21651" x="7667625" y="2962275"/>
          <p14:tracePt t="21701" x="7658100" y="2962275"/>
          <p14:tracePt t="21768" x="7658100" y="2952750"/>
          <p14:tracePt t="21794" x="7658100" y="2924175"/>
          <p14:tracePt t="21821" x="7658100" y="2905125"/>
          <p14:tracePt t="21844" x="7667625" y="2895600"/>
          <p14:tracePt t="21845" x="7667625" y="2876550"/>
          <p14:tracePt t="21896" x="7686675" y="2867025"/>
          <p14:tracePt t="21921" x="7686675" y="2847975"/>
          <p14:tracePt t="22377" x="7686675" y="2838450"/>
          <p14:tracePt t="22428" x="7686675" y="2809875"/>
          <p14:tracePt t="22456" x="7686675" y="2790825"/>
          <p14:tracePt t="22481" x="7667625" y="2781300"/>
          <p14:tracePt t="22509" x="7658100" y="2762250"/>
          <p14:tracePt t="22558" x="7639050" y="2733675"/>
          <p14:tracePt t="22618" x="7629525" y="2724150"/>
          <p14:tracePt t="22620" x="7629525" y="2705100"/>
          <p14:tracePt t="22642" x="7610475" y="2705100"/>
          <p14:tracePt t="22674" x="7600950" y="2695575"/>
          <p14:tracePt t="22698" x="7581900" y="2676525"/>
          <p14:tracePt t="22733" x="7572375" y="2667000"/>
          <p14:tracePt t="22760" x="7553325" y="2667000"/>
          <p14:tracePt t="22784" x="7553325" y="2647950"/>
          <p14:tracePt t="22806" x="7543800" y="2647950"/>
          <p14:tracePt t="22833" x="7524750" y="2638425"/>
          <p14:tracePt t="22858" x="7515225" y="2619375"/>
          <p14:tracePt t="22908" x="7486650" y="2609850"/>
          <p14:tracePt t="22909" x="7458075" y="2590800"/>
          <p14:tracePt t="22958" x="7429500" y="2590800"/>
          <p14:tracePt t="22982" x="7410450" y="2590800"/>
          <p14:tracePt t="23009" x="7381875" y="2590800"/>
          <p14:tracePt t="23032" x="7353300" y="2590800"/>
          <p14:tracePt t="23058" x="7343775" y="2590800"/>
          <p14:tracePt t="23059" x="7324725" y="2590800"/>
          <p14:tracePt t="23082" x="7305675" y="2590800"/>
          <p14:tracePt t="23107" x="7286625" y="2609850"/>
          <p14:tracePt t="23128" x="7258050" y="2609850"/>
          <p14:tracePt t="23157" x="7229475" y="2638425"/>
          <p14:tracePt t="23158" x="7219950" y="2638425"/>
          <p14:tracePt t="23188" x="7172325" y="2667000"/>
          <p14:tracePt t="23231" x="7143750" y="2676525"/>
          <p14:tracePt t="23232" x="7115175" y="2705100"/>
          <p14:tracePt t="23253" x="7105650" y="2724150"/>
          <p14:tracePt t="23282" x="7077075" y="2752725"/>
          <p14:tracePt t="23306" x="7077075" y="2781300"/>
          <p14:tracePt t="23331" x="7077075" y="2809875"/>
          <p14:tracePt t="23375" x="7077075" y="2838450"/>
          <p14:tracePt t="23376" x="7077075" y="2867025"/>
          <p14:tracePt t="23404" x="7077075" y="2895600"/>
          <p14:tracePt t="23430" x="7086600" y="2924175"/>
          <p14:tracePt t="23431" x="7086600" y="2933700"/>
          <p14:tracePt t="23483" x="7105650" y="2952750"/>
          <p14:tracePt t="23484" x="7105650" y="2981325"/>
          <p14:tracePt t="23506" x="7115175" y="2981325"/>
          <p14:tracePt t="23534" x="7143750" y="2990850"/>
          <p14:tracePt t="23561" x="7162800" y="3019425"/>
          <p14:tracePt t="23604" x="7172325" y="3019425"/>
          <p14:tracePt t="23605" x="7219950" y="3038475"/>
          <p14:tracePt t="23606" x="7229475" y="3048000"/>
          <p14:tracePt t="23627" x="7258050" y="3067050"/>
          <p14:tracePt t="23657" x="7305675" y="3076575"/>
          <p14:tracePt t="23658" x="7315200" y="3095625"/>
          <p14:tracePt t="23682" x="7353300" y="3095625"/>
          <p14:tracePt t="23685" x="7353300" y="3105150"/>
          <p14:tracePt t="23708" x="7400925" y="3124200"/>
          <p14:tracePt t="23739" x="7467600" y="3133725"/>
          <p14:tracePt t="23773" x="7524750" y="3133725"/>
          <p14:tracePt t="23774" x="7543800" y="3133725"/>
          <p14:tracePt t="23806" x="7572375" y="3133725"/>
          <p14:tracePt t="23835" x="7581900" y="3133725"/>
          <p14:tracePt t="23861" x="7600950" y="3133725"/>
          <p14:tracePt t="23889" x="7610475" y="3124200"/>
          <p14:tracePt t="23918" x="7629525" y="3095625"/>
          <p14:tracePt t="23946" x="7639050" y="3067050"/>
          <p14:tracePt t="23972" x="7658100" y="3019425"/>
          <p14:tracePt t="23997" x="7667625" y="2990850"/>
          <p14:tracePt t="23998" x="7686675" y="2981325"/>
          <p14:tracePt t="24037" x="7686675" y="2952750"/>
          <p14:tracePt t="24038" x="7686675" y="2933700"/>
          <p14:tracePt t="24065" x="7686675" y="2895600"/>
          <p14:tracePt t="24091" x="7686675" y="2867025"/>
          <p14:tracePt t="24116" x="7686675" y="2838450"/>
          <p14:tracePt t="24141" x="7686675" y="2809875"/>
          <p14:tracePt t="24168" x="7696200" y="2781300"/>
          <p14:tracePt t="24169" x="7696200" y="2762250"/>
          <p14:tracePt t="24211" x="7696200" y="2752725"/>
          <p14:tracePt t="24212" x="7696200" y="2705100"/>
          <p14:tracePt t="24238" x="7686675" y="2667000"/>
          <p14:tracePt t="24239" x="7667625" y="2638425"/>
          <p14:tracePt t="24261" x="7639050" y="2590800"/>
          <p14:tracePt t="24316" x="7600950" y="2552700"/>
          <p14:tracePt t="24323" x="7543800" y="2524125"/>
          <p14:tracePt t="24324" x="7524750" y="2524125"/>
          <p14:tracePt t="24347" x="7496175" y="2524125"/>
          <p14:tracePt t="24377" x="7458075" y="2524125"/>
          <p14:tracePt t="24378" x="7439025" y="2524125"/>
          <p14:tracePt t="24404" x="7410450" y="2524125"/>
          <p14:tracePt t="24428" x="7400925" y="2524125"/>
          <p14:tracePt t="24453" x="7400925" y="2505075"/>
          <p14:tracePt t="24688" x="7458075" y="2505075"/>
          <p14:tracePt t="24717" x="7696200" y="2505075"/>
          <p14:tracePt t="24744" x="8324850" y="2505075"/>
          <p14:tracePt t="24773" x="9001125" y="2505075"/>
          <p14:tracePt t="24801" x="9934575" y="2505075"/>
          <p14:tracePt t="24830" x="10420350" y="2505075"/>
          <p14:tracePt t="24859" x="10820400" y="2533650"/>
          <p14:tracePt t="24900" x="10991850" y="2533650"/>
          <p14:tracePt t="24926" x="11010900" y="2533650"/>
          <p14:tracePt t="24969" x="11020425" y="2533650"/>
          <p14:tracePt t="25201" x="11068050" y="2533650"/>
          <p14:tracePt t="25227" x="11106150" y="2533650"/>
          <p14:tracePt t="25253" x="11153775" y="2533650"/>
          <p14:tracePt t="25280" x="11191875" y="2533650"/>
          <p14:tracePt t="25306" x="11220450" y="2533650"/>
          <p14:tracePt t="25333" x="11249025" y="2552700"/>
          <p14:tracePt t="25355" x="11268075" y="2552700"/>
          <p14:tracePt t="25407" x="11277600" y="2552700"/>
          <p14:tracePt t="25490" x="11268075" y="2552700"/>
          <p14:tracePt t="25512" x="11239500" y="2552700"/>
          <p14:tracePt t="25538" x="11191875" y="2552700"/>
          <p14:tracePt t="25565" x="11153775" y="2552700"/>
          <p14:tracePt t="25589" x="11134725" y="2552700"/>
          <p14:tracePt t="25614" x="11106150" y="2562225"/>
          <p14:tracePt t="25637" x="11096625" y="2581275"/>
          <p14:tracePt t="25660" x="11077575" y="2581275"/>
          <p14:tracePt t="25688" x="11068050" y="2590800"/>
          <p14:tracePt t="25712" x="11049000" y="2590800"/>
          <p14:tracePt t="25715" x="11049000" y="2609850"/>
          <p14:tracePt t="25751" x="11039475" y="2619375"/>
          <p14:tracePt t="25772" x="11039475" y="2638425"/>
          <p14:tracePt t="25824" x="11039475" y="2667000"/>
          <p14:tracePt t="25852" x="11039475" y="2695575"/>
          <p14:tracePt t="25878" x="11039475" y="2705100"/>
          <p14:tracePt t="25903" x="11049000" y="2724150"/>
          <p14:tracePt t="25929" x="11068050" y="2752725"/>
          <p14:tracePt t="25931" x="11077575" y="2762250"/>
          <p14:tracePt t="25973" x="11096625" y="2781300"/>
          <p14:tracePt t="25974" x="11125200" y="2790825"/>
          <p14:tracePt t="25996" x="11153775" y="2819400"/>
          <p14:tracePt t="26039" x="11210925" y="2847975"/>
          <p14:tracePt t="26039" x="11220450" y="2847975"/>
          <p14:tracePt t="26065" x="11249025" y="2867025"/>
          <p14:tracePt t="26067" x="11268075" y="2876550"/>
          <p14:tracePt t="26089" x="11277600" y="2876550"/>
          <p14:tracePt t="26117" x="11325225" y="2876550"/>
          <p14:tracePt t="26144" x="11353800" y="2876550"/>
          <p14:tracePt t="26168" x="11382375" y="2876550"/>
          <p14:tracePt t="26195" x="11410950" y="2876550"/>
          <p14:tracePt t="26221" x="11449050" y="2847975"/>
          <p14:tracePt t="26249" x="11468100" y="2838450"/>
          <p14:tracePt t="26278" x="11477625" y="2819400"/>
          <p14:tracePt t="26319" x="11477625" y="2809875"/>
          <p14:tracePt t="26347" x="11477625" y="2781300"/>
          <p14:tracePt t="26372" x="11468100" y="2762250"/>
          <p14:tracePt t="26397" x="11420475" y="2724150"/>
          <p14:tracePt t="26422" x="11325225" y="2667000"/>
          <p14:tracePt t="26446" x="11191875" y="2619375"/>
          <p14:tracePt t="26473" x="11077575" y="2581275"/>
          <p14:tracePt t="26499" x="11010900" y="2562225"/>
          <p14:tracePt t="26529" x="10982325" y="2562225"/>
          <p14:tracePt t="26796" x="10810875" y="2562225"/>
          <p14:tracePt t="26822" x="9763125" y="2733675"/>
          <p14:tracePt t="26823" x="9258300" y="2867025"/>
          <p14:tracePt t="26842" x="8010525" y="3238500"/>
          <p14:tracePt t="26885" x="6619875" y="3752850"/>
          <p14:tracePt t="26886" x="6048375" y="4019550"/>
          <p14:tracePt t="26887" x="5734050" y="4162425"/>
          <p14:tracePt t="26915" x="5200650" y="4467225"/>
          <p14:tracePt t="26940" x="4914900" y="4619625"/>
          <p14:tracePt t="26967" x="4791075" y="4676775"/>
          <p14:tracePt t="26967" x="4762500" y="4686300"/>
          <p14:tracePt t="27309" x="4791075" y="4686300"/>
          <p14:tracePt t="27310" x="4876800" y="4714875"/>
          <p14:tracePt t="27337" x="5048250" y="4762500"/>
          <p14:tracePt t="27365" x="5162550" y="4772025"/>
          <p14:tracePt t="27386" x="5219700" y="4791075"/>
          <p14:tracePt t="27412" x="5248275" y="4791075"/>
          <p14:tracePt t="27451" x="5257800" y="4791075"/>
          <p14:tracePt t="28579" x="5248275" y="4791075"/>
          <p14:tracePt t="28605" x="5162550" y="4791075"/>
          <p14:tracePt t="28633" x="5019675" y="4791075"/>
          <p14:tracePt t="28633" x="4943475" y="4791075"/>
          <p14:tracePt t="28661" x="4762500" y="4819650"/>
          <p14:tracePt t="28686" x="4638675" y="4848225"/>
          <p14:tracePt t="28714" x="4505325" y="4876800"/>
          <p14:tracePt t="28714" x="4467225" y="4886325"/>
          <p14:tracePt t="28735" x="4410075" y="4914900"/>
          <p14:tracePt t="28764" x="4352925" y="4943475"/>
          <p14:tracePt t="28765" x="4333875" y="4943475"/>
          <p14:tracePt t="28787" x="4305300" y="4972050"/>
          <p14:tracePt t="28790" x="4295775" y="4972050"/>
          <p14:tracePt t="28814" x="4276725" y="4991100"/>
          <p14:tracePt t="28816" x="4267200" y="5000625"/>
          <p14:tracePt t="28845" x="4238625" y="5019675"/>
          <p14:tracePt t="28871" x="4219575" y="5029200"/>
          <p14:tracePt t="28893" x="4210050" y="5048250"/>
          <p14:tracePt t="28976" x="4191000" y="5048250"/>
          <p14:tracePt t="31161" x="4162425" y="5048250"/>
          <p14:tracePt t="31200" x="4105275" y="5048250"/>
          <p14:tracePt t="31201" x="4038600" y="5057775"/>
          <p14:tracePt t="31221" x="3962400" y="5076825"/>
          <p14:tracePt t="31246" x="3810000" y="5086350"/>
          <p14:tracePt t="31273" x="3619500" y="5105400"/>
          <p14:tracePt t="31275" x="3562350" y="5105400"/>
          <p14:tracePt t="31299" x="3409950" y="5105400"/>
          <p14:tracePt t="31301" x="3333750" y="5105400"/>
          <p14:tracePt t="31326" x="3162300" y="5105400"/>
          <p14:tracePt t="31351" x="3019425" y="5105400"/>
          <p14:tracePt t="31374" x="2924175" y="5105400"/>
          <p14:tracePt t="31378" x="2905125" y="5105400"/>
          <p14:tracePt t="31402" x="2895600" y="5105400"/>
          <p14:tracePt t="31427" x="2876550" y="5105400"/>
          <p14:tracePt t="31759" x="2838450" y="5105400"/>
          <p14:tracePt t="31787" x="2733675" y="5133975"/>
          <p14:tracePt t="31814" x="2647950" y="5162550"/>
          <p14:tracePt t="31840" x="2590800" y="5162550"/>
          <p14:tracePt t="31868" x="2562225" y="5172075"/>
          <p14:tracePt t="31889" x="2552700" y="5172075"/>
          <p14:tracePt t="32547" x="2533650" y="5172075"/>
          <p14:tracePt t="32574" x="2524125" y="5162550"/>
          <p14:tracePt t="32602" x="2476500" y="5143500"/>
          <p14:tracePt t="32603" x="2466975" y="5143500"/>
          <p14:tracePt t="32637" x="2381250" y="5114925"/>
          <p14:tracePt t="32683" x="2371725" y="5105400"/>
          <p14:tracePt t="32684" x="2314575" y="5086350"/>
          <p14:tracePt t="32729" x="2295525" y="5086350"/>
          <p14:tracePt t="32752" x="2295525" y="5076825"/>
          <p14:tracePt t="33041" x="2266950" y="5076825"/>
          <p14:tracePt t="33067" x="2209800" y="5076825"/>
          <p14:tracePt t="33068" x="2200275" y="5076825"/>
          <p14:tracePt t="33093" x="2143125" y="5057775"/>
          <p14:tracePt t="33120" x="2038350" y="5029200"/>
          <p14:tracePt t="33149" x="1914525" y="4972050"/>
          <p14:tracePt t="33175" x="1838325" y="4943475"/>
          <p14:tracePt t="33251" x="1781175" y="4905375"/>
          <p14:tracePt t="33251" x="1771650" y="4876800"/>
          <p14:tracePt t="33281" x="1771650" y="4857750"/>
          <p14:tracePt t="33328" x="1752600" y="4848225"/>
          <p14:tracePt t="33353" x="1743075" y="4829175"/>
          <p14:tracePt t="33377" x="1724025" y="4819650"/>
          <p14:tracePt t="33406" x="1714500" y="4800600"/>
          <p14:tracePt t="33437" x="1685925" y="4791075"/>
          <p14:tracePt t="33465" x="1666875" y="4791075"/>
          <p14:tracePt t="33497" x="1638300" y="4791075"/>
          <p14:tracePt t="33534" x="1628775" y="4791075"/>
          <p14:tracePt t="33605" x="1609725" y="4791075"/>
          <p14:tracePt t="33903" x="1609725" y="4772025"/>
          <p14:tracePt t="33930" x="1600200" y="4772025"/>
          <p14:tracePt t="33957" x="1581150" y="4762500"/>
          <p14:tracePt t="34010" x="1571625" y="4762500"/>
          <p14:tracePt t="34062" x="1571625" y="4743450"/>
          <p14:tracePt t="34096" x="1552575" y="4743450"/>
          <p14:tracePt t="34120" x="1552575" y="4733925"/>
          <p14:tracePt t="34146" x="1543050" y="4733925"/>
          <p14:tracePt t="34196" x="1524000" y="4733925"/>
          <p14:tracePt t="34336" x="1543050" y="4733925"/>
          <p14:tracePt t="34741" x="1552575" y="4733925"/>
          <p14:tracePt t="34769" x="1571625" y="4733925"/>
          <p14:tracePt t="34821" x="1581150" y="4733925"/>
          <p14:tracePt t="34847" x="1600200" y="4733925"/>
          <p14:tracePt t="34898" x="1609725" y="4733925"/>
          <p14:tracePt t="34937" x="1628775" y="4733925"/>
          <p14:tracePt t="34963" x="1638300" y="4733925"/>
          <p14:tracePt t="34988" x="1657350" y="4733925"/>
          <p14:tracePt t="35012" x="1666875" y="4733925"/>
          <p14:tracePt t="35037" x="1695450" y="4733925"/>
          <p14:tracePt t="35060" x="1714500" y="4733925"/>
          <p14:tracePt t="35086" x="1724025" y="4743450"/>
          <p14:tracePt t="35087" x="1743075" y="4743450"/>
          <p14:tracePt t="35107" x="1752600" y="4743450"/>
          <p14:tracePt t="35135" x="1771650" y="4743450"/>
          <p14:tracePt t="35136" x="1781175" y="4743450"/>
          <p14:tracePt t="35157" x="1800225" y="4743450"/>
          <p14:tracePt t="35185" x="1828800" y="4743450"/>
          <p14:tracePt t="35186" x="1838325" y="4743450"/>
          <p14:tracePt t="35224" x="1895475" y="4743450"/>
          <p14:tracePt t="35268" x="1914525" y="4743450"/>
          <p14:tracePt t="35269" x="1943100" y="4743450"/>
          <p14:tracePt t="35294" x="1971675" y="4733925"/>
          <p14:tracePt t="35295" x="1981200" y="4733925"/>
          <p14:tracePt t="35319" x="2000250" y="4733925"/>
          <p14:tracePt t="35345" x="2038350" y="4714875"/>
          <p14:tracePt t="35368" x="2057400" y="4714875"/>
          <p14:tracePt t="35371" x="2066925" y="4714875"/>
          <p14:tracePt t="35396" x="2095500" y="4714875"/>
          <p14:tracePt t="35421" x="2124075" y="4714875"/>
          <p14:tracePt t="35445" x="2152650" y="4714875"/>
          <p14:tracePt t="35468" x="2171700" y="4714875"/>
          <p14:tracePt t="35509" x="2181225" y="4714875"/>
          <p14:tracePt t="35536" x="2200275" y="4714875"/>
          <p14:tracePt t="35601" x="2209800" y="4714875"/>
          <p14:tracePt t="35626" x="2228850" y="4714875"/>
          <p14:tracePt t="35677" x="2238375" y="4714875"/>
          <p14:tracePt t="35701" x="2257425" y="4714875"/>
          <p14:tracePt t="35704" x="2266950" y="4714875"/>
          <p14:tracePt t="35746" x="2295525" y="4714875"/>
          <p14:tracePt t="35786" x="2324100" y="4714875"/>
          <p14:tracePt t="35812" x="2343150" y="4714875"/>
          <p14:tracePt t="35838" x="2352675" y="4714875"/>
          <p14:tracePt t="35899" x="2371725" y="4714875"/>
          <p14:tracePt t="35950" x="2381250" y="4714875"/>
          <p14:tracePt t="35974" x="2400300" y="4714875"/>
          <p14:tracePt t="36028" x="2409825" y="4705350"/>
          <p14:tracePt t="36069" x="2438400" y="4705350"/>
          <p14:tracePt t="36382" x="2466975" y="4705350"/>
          <p14:tracePt t="36408" x="2524125" y="4705350"/>
          <p14:tracePt t="36437" x="2590800" y="4714875"/>
          <p14:tracePt t="36464" x="2647950" y="4733925"/>
          <p14:tracePt t="36490" x="2676525" y="4733925"/>
          <p14:tracePt t="36519" x="2705100" y="4733925"/>
          <p14:tracePt t="36571" x="2724150" y="4733925"/>
          <p14:tracePt t="36628" x="2733675" y="4733925"/>
          <p14:tracePt t="36629" x="2752725" y="4733925"/>
          <p14:tracePt t="36672" x="2762250" y="4733925"/>
          <p14:tracePt t="36723" x="2781300" y="4733925"/>
          <p14:tracePt t="36745" x="2790825" y="4733925"/>
          <p14:tracePt t="36772" x="2809875" y="4733925"/>
          <p14:tracePt t="36795" x="2819400" y="4733925"/>
          <p14:tracePt t="36819" x="2838450" y="4733925"/>
          <p14:tracePt t="36822" x="2847975" y="4733925"/>
          <p14:tracePt t="36846" x="2867025" y="4733925"/>
          <p14:tracePt t="36873" x="2895600" y="4733925"/>
          <p14:tracePt t="36911" x="2905125" y="4733925"/>
          <p14:tracePt t="36937" x="2924175" y="4733925"/>
          <p14:tracePt t="36989" x="2933700" y="4733925"/>
          <p14:tracePt t="37016" x="2952750" y="4733925"/>
          <p14:tracePt t="37040" x="2962275" y="4714875"/>
          <p14:tracePt t="37065" x="2981325" y="4714875"/>
          <p14:tracePt t="37091" x="2990850" y="4714875"/>
          <p14:tracePt t="37118" x="3009900" y="4714875"/>
          <p14:tracePt t="37145" x="3019425" y="4714875"/>
          <p14:tracePt t="37172" x="3038475" y="4714875"/>
          <p14:tracePt t="37209" x="3048000" y="4714875"/>
          <p14:tracePt t="37210" x="3067050" y="4714875"/>
          <p14:tracePt t="37261" x="3076575" y="4714875"/>
          <p14:tracePt t="37783" x="3124200" y="4714875"/>
          <p14:tracePt t="37783" x="3133725" y="4714875"/>
          <p14:tracePt t="37809" x="3295650" y="4762500"/>
          <p14:tracePt t="37837" x="3495675" y="4800600"/>
          <p14:tracePt t="37863" x="3676650" y="4848225"/>
          <p14:tracePt t="37864" x="3705225" y="4848225"/>
          <p14:tracePt t="37890" x="3838575" y="4876800"/>
          <p14:tracePt t="37913" x="3924300" y="4905375"/>
          <p14:tracePt t="37941" x="3962400" y="4914900"/>
          <p14:tracePt t="37962" x="3990975" y="4933950"/>
          <p14:tracePt t="37988" x="4019550" y="4933950"/>
          <p14:tracePt t="38012" x="4048125" y="4933950"/>
          <p14:tracePt t="38046" x="4076700" y="4933950"/>
          <p14:tracePt t="38074" x="4095750" y="4933950"/>
          <p14:tracePt t="38096" x="4095750" y="4914900"/>
          <p14:tracePt t="38799" x="4105275" y="4914900"/>
          <p14:tracePt t="38824" x="4210050" y="4914900"/>
          <p14:tracePt t="38851" x="4248150" y="4914900"/>
          <p14:tracePt t="38877" x="4276725" y="4914900"/>
          <p14:tracePt t="38915" x="4305300" y="4914900"/>
          <p14:tracePt t="38917" x="4324350" y="4914900"/>
          <p14:tracePt t="38944" x="4352925" y="4914900"/>
          <p14:tracePt t="38971" x="4362450" y="4914900"/>
          <p14:tracePt t="38995" x="4381500" y="4914900"/>
          <p14:tracePt t="39022" x="4391025" y="4914900"/>
          <p14:tracePt t="39045" x="4410075" y="4914900"/>
          <p14:tracePt t="39072" x="4419600" y="4914900"/>
          <p14:tracePt t="39163" x="4419600" y="4905375"/>
          <p14:tracePt t="39441" x="4419600" y="4886325"/>
          <p14:tracePt t="41675" x="4391025" y="4886325"/>
          <p14:tracePt t="41704" x="4324350" y="4857750"/>
          <p14:tracePt t="41705" x="4295775" y="4829175"/>
          <p14:tracePt t="41742" x="4210050" y="4791075"/>
          <p14:tracePt t="41744" x="4191000" y="4762500"/>
          <p14:tracePt t="41745" x="4181475" y="4743450"/>
          <p14:tracePt t="41773" x="4162425" y="4733925"/>
          <p14:tracePt t="41777" x="4152900" y="4733925"/>
          <p14:tracePt t="41778" x="4152900" y="4714875"/>
          <p14:tracePt t="41956" x="4152900" y="4733925"/>
          <p14:tracePt t="41956" x="4181475" y="4733925"/>
          <p14:tracePt t="41980" x="4267200" y="4733925"/>
          <p14:tracePt t="42011" x="4352925" y="4743450"/>
          <p14:tracePt t="42012" x="4381500" y="4743450"/>
          <p14:tracePt t="42038" x="4438650" y="4743450"/>
          <p14:tracePt t="42039" x="4467225" y="4743450"/>
          <p14:tracePt t="42063" x="4524375" y="4743450"/>
          <p14:tracePt t="42064" x="4533900" y="4743450"/>
          <p14:tracePt t="42091" x="4562475" y="4743450"/>
          <p14:tracePt t="42118" x="4581525" y="4733925"/>
          <p14:tracePt t="42140" x="4591050" y="4733925"/>
          <p14:tracePt t="42168" x="4591050" y="4714875"/>
          <p14:tracePt t="42672" x="4610100" y="4705350"/>
          <p14:tracePt t="42699" x="4676775" y="4600575"/>
          <p14:tracePt t="42729" x="4733925" y="4524375"/>
          <p14:tracePt t="42730" x="4752975" y="4495800"/>
          <p14:tracePt t="42757" x="4791075" y="4410075"/>
          <p14:tracePt t="42782" x="4810125" y="4324350"/>
          <p14:tracePt t="42813" x="4810125" y="4152900"/>
          <p14:tracePt t="42839" x="4810125" y="4010025"/>
          <p14:tracePt t="42877" x="4781550" y="3790950"/>
          <p14:tracePt t="42906" x="4762500" y="3676650"/>
          <p14:tracePt t="42907" x="4752975" y="3648075"/>
          <p14:tracePt t="42931" x="4752975" y="3590925"/>
          <p14:tracePt t="42936" x="4733925" y="3581400"/>
          <p14:tracePt t="42957" x="4705350" y="3476625"/>
          <p14:tracePt t="42983" x="4695825" y="3409950"/>
          <p14:tracePt t="43006" x="4648200" y="3333750"/>
          <p14:tracePt t="43032" x="4619625" y="3267075"/>
          <p14:tracePt t="43058" x="4591050" y="3219450"/>
          <p14:tracePt t="43083" x="4562475" y="3181350"/>
          <p14:tracePt t="43107" x="4524375" y="3152775"/>
          <p14:tracePt t="43109" x="4495800" y="3133725"/>
          <p14:tracePt t="43132" x="4467225" y="3105150"/>
          <p14:tracePt t="43137" x="4438650" y="3105150"/>
          <p14:tracePt t="43138" x="4410075" y="3095625"/>
          <p14:tracePt t="43176" x="4324350" y="3067050"/>
          <p14:tracePt t="43177" x="4267200" y="3048000"/>
          <p14:tracePt t="43199" x="4152900" y="3048000"/>
          <p14:tracePt t="43245" x="4019550" y="3038475"/>
          <p14:tracePt t="43246" x="3933825" y="3038475"/>
          <p14:tracePt t="43288" x="3867150" y="3067050"/>
          <p14:tracePt t="43289" x="3781425" y="3095625"/>
          <p14:tracePt t="43313" x="3724275" y="3133725"/>
          <p14:tracePt t="43341" x="3667125" y="3190875"/>
          <p14:tracePt t="43344" x="3648075" y="3209925"/>
          <p14:tracePt t="43365" x="3609975" y="3267075"/>
          <p14:tracePt t="43372" x="3590925" y="3276600"/>
          <p14:tracePt t="43396" x="3562350" y="3333750"/>
          <p14:tracePt t="43399" x="3552825" y="3362325"/>
          <p14:tracePt t="43421" x="3533775" y="3419475"/>
          <p14:tracePt t="43423" x="3533775" y="3448050"/>
          <p14:tracePt t="43462" x="3524250" y="3533775"/>
          <p14:tracePt t="43462" x="3524250" y="3590925"/>
          <p14:tracePt t="43488" x="3524250" y="3648075"/>
          <p14:tracePt t="43489" x="3524250" y="3676650"/>
          <p14:tracePt t="43514" x="3562350" y="3762375"/>
          <p14:tracePt t="43537" x="3648075" y="3848100"/>
          <p14:tracePt t="43561" x="3762375" y="3924300"/>
          <p14:tracePt t="43588" x="3876675" y="3962400"/>
          <p14:tracePt t="43590" x="3905250" y="3962400"/>
          <p14:tracePt t="43612" x="3981450" y="3981450"/>
          <p14:tracePt t="43615" x="4019550" y="3990975"/>
          <p14:tracePt t="43638" x="4105275" y="3990975"/>
          <p14:tracePt t="43640" x="4133850" y="3990975"/>
          <p14:tracePt t="43666" x="4219575" y="3981450"/>
          <p14:tracePt t="43668" x="4267200" y="3962400"/>
          <p14:tracePt t="43711" x="4324350" y="3933825"/>
          <p14:tracePt t="43712" x="4391025" y="3895725"/>
          <p14:tracePt t="43748" x="4448175" y="3867150"/>
          <p14:tracePt t="43749" x="4467225" y="3848100"/>
          <p14:tracePt t="43772" x="4467225" y="3838575"/>
          <p14:tracePt t="43802" x="4467225" y="3819525"/>
          <p14:tracePt t="43851" x="4467225" y="3810000"/>
          <p14:tracePt t="43893" x="4476750" y="3810000"/>
          <p14:tracePt t="43915" x="4495800" y="3790950"/>
          <p14:tracePt t="43939" x="4495800" y="3781425"/>
          <p14:tracePt t="43942" x="4495800" y="3762375"/>
          <p14:tracePt t="43966" x="4476750" y="3676650"/>
          <p14:tracePt t="43989" x="4362450" y="3533775"/>
          <p14:tracePt t="43992" x="4295775" y="3467100"/>
          <p14:tracePt t="44029" x="3952875" y="3267075"/>
          <p14:tracePt t="44030" x="3733800" y="3209925"/>
          <p14:tracePt t="44052" x="3467100" y="3162300"/>
          <p14:tracePt t="44057" x="3352800" y="3152775"/>
          <p14:tracePt t="44079" x="3124200" y="3152775"/>
          <p14:tracePt t="44082" x="3038475" y="3152775"/>
          <p14:tracePt t="44106" x="2809875" y="3181350"/>
          <p14:tracePt t="44125" x="2695575" y="3219450"/>
          <p14:tracePt t="44146" x="2619375" y="3238500"/>
          <p14:tracePt t="44174" x="2562225" y="3267075"/>
          <p14:tracePt t="44175" x="2552700" y="3267075"/>
          <p14:tracePt t="44199" x="2533650" y="3295650"/>
          <p14:tracePt t="44414" x="2524125" y="3295650"/>
          <p14:tracePt t="44441" x="2400300" y="3248025"/>
          <p14:tracePt t="44467" x="2209800" y="3190875"/>
          <p14:tracePt t="44495" x="2000250" y="3124200"/>
          <p14:tracePt t="44523" x="1752600" y="3067050"/>
          <p14:tracePt t="44548" x="1609725" y="3048000"/>
          <p14:tracePt t="44575" x="1514475" y="3048000"/>
          <p14:tracePt t="44607" x="1400175" y="3048000"/>
          <p14:tracePt t="44638" x="1343025" y="3076575"/>
          <p14:tracePt t="44661" x="1314450" y="3124200"/>
          <p14:tracePt t="44709" x="1285875" y="3181350"/>
          <p14:tracePt t="44710" x="1266825" y="3248025"/>
          <p14:tracePt t="44734" x="1238250" y="3324225"/>
          <p14:tracePt t="44779" x="1238250" y="3390900"/>
          <p14:tracePt t="44780" x="1238250" y="3476625"/>
          <p14:tracePt t="44805" x="1238250" y="3533775"/>
          <p14:tracePt t="44806" x="1238250" y="3552825"/>
          <p14:tracePt t="44832" x="1285875" y="3619500"/>
          <p14:tracePt t="44833" x="1295400" y="3648075"/>
          <p14:tracePt t="44858" x="1343025" y="3676650"/>
          <p14:tracePt t="44862" x="1371600" y="3695700"/>
          <p14:tracePt t="44903" x="1600200" y="3733800"/>
          <p14:tracePt t="44907" x="1666875" y="3752850"/>
          <p14:tracePt t="44937" x="1828800" y="3762375"/>
          <p14:tracePt t="44939" x="1924050" y="3762375"/>
          <p14:tracePt t="44940" x="2000250" y="3762375"/>
          <p14:tracePt t="44966" x="2238375" y="3762375"/>
          <p14:tracePt t="44999" x="2438400" y="3752850"/>
          <p14:tracePt t="45000" x="2466975" y="3733800"/>
          <p14:tracePt t="45001" x="2505075" y="3724275"/>
          <p14:tracePt t="45025" x="2562225" y="3695700"/>
          <p14:tracePt t="45031" x="2590800" y="3676650"/>
          <p14:tracePt t="45055" x="2647950" y="3648075"/>
          <p14:tracePt t="45085" x="2676525" y="3638550"/>
          <p14:tracePt t="45115" x="2724150" y="3609975"/>
          <p14:tracePt t="45116" x="2733675" y="3609975"/>
          <p14:tracePt t="45141" x="2809875" y="3590925"/>
          <p14:tracePt t="45146" x="2838450" y="3590925"/>
          <p14:tracePt t="45182" x="2933700" y="3562350"/>
          <p14:tracePt t="45397" x="2952750" y="3562350"/>
          <p14:tracePt t="45423" x="3076575" y="3619500"/>
          <p14:tracePt t="45459" x="3667125" y="3924300"/>
          <p14:tracePt t="45486" x="4038600" y="4105275"/>
          <p14:tracePt t="45514" x="4495800" y="4324350"/>
          <p14:tracePt t="45540" x="4667250" y="4391025"/>
          <p14:tracePt t="45566" x="4752975" y="4438650"/>
          <p14:tracePt t="45567" x="4791075" y="4448175"/>
          <p14:tracePt t="45588" x="4838700" y="4467225"/>
          <p14:tracePt t="45590" x="4867275" y="4476750"/>
          <p14:tracePt t="45614" x="4886325" y="4495800"/>
          <p14:tracePt t="45639" x="4914900" y="4505325"/>
          <p14:tracePt t="45663" x="4933950" y="4505325"/>
          <p14:tracePt t="45708" x="4943475" y="4524375"/>
          <p14:tracePt t="45709" x="4972050" y="4533900"/>
          <p14:tracePt t="45744" x="5057775" y="4552950"/>
          <p14:tracePt t="45750" x="5076825" y="4562475"/>
          <p14:tracePt t="45773" x="5114925" y="4572000"/>
          <p14:tracePt t="45776" x="5143500" y="4572000"/>
          <p14:tracePt t="45799" x="5219700" y="45910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5C9E5E3-24F1-4A6F-8621-EFCCE6796D6A}"/>
              </a:ext>
            </a:extLst>
          </p:cNvPr>
          <p:cNvPicPr>
            <a:picLocks noChangeAspect="1"/>
          </p:cNvPicPr>
          <p:nvPr/>
        </p:nvPicPr>
        <p:blipFill>
          <a:blip r:embed="rId5"/>
          <a:stretch>
            <a:fillRect/>
          </a:stretch>
        </p:blipFill>
        <p:spPr>
          <a:xfrm>
            <a:off x="6308522" y="322874"/>
            <a:ext cx="5465964" cy="6173991"/>
          </a:xfrm>
          <a:prstGeom prst="rect">
            <a:avLst/>
          </a:prstGeom>
        </p:spPr>
      </p:pic>
      <p:sp>
        <p:nvSpPr>
          <p:cNvPr id="2" name="Title 1">
            <a:extLst>
              <a:ext uri="{FF2B5EF4-FFF2-40B4-BE49-F238E27FC236}">
                <a16:creationId xmlns:a16="http://schemas.microsoft.com/office/drawing/2014/main" id="{55A4127C-2460-49DD-A575-2C4ACB72AEA1}"/>
              </a:ext>
            </a:extLst>
          </p:cNvPr>
          <p:cNvSpPr>
            <a:spLocks noGrp="1"/>
          </p:cNvSpPr>
          <p:nvPr>
            <p:ph type="title"/>
          </p:nvPr>
        </p:nvSpPr>
        <p:spPr>
          <a:xfrm>
            <a:off x="838200" y="365125"/>
            <a:ext cx="5465964" cy="1325563"/>
          </a:xfrm>
        </p:spPr>
        <p:txBody>
          <a:bodyPr/>
          <a:lstStyle/>
          <a:p>
            <a:r>
              <a:rPr lang="en-US" dirty="0"/>
              <a:t>OCT Ganglion Cell Complex analysis</a:t>
            </a:r>
          </a:p>
        </p:txBody>
      </p:sp>
      <p:sp>
        <p:nvSpPr>
          <p:cNvPr id="5" name="Content Placeholder 7">
            <a:extLst>
              <a:ext uri="{FF2B5EF4-FFF2-40B4-BE49-F238E27FC236}">
                <a16:creationId xmlns:a16="http://schemas.microsoft.com/office/drawing/2014/main" id="{D558E204-E595-4E37-A1A8-E8FB404B9E8C}"/>
              </a:ext>
            </a:extLst>
          </p:cNvPr>
          <p:cNvSpPr txBox="1">
            <a:spLocks/>
          </p:cNvSpPr>
          <p:nvPr/>
        </p:nvSpPr>
        <p:spPr>
          <a:xfrm>
            <a:off x="1164535" y="1667837"/>
            <a:ext cx="5060934"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Notable thinning of ganglion cell layer Average thickness: </a:t>
            </a:r>
          </a:p>
          <a:p>
            <a:pPr marL="0" indent="0">
              <a:buNone/>
            </a:pPr>
            <a:r>
              <a:rPr lang="en-US" sz="3200" dirty="0"/>
              <a:t>  66 μm OD, 65 </a:t>
            </a:r>
            <a:r>
              <a:rPr lang="en-US" sz="3200" dirty="0" err="1"/>
              <a:t>μm</a:t>
            </a:r>
            <a:r>
              <a:rPr lang="en-US" sz="3200" dirty="0"/>
              <a:t> OS</a:t>
            </a:r>
          </a:p>
          <a:p>
            <a:r>
              <a:rPr lang="en-US" sz="3200" dirty="0"/>
              <a:t>Reference range: 95.31±7.67 µm</a:t>
            </a:r>
          </a:p>
        </p:txBody>
      </p:sp>
      <p:pic>
        <p:nvPicPr>
          <p:cNvPr id="4" name="Audio 3">
            <a:hlinkClick r:id="" action="ppaction://media"/>
            <a:extLst>
              <a:ext uri="{FF2B5EF4-FFF2-40B4-BE49-F238E27FC236}">
                <a16:creationId xmlns:a16="http://schemas.microsoft.com/office/drawing/2014/main" id="{95BCD1F8-D1E2-E429-4A0B-B74536B0D5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46387225"/>
      </p:ext>
    </p:extLst>
  </p:cSld>
  <p:clrMapOvr>
    <a:masterClrMapping/>
  </p:clrMapOvr>
  <mc:AlternateContent xmlns:mc="http://schemas.openxmlformats.org/markup-compatibility/2006">
    <mc:Choice xmlns:p14="http://schemas.microsoft.com/office/powerpoint/2010/main" Requires="p14">
      <p:transition spd="slow" p14:dur="2000" advTm="44849"/>
    </mc:Choice>
    <mc:Fallback>
      <p:transition spd="slow" advTm="44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E79F9-1812-4876-8614-8BEFFD407684}"/>
              </a:ext>
            </a:extLst>
          </p:cNvPr>
          <p:cNvSpPr>
            <a:spLocks noGrp="1"/>
          </p:cNvSpPr>
          <p:nvPr>
            <p:ph type="title"/>
          </p:nvPr>
        </p:nvSpPr>
        <p:spPr/>
        <p:txBody>
          <a:bodyPr>
            <a:normAutofit/>
          </a:bodyPr>
          <a:lstStyle/>
          <a:p>
            <a:r>
              <a:rPr lang="en-US" dirty="0"/>
              <a:t>Fundus photos</a:t>
            </a:r>
          </a:p>
        </p:txBody>
      </p:sp>
      <p:pic>
        <p:nvPicPr>
          <p:cNvPr id="4" name="Picture 3" descr="A close - up of a person's skin&#10;&#10;Description automatically generated with low confidence">
            <a:extLst>
              <a:ext uri="{FF2B5EF4-FFF2-40B4-BE49-F238E27FC236}">
                <a16:creationId xmlns:a16="http://schemas.microsoft.com/office/drawing/2014/main" id="{9B1E36BF-7F7A-4028-8177-AB9450DEB353}"/>
              </a:ext>
            </a:extLst>
          </p:cNvPr>
          <p:cNvPicPr>
            <a:picLocks noChangeAspect="1"/>
          </p:cNvPicPr>
          <p:nvPr/>
        </p:nvPicPr>
        <p:blipFill rotWithShape="1">
          <a:blip r:embed="rId5"/>
          <a:srcRect l="3880" t="12955" r="4902" b="14120"/>
          <a:stretch/>
        </p:blipFill>
        <p:spPr>
          <a:xfrm>
            <a:off x="174850" y="1351722"/>
            <a:ext cx="5684784" cy="4397006"/>
          </a:xfrm>
          <a:prstGeom prst="rect">
            <a:avLst/>
          </a:prstGeom>
        </p:spPr>
      </p:pic>
      <p:pic>
        <p:nvPicPr>
          <p:cNvPr id="5" name="Picture 4">
            <a:extLst>
              <a:ext uri="{FF2B5EF4-FFF2-40B4-BE49-F238E27FC236}">
                <a16:creationId xmlns:a16="http://schemas.microsoft.com/office/drawing/2014/main" id="{33E7B6CF-DBA5-4781-B0CC-D6D7AF6B55D1}"/>
              </a:ext>
            </a:extLst>
          </p:cNvPr>
          <p:cNvPicPr>
            <a:picLocks noChangeAspect="1"/>
          </p:cNvPicPr>
          <p:nvPr/>
        </p:nvPicPr>
        <p:blipFill rotWithShape="1">
          <a:blip r:embed="rId6"/>
          <a:srcRect l="8800" t="12955" r="1825" b="14120"/>
          <a:stretch/>
        </p:blipFill>
        <p:spPr>
          <a:xfrm>
            <a:off x="6446108" y="1351722"/>
            <a:ext cx="5571042" cy="4397006"/>
          </a:xfrm>
          <a:prstGeom prst="rect">
            <a:avLst/>
          </a:prstGeom>
        </p:spPr>
      </p:pic>
      <p:pic>
        <p:nvPicPr>
          <p:cNvPr id="6" name="Audio 5">
            <a:hlinkClick r:id="" action="ppaction://media"/>
            <a:extLst>
              <a:ext uri="{FF2B5EF4-FFF2-40B4-BE49-F238E27FC236}">
                <a16:creationId xmlns:a16="http://schemas.microsoft.com/office/drawing/2014/main" id="{8B1AA74F-68F9-D270-56BE-C2A5C87E2DA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17747713"/>
      </p:ext>
    </p:extLst>
  </p:cSld>
  <p:clrMapOvr>
    <a:masterClrMapping/>
  </p:clrMapOvr>
  <mc:AlternateContent xmlns:mc="http://schemas.openxmlformats.org/markup-compatibility/2006">
    <mc:Choice xmlns:p14="http://schemas.microsoft.com/office/powerpoint/2010/main" Requires="p14">
      <p:transition spd="slow" p14:dur="2000" advTm="21350"/>
    </mc:Choice>
    <mc:Fallback>
      <p:transition spd="slow" advTm="21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7B49-596F-4021-B0CA-BD9B0A7134A1}"/>
              </a:ext>
            </a:extLst>
          </p:cNvPr>
          <p:cNvSpPr>
            <a:spLocks noGrp="1"/>
          </p:cNvSpPr>
          <p:nvPr>
            <p:ph type="title"/>
          </p:nvPr>
        </p:nvSpPr>
        <p:spPr/>
        <p:txBody>
          <a:bodyPr/>
          <a:lstStyle/>
          <a:p>
            <a:r>
              <a:rPr lang="en-US" dirty="0"/>
              <a:t>Differential for Bilateral Optic Disc Edema</a:t>
            </a:r>
          </a:p>
        </p:txBody>
      </p:sp>
      <p:sp>
        <p:nvSpPr>
          <p:cNvPr id="3" name="Content Placeholder 2">
            <a:extLst>
              <a:ext uri="{FF2B5EF4-FFF2-40B4-BE49-F238E27FC236}">
                <a16:creationId xmlns:a16="http://schemas.microsoft.com/office/drawing/2014/main" id="{BA1A57B1-2CA9-4C23-BD63-A78445489FE1}"/>
              </a:ext>
            </a:extLst>
          </p:cNvPr>
          <p:cNvSpPr>
            <a:spLocks noGrp="1"/>
          </p:cNvSpPr>
          <p:nvPr>
            <p:ph idx="1"/>
          </p:nvPr>
        </p:nvSpPr>
        <p:spPr>
          <a:xfrm>
            <a:off x="1162878" y="1690688"/>
            <a:ext cx="9866243" cy="3795712"/>
          </a:xfrm>
        </p:spPr>
        <p:txBody>
          <a:bodyPr numCol="2">
            <a:noAutofit/>
          </a:bodyPr>
          <a:lstStyle/>
          <a:p>
            <a:pPr>
              <a:lnSpc>
                <a:spcPct val="100000"/>
              </a:lnSpc>
              <a:spcBef>
                <a:spcPts val="0"/>
              </a:spcBef>
            </a:pPr>
            <a:r>
              <a:rPr lang="en-US" sz="2400" dirty="0"/>
              <a:t>Mass lesion</a:t>
            </a:r>
          </a:p>
          <a:p>
            <a:pPr>
              <a:lnSpc>
                <a:spcPct val="100000"/>
              </a:lnSpc>
              <a:spcBef>
                <a:spcPts val="0"/>
              </a:spcBef>
            </a:pPr>
            <a:r>
              <a:rPr lang="en-US" sz="2400" dirty="0"/>
              <a:t>Dural venous sinus thrombosis</a:t>
            </a:r>
          </a:p>
          <a:p>
            <a:pPr>
              <a:lnSpc>
                <a:spcPct val="100000"/>
              </a:lnSpc>
              <a:spcBef>
                <a:spcPts val="0"/>
              </a:spcBef>
            </a:pPr>
            <a:r>
              <a:rPr lang="en-US" sz="2400" dirty="0"/>
              <a:t>Meningitis/encephalitis</a:t>
            </a:r>
          </a:p>
          <a:p>
            <a:pPr>
              <a:lnSpc>
                <a:spcPct val="100000"/>
              </a:lnSpc>
              <a:spcBef>
                <a:spcPts val="0"/>
              </a:spcBef>
            </a:pPr>
            <a:r>
              <a:rPr lang="en-US" sz="2400" dirty="0"/>
              <a:t>Idiopathic intracranial hypertension</a:t>
            </a:r>
          </a:p>
          <a:p>
            <a:pPr>
              <a:lnSpc>
                <a:spcPct val="100000"/>
              </a:lnSpc>
              <a:spcBef>
                <a:spcPts val="0"/>
              </a:spcBef>
            </a:pPr>
            <a:r>
              <a:rPr lang="en-US" sz="2400" dirty="0"/>
              <a:t>Pseudopapilledema</a:t>
            </a:r>
          </a:p>
          <a:p>
            <a:pPr>
              <a:lnSpc>
                <a:spcPct val="100000"/>
              </a:lnSpc>
              <a:spcBef>
                <a:spcPts val="0"/>
              </a:spcBef>
            </a:pPr>
            <a:r>
              <a:rPr lang="en-US" sz="2400" dirty="0"/>
              <a:t>Ischemic optic neuropathy</a:t>
            </a:r>
          </a:p>
          <a:p>
            <a:pPr>
              <a:lnSpc>
                <a:spcPct val="100000"/>
              </a:lnSpc>
              <a:spcBef>
                <a:spcPts val="0"/>
              </a:spcBef>
            </a:pPr>
            <a:r>
              <a:rPr lang="en-US" sz="2400" dirty="0"/>
              <a:t>Medication induced</a:t>
            </a:r>
          </a:p>
          <a:p>
            <a:pPr>
              <a:lnSpc>
                <a:spcPct val="100000"/>
              </a:lnSpc>
              <a:spcBef>
                <a:spcPts val="0"/>
              </a:spcBef>
            </a:pPr>
            <a:r>
              <a:rPr lang="en-US" sz="2400" dirty="0"/>
              <a:t>Anemia</a:t>
            </a:r>
          </a:p>
          <a:p>
            <a:pPr>
              <a:lnSpc>
                <a:spcPct val="100000"/>
              </a:lnSpc>
              <a:spcBef>
                <a:spcPts val="0"/>
              </a:spcBef>
            </a:pPr>
            <a:r>
              <a:rPr lang="en-US" sz="2400" dirty="0"/>
              <a:t>Hypercarbia</a:t>
            </a:r>
          </a:p>
          <a:p>
            <a:pPr>
              <a:lnSpc>
                <a:spcPct val="100000"/>
              </a:lnSpc>
              <a:spcBef>
                <a:spcPts val="0"/>
              </a:spcBef>
            </a:pPr>
            <a:r>
              <a:rPr lang="en-US" sz="2400" dirty="0"/>
              <a:t>Adrenal Insufficiency</a:t>
            </a:r>
          </a:p>
          <a:p>
            <a:pPr>
              <a:lnSpc>
                <a:spcPct val="100000"/>
              </a:lnSpc>
              <a:spcBef>
                <a:spcPts val="0"/>
              </a:spcBef>
            </a:pPr>
            <a:endParaRPr lang="en-US" sz="2400" dirty="0"/>
          </a:p>
          <a:p>
            <a:pPr>
              <a:lnSpc>
                <a:spcPct val="100000"/>
              </a:lnSpc>
              <a:spcBef>
                <a:spcPts val="0"/>
              </a:spcBef>
            </a:pPr>
            <a:r>
              <a:rPr lang="en-US" sz="2400" dirty="0"/>
              <a:t>Hypertensive optic neuropathy</a:t>
            </a:r>
          </a:p>
          <a:p>
            <a:pPr>
              <a:lnSpc>
                <a:spcPct val="100000"/>
              </a:lnSpc>
              <a:spcBef>
                <a:spcPts val="0"/>
              </a:spcBef>
            </a:pPr>
            <a:r>
              <a:rPr lang="en-US" sz="2400" dirty="0"/>
              <a:t>Diabetic papillopathy</a:t>
            </a:r>
          </a:p>
          <a:p>
            <a:pPr>
              <a:lnSpc>
                <a:spcPct val="100000"/>
              </a:lnSpc>
              <a:spcBef>
                <a:spcPts val="0"/>
              </a:spcBef>
            </a:pPr>
            <a:r>
              <a:rPr lang="en-US" sz="2400" dirty="0"/>
              <a:t>Central retinal vein occlusion</a:t>
            </a:r>
          </a:p>
          <a:p>
            <a:pPr>
              <a:lnSpc>
                <a:spcPct val="100000"/>
              </a:lnSpc>
              <a:spcBef>
                <a:spcPts val="0"/>
              </a:spcBef>
            </a:pPr>
            <a:r>
              <a:rPr lang="en-US" sz="2400" dirty="0"/>
              <a:t>Optic neuritis</a:t>
            </a:r>
          </a:p>
          <a:p>
            <a:pPr>
              <a:lnSpc>
                <a:spcPct val="100000"/>
              </a:lnSpc>
              <a:spcBef>
                <a:spcPts val="0"/>
              </a:spcBef>
            </a:pPr>
            <a:r>
              <a:rPr lang="en-US" sz="2400" dirty="0"/>
              <a:t>Infection</a:t>
            </a:r>
          </a:p>
          <a:p>
            <a:pPr>
              <a:lnSpc>
                <a:spcPct val="100000"/>
              </a:lnSpc>
              <a:spcBef>
                <a:spcPts val="0"/>
              </a:spcBef>
            </a:pPr>
            <a:r>
              <a:rPr lang="en-US" sz="2400" dirty="0"/>
              <a:t>Toxic optic neuropathy</a:t>
            </a:r>
          </a:p>
          <a:p>
            <a:pPr>
              <a:lnSpc>
                <a:spcPct val="100000"/>
              </a:lnSpc>
              <a:spcBef>
                <a:spcPts val="0"/>
              </a:spcBef>
            </a:pPr>
            <a:r>
              <a:rPr lang="en-US" sz="2400" dirty="0"/>
              <a:t>Infiltrative optic neuropathy</a:t>
            </a:r>
          </a:p>
          <a:p>
            <a:pPr>
              <a:lnSpc>
                <a:spcPct val="100000"/>
              </a:lnSpc>
              <a:spcBef>
                <a:spcPts val="0"/>
              </a:spcBef>
            </a:pPr>
            <a:r>
              <a:rPr lang="en-US" sz="2400" dirty="0"/>
              <a:t>Leber’s hereditary optic neuropathy</a:t>
            </a:r>
          </a:p>
          <a:p>
            <a:pPr>
              <a:lnSpc>
                <a:spcPct val="100000"/>
              </a:lnSpc>
              <a:spcBef>
                <a:spcPts val="0"/>
              </a:spcBef>
            </a:pPr>
            <a:r>
              <a:rPr lang="en-US" sz="2400" dirty="0"/>
              <a:t>Ocular hypotony</a:t>
            </a:r>
          </a:p>
          <a:p>
            <a:pPr>
              <a:lnSpc>
                <a:spcPct val="100000"/>
              </a:lnSpc>
              <a:spcBef>
                <a:spcPts val="0"/>
              </a:spcBef>
            </a:pPr>
            <a:r>
              <a:rPr lang="en-US" sz="2400" dirty="0"/>
              <a:t>Space flight associated neuro-ocular syndrome</a:t>
            </a:r>
          </a:p>
        </p:txBody>
      </p:sp>
      <p:pic>
        <p:nvPicPr>
          <p:cNvPr id="5" name="Audio 4">
            <a:hlinkClick r:id="" action="ppaction://media"/>
            <a:extLst>
              <a:ext uri="{FF2B5EF4-FFF2-40B4-BE49-F238E27FC236}">
                <a16:creationId xmlns:a16="http://schemas.microsoft.com/office/drawing/2014/main" id="{D8243251-2200-4201-AA5C-B54FD8FC454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152038331"/>
      </p:ext>
    </p:extLst>
  </p:cSld>
  <p:clrMapOvr>
    <a:masterClrMapping/>
  </p:clrMapOvr>
  <mc:AlternateContent xmlns:mc="http://schemas.openxmlformats.org/markup-compatibility/2006">
    <mc:Choice xmlns:p14="http://schemas.microsoft.com/office/powerpoint/2010/main" Requires="p14">
      <p:transition spd="slow" p14:dur="2000" advTm="70797"/>
    </mc:Choice>
    <mc:Fallback>
      <p:transition spd="slow" advTm="70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7"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BB4C-5B58-4DDF-BAAC-69A3099E7CAC}"/>
              </a:ext>
            </a:extLst>
          </p:cNvPr>
          <p:cNvSpPr>
            <a:spLocks noGrp="1"/>
          </p:cNvSpPr>
          <p:nvPr>
            <p:ph type="title"/>
          </p:nvPr>
        </p:nvSpPr>
        <p:spPr/>
        <p:txBody>
          <a:bodyPr/>
          <a:lstStyle/>
          <a:p>
            <a:r>
              <a:rPr lang="en-US" dirty="0"/>
              <a:t>What is the next best step?</a:t>
            </a:r>
          </a:p>
        </p:txBody>
      </p:sp>
      <p:sp>
        <p:nvSpPr>
          <p:cNvPr id="4" name="Content Placeholder 7">
            <a:extLst>
              <a:ext uri="{FF2B5EF4-FFF2-40B4-BE49-F238E27FC236}">
                <a16:creationId xmlns:a16="http://schemas.microsoft.com/office/drawing/2014/main" id="{22BA1BA7-CA3C-4B94-B9C2-0254BEC73DA8}"/>
              </a:ext>
            </a:extLst>
          </p:cNvPr>
          <p:cNvSpPr txBox="1">
            <a:spLocks/>
          </p:cNvSpPr>
          <p:nvPr/>
        </p:nvSpPr>
        <p:spPr>
          <a:xfrm>
            <a:off x="1164535" y="1667837"/>
            <a:ext cx="10084890"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A. CT scan</a:t>
            </a:r>
          </a:p>
          <a:p>
            <a:r>
              <a:rPr lang="en-US" sz="3200" dirty="0"/>
              <a:t>B. Continue to monitor</a:t>
            </a:r>
          </a:p>
          <a:p>
            <a:r>
              <a:rPr lang="en-US" sz="3200" dirty="0"/>
              <a:t>C. Urgent evaluation in ED (Labs, MRI)</a:t>
            </a:r>
          </a:p>
          <a:p>
            <a:r>
              <a:rPr lang="en-US" sz="3200" dirty="0"/>
              <a:t>D. Optic sheath fenestration</a:t>
            </a:r>
          </a:p>
          <a:p>
            <a:r>
              <a:rPr lang="en-US" sz="3200" dirty="0"/>
              <a:t>E. Contact patient’s endocrinologist</a:t>
            </a:r>
          </a:p>
        </p:txBody>
      </p:sp>
      <p:pic>
        <p:nvPicPr>
          <p:cNvPr id="3" name="Audio 2">
            <a:hlinkClick r:id="" action="ppaction://media"/>
            <a:extLst>
              <a:ext uri="{FF2B5EF4-FFF2-40B4-BE49-F238E27FC236}">
                <a16:creationId xmlns:a16="http://schemas.microsoft.com/office/drawing/2014/main" id="{6692CE28-0150-F208-3494-3B9BD75B340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200234272"/>
      </p:ext>
    </p:extLst>
  </p:cSld>
  <p:clrMapOvr>
    <a:masterClrMapping/>
  </p:clrMapOvr>
  <mc:AlternateContent xmlns:mc="http://schemas.openxmlformats.org/markup-compatibility/2006">
    <mc:Choice xmlns:p14="http://schemas.microsoft.com/office/powerpoint/2010/main" Requires="p14">
      <p:transition spd="slow" p14:dur="2000" advTm="46625"/>
    </mc:Choice>
    <mc:Fallback>
      <p:transition spd="slow" advTm="46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9" presetClass="emph" presetSubtype="0" fill="hold" nodeType="clickEffect">
                                  <p:stCondLst>
                                    <p:cond delay="0"/>
                                  </p:stCondLst>
                                  <p:childTnLst>
                                    <p:animClr clrSpc="rgb" dir="cw">
                                      <p:cBhvr override="childStyle">
                                        <p:cTn id="10" dur="500" fill="hold"/>
                                        <p:tgtEl>
                                          <p:spTgt spid="4">
                                            <p:txEl>
                                              <p:pRg st="2" end="2"/>
                                            </p:txEl>
                                          </p:spTgt>
                                        </p:tgtEl>
                                        <p:attrNameLst>
                                          <p:attrName>style.color</p:attrName>
                                        </p:attrNameLst>
                                      </p:cBhvr>
                                      <p:to>
                                        <a:srgbClr val="FF0000"/>
                                      </p:to>
                                    </p:animClr>
                                    <p:animClr clrSpc="rgb" dir="cw">
                                      <p:cBhvr>
                                        <p:cTn id="11" dur="500" fill="hold"/>
                                        <p:tgtEl>
                                          <p:spTgt spid="4">
                                            <p:txEl>
                                              <p:pRg st="2" end="2"/>
                                            </p:txEl>
                                          </p:spTgt>
                                        </p:tgtEl>
                                        <p:attrNameLst>
                                          <p:attrName>fillcolor</p:attrName>
                                        </p:attrNameLst>
                                      </p:cBhvr>
                                      <p:to>
                                        <a:srgbClr val="FF0000"/>
                                      </p:to>
                                    </p:animClr>
                                    <p:set>
                                      <p:cBhvr>
                                        <p:cTn id="12" dur="500" fill="hold"/>
                                        <p:tgtEl>
                                          <p:spTgt spid="4">
                                            <p:txEl>
                                              <p:pRg st="2" end="2"/>
                                            </p:txEl>
                                          </p:spTgt>
                                        </p:tgtEl>
                                        <p:attrNameLst>
                                          <p:attrName>fill.type</p:attrName>
                                        </p:attrNameLst>
                                      </p:cBhvr>
                                      <p:to>
                                        <p:strVal val="solid"/>
                                      </p:to>
                                    </p:set>
                                    <p:set>
                                      <p:cBhvr>
                                        <p:cTn id="13" dur="500" fill="hold"/>
                                        <p:tgtEl>
                                          <p:spTgt spid="4">
                                            <p:txEl>
                                              <p:pRg st="2" end="2"/>
                                            </p:txEl>
                                          </p:spTgt>
                                        </p:tgtEl>
                                        <p:attrNameLst>
                                          <p:attrName>fill.on</p:attrName>
                                        </p:attrNameLst>
                                      </p:cBhvr>
                                      <p:to>
                                        <p:strVal val="true"/>
                                      </p:to>
                                    </p:set>
                                  </p:childTnLst>
                                </p:cTn>
                              </p:par>
                              <p:par>
                                <p:cTn id="14" presetID="19" presetClass="emph" presetSubtype="0" fill="hold" nodeType="withEffect">
                                  <p:stCondLst>
                                    <p:cond delay="0"/>
                                  </p:stCondLst>
                                  <p:childTnLst>
                                    <p:animClr clrSpc="rgb" dir="cw">
                                      <p:cBhvr override="childStyle">
                                        <p:cTn id="15" dur="500" fill="hold"/>
                                        <p:tgtEl>
                                          <p:spTgt spid="4">
                                            <p:txEl>
                                              <p:pRg st="4" end="4"/>
                                            </p:txEl>
                                          </p:spTgt>
                                        </p:tgtEl>
                                        <p:attrNameLst>
                                          <p:attrName>style.color</p:attrName>
                                        </p:attrNameLst>
                                      </p:cBhvr>
                                      <p:to>
                                        <a:srgbClr val="FF0000"/>
                                      </p:to>
                                    </p:animClr>
                                    <p:animClr clrSpc="rgb" dir="cw">
                                      <p:cBhvr>
                                        <p:cTn id="16" dur="500" fill="hold"/>
                                        <p:tgtEl>
                                          <p:spTgt spid="4">
                                            <p:txEl>
                                              <p:pRg st="4" end="4"/>
                                            </p:txEl>
                                          </p:spTgt>
                                        </p:tgtEl>
                                        <p:attrNameLst>
                                          <p:attrName>fillcolor</p:attrName>
                                        </p:attrNameLst>
                                      </p:cBhvr>
                                      <p:to>
                                        <a:srgbClr val="FF0000"/>
                                      </p:to>
                                    </p:animClr>
                                    <p:set>
                                      <p:cBhvr>
                                        <p:cTn id="17" dur="500" fill="hold"/>
                                        <p:tgtEl>
                                          <p:spTgt spid="4">
                                            <p:txEl>
                                              <p:pRg st="4" end="4"/>
                                            </p:txEl>
                                          </p:spTgt>
                                        </p:tgtEl>
                                        <p:attrNameLst>
                                          <p:attrName>fill.type</p:attrName>
                                        </p:attrNameLst>
                                      </p:cBhvr>
                                      <p:to>
                                        <p:strVal val="solid"/>
                                      </p:to>
                                    </p:set>
                                    <p:set>
                                      <p:cBhvr>
                                        <p:cTn id="18" dur="500" fill="hold"/>
                                        <p:tgtEl>
                                          <p:spTgt spid="4">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picture containing sandglass&#10;&#10;Description automatically generated">
            <a:extLst>
              <a:ext uri="{FF2B5EF4-FFF2-40B4-BE49-F238E27FC236}">
                <a16:creationId xmlns:a16="http://schemas.microsoft.com/office/drawing/2014/main" id="{67BF8E4D-1EE0-4DBC-93C4-ED8DD3B772CF}"/>
              </a:ext>
            </a:extLst>
          </p:cNvPr>
          <p:cNvPicPr>
            <a:picLocks noGrp="1" noChangeAspect="1"/>
          </p:cNvPicPr>
          <p:nvPr>
            <p:ph idx="1"/>
          </p:nvPr>
        </p:nvPicPr>
        <p:blipFill>
          <a:blip r:embed="rId6"/>
          <a:stretch>
            <a:fillRect/>
          </a:stretch>
        </p:blipFill>
        <p:spPr>
          <a:xfrm>
            <a:off x="3567922" y="1270426"/>
            <a:ext cx="5056156" cy="5337055"/>
          </a:xfrm>
        </p:spPr>
      </p:pic>
      <p:sp>
        <p:nvSpPr>
          <p:cNvPr id="3" name="TextBox 2">
            <a:extLst>
              <a:ext uri="{FF2B5EF4-FFF2-40B4-BE49-F238E27FC236}">
                <a16:creationId xmlns:a16="http://schemas.microsoft.com/office/drawing/2014/main" id="{C7E9C934-6D13-6471-719E-6A8B31AD625B}"/>
              </a:ext>
            </a:extLst>
          </p:cNvPr>
          <p:cNvSpPr txBox="1"/>
          <p:nvPr/>
        </p:nvSpPr>
        <p:spPr>
          <a:xfrm>
            <a:off x="166424" y="1504458"/>
            <a:ext cx="3284738" cy="1569660"/>
          </a:xfrm>
          <a:prstGeom prst="rect">
            <a:avLst/>
          </a:prstGeom>
          <a:noFill/>
        </p:spPr>
        <p:txBody>
          <a:bodyPr wrap="square" rtlCol="0">
            <a:spAutoFit/>
          </a:bodyPr>
          <a:lstStyle/>
          <a:p>
            <a:pPr algn="ctr"/>
            <a:r>
              <a:rPr lang="en-US" sz="2400" dirty="0">
                <a:solidFill>
                  <a:srgbClr val="FF0000"/>
                </a:solidFill>
              </a:rPr>
              <a:t>What ocular radiographic findings are seen in this MRI that are often found in IIH?</a:t>
            </a:r>
          </a:p>
        </p:txBody>
      </p:sp>
      <p:cxnSp>
        <p:nvCxnSpPr>
          <p:cNvPr id="6" name="Straight Arrow Connector 5">
            <a:extLst>
              <a:ext uri="{FF2B5EF4-FFF2-40B4-BE49-F238E27FC236}">
                <a16:creationId xmlns:a16="http://schemas.microsoft.com/office/drawing/2014/main" id="{8625A1FD-B6CE-3960-3DD3-0AEC3D0D682B}"/>
              </a:ext>
            </a:extLst>
          </p:cNvPr>
          <p:cNvCxnSpPr>
            <a:cxnSpLocks/>
            <a:stCxn id="7" idx="1"/>
          </p:cNvCxnSpPr>
          <p:nvPr/>
        </p:nvCxnSpPr>
        <p:spPr>
          <a:xfrm flipH="1" flipV="1">
            <a:off x="6821158" y="2595989"/>
            <a:ext cx="2325302" cy="457442"/>
          </a:xfrm>
          <a:prstGeom prst="straightConnector1">
            <a:avLst/>
          </a:prstGeom>
          <a:ln w="571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C11B872-F00F-EBEA-B21A-B4D2A03034C9}"/>
              </a:ext>
            </a:extLst>
          </p:cNvPr>
          <p:cNvSpPr txBox="1"/>
          <p:nvPr/>
        </p:nvSpPr>
        <p:spPr>
          <a:xfrm>
            <a:off x="9146460" y="2637932"/>
            <a:ext cx="2862977" cy="830997"/>
          </a:xfrm>
          <a:prstGeom prst="rect">
            <a:avLst/>
          </a:prstGeom>
          <a:noFill/>
        </p:spPr>
        <p:txBody>
          <a:bodyPr wrap="square" rtlCol="0">
            <a:spAutoFit/>
          </a:bodyPr>
          <a:lstStyle/>
          <a:p>
            <a:r>
              <a:rPr lang="en-US" sz="2400" dirty="0">
                <a:solidFill>
                  <a:srgbClr val="FF0000"/>
                </a:solidFill>
              </a:rPr>
              <a:t>Tortuosity of the optic nerve</a:t>
            </a:r>
          </a:p>
        </p:txBody>
      </p:sp>
      <p:cxnSp>
        <p:nvCxnSpPr>
          <p:cNvPr id="8" name="Straight Arrow Connector 7">
            <a:extLst>
              <a:ext uri="{FF2B5EF4-FFF2-40B4-BE49-F238E27FC236}">
                <a16:creationId xmlns:a16="http://schemas.microsoft.com/office/drawing/2014/main" id="{0000EB42-C507-605F-F17D-74EB574CFC2A}"/>
              </a:ext>
            </a:extLst>
          </p:cNvPr>
          <p:cNvCxnSpPr>
            <a:cxnSpLocks/>
            <a:stCxn id="10" idx="1"/>
          </p:cNvCxnSpPr>
          <p:nvPr/>
        </p:nvCxnSpPr>
        <p:spPr>
          <a:xfrm flipH="1">
            <a:off x="6900262" y="1685925"/>
            <a:ext cx="2322987" cy="415498"/>
          </a:xfrm>
          <a:prstGeom prst="straightConnector1">
            <a:avLst/>
          </a:prstGeom>
          <a:ln w="571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B546BB9-D345-29F5-106F-FDBC5A9860D5}"/>
              </a:ext>
            </a:extLst>
          </p:cNvPr>
          <p:cNvSpPr txBox="1"/>
          <p:nvPr/>
        </p:nvSpPr>
        <p:spPr>
          <a:xfrm>
            <a:off x="9223249" y="1270426"/>
            <a:ext cx="3125324" cy="830997"/>
          </a:xfrm>
          <a:prstGeom prst="rect">
            <a:avLst/>
          </a:prstGeom>
          <a:noFill/>
        </p:spPr>
        <p:txBody>
          <a:bodyPr wrap="square" rtlCol="0">
            <a:spAutoFit/>
          </a:bodyPr>
          <a:lstStyle/>
          <a:p>
            <a:r>
              <a:rPr lang="en-US" sz="2400" dirty="0">
                <a:solidFill>
                  <a:srgbClr val="FF0000"/>
                </a:solidFill>
              </a:rPr>
              <a:t>Flattening of the posterior globe</a:t>
            </a:r>
          </a:p>
        </p:txBody>
      </p:sp>
      <p:sp>
        <p:nvSpPr>
          <p:cNvPr id="13" name="Title 1">
            <a:extLst>
              <a:ext uri="{FF2B5EF4-FFF2-40B4-BE49-F238E27FC236}">
                <a16:creationId xmlns:a16="http://schemas.microsoft.com/office/drawing/2014/main" id="{45BF94A5-F4CA-4715-95D9-BEEA88C32BD4}"/>
              </a:ext>
            </a:extLst>
          </p:cNvPr>
          <p:cNvSpPr txBox="1">
            <a:spLocks/>
          </p:cNvSpPr>
          <p:nvPr/>
        </p:nvSpPr>
        <p:spPr>
          <a:xfrm>
            <a:off x="838200" y="365125"/>
            <a:ext cx="109952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n-US" dirty="0"/>
              <a:t>Patient’s MRI: T2 Axial with fat suppression</a:t>
            </a:r>
          </a:p>
        </p:txBody>
      </p:sp>
      <p:pic>
        <p:nvPicPr>
          <p:cNvPr id="5" name="Audio 4">
            <a:hlinkClick r:id="" action="ppaction://media"/>
            <a:extLst>
              <a:ext uri="{FF2B5EF4-FFF2-40B4-BE49-F238E27FC236}">
                <a16:creationId xmlns:a16="http://schemas.microsoft.com/office/drawing/2014/main" id="{CA8EE843-2A2D-81D8-0387-4961E08CB8A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018873210"/>
      </p:ext>
    </p:extLst>
  </p:cSld>
  <p:clrMapOvr>
    <a:masterClrMapping/>
  </p:clrMapOvr>
  <mc:AlternateContent xmlns:mc="http://schemas.openxmlformats.org/markup-compatibility/2006">
    <mc:Choice xmlns:p14="http://schemas.microsoft.com/office/powerpoint/2010/main" Requires="p14">
      <p:transition spd="slow" p14:dur="2000" advTm="65155"/>
    </mc:Choice>
    <mc:Fallback>
      <p:transition spd="slow" advTm="65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3" grpId="0"/>
      <p:bldP spid="7"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picture containing text&#10;&#10;Description automatically generated">
            <a:extLst>
              <a:ext uri="{FF2B5EF4-FFF2-40B4-BE49-F238E27FC236}">
                <a16:creationId xmlns:a16="http://schemas.microsoft.com/office/drawing/2014/main" id="{B2F2C43F-5B6A-4B2E-BF99-070F24E542E4}"/>
              </a:ext>
            </a:extLst>
          </p:cNvPr>
          <p:cNvPicPr>
            <a:picLocks noGrp="1" noChangeAspect="1"/>
          </p:cNvPicPr>
          <p:nvPr>
            <p:ph idx="1"/>
          </p:nvPr>
        </p:nvPicPr>
        <p:blipFill>
          <a:blip r:embed="rId6"/>
          <a:stretch>
            <a:fillRect/>
          </a:stretch>
        </p:blipFill>
        <p:spPr>
          <a:xfrm>
            <a:off x="3198141" y="1357756"/>
            <a:ext cx="5795717" cy="5283390"/>
          </a:xfrm>
        </p:spPr>
      </p:pic>
      <p:sp>
        <p:nvSpPr>
          <p:cNvPr id="5" name="TextBox 4">
            <a:extLst>
              <a:ext uri="{FF2B5EF4-FFF2-40B4-BE49-F238E27FC236}">
                <a16:creationId xmlns:a16="http://schemas.microsoft.com/office/drawing/2014/main" id="{A6D31804-C5A8-9CA2-2340-AADC999A5449}"/>
              </a:ext>
            </a:extLst>
          </p:cNvPr>
          <p:cNvSpPr txBox="1"/>
          <p:nvPr/>
        </p:nvSpPr>
        <p:spPr>
          <a:xfrm>
            <a:off x="88160" y="2644170"/>
            <a:ext cx="3146831" cy="1569660"/>
          </a:xfrm>
          <a:prstGeom prst="rect">
            <a:avLst/>
          </a:prstGeom>
          <a:noFill/>
        </p:spPr>
        <p:txBody>
          <a:bodyPr wrap="square" rtlCol="0">
            <a:spAutoFit/>
          </a:bodyPr>
          <a:lstStyle/>
          <a:p>
            <a:pPr algn="ctr"/>
            <a:r>
              <a:rPr lang="en-US" sz="2400" dirty="0">
                <a:solidFill>
                  <a:srgbClr val="FF0000"/>
                </a:solidFill>
              </a:rPr>
              <a:t>What radiographic finding is seen in this MRI that is often found in IIH?</a:t>
            </a:r>
          </a:p>
        </p:txBody>
      </p:sp>
      <p:sp>
        <p:nvSpPr>
          <p:cNvPr id="6" name="TextBox 5">
            <a:extLst>
              <a:ext uri="{FF2B5EF4-FFF2-40B4-BE49-F238E27FC236}">
                <a16:creationId xmlns:a16="http://schemas.microsoft.com/office/drawing/2014/main" id="{9F321B35-79A4-5E94-C545-2C93AB2F44C3}"/>
              </a:ext>
            </a:extLst>
          </p:cNvPr>
          <p:cNvSpPr txBox="1"/>
          <p:nvPr/>
        </p:nvSpPr>
        <p:spPr>
          <a:xfrm>
            <a:off x="9214327" y="3339112"/>
            <a:ext cx="3146831" cy="830997"/>
          </a:xfrm>
          <a:prstGeom prst="rect">
            <a:avLst/>
          </a:prstGeom>
          <a:noFill/>
        </p:spPr>
        <p:txBody>
          <a:bodyPr wrap="square" rtlCol="0">
            <a:spAutoFit/>
          </a:bodyPr>
          <a:lstStyle/>
          <a:p>
            <a:r>
              <a:rPr lang="en-US" sz="2400" dirty="0">
                <a:solidFill>
                  <a:srgbClr val="FF0000"/>
                </a:solidFill>
              </a:rPr>
              <a:t>What other unique finding is seen here?</a:t>
            </a:r>
          </a:p>
        </p:txBody>
      </p:sp>
      <p:cxnSp>
        <p:nvCxnSpPr>
          <p:cNvPr id="8" name="Straight Arrow Connector 7">
            <a:extLst>
              <a:ext uri="{FF2B5EF4-FFF2-40B4-BE49-F238E27FC236}">
                <a16:creationId xmlns:a16="http://schemas.microsoft.com/office/drawing/2014/main" id="{943FD380-3437-5A42-5E18-3B27C2B1594A}"/>
              </a:ext>
            </a:extLst>
          </p:cNvPr>
          <p:cNvCxnSpPr>
            <a:cxnSpLocks/>
          </p:cNvCxnSpPr>
          <p:nvPr/>
        </p:nvCxnSpPr>
        <p:spPr>
          <a:xfrm>
            <a:off x="2547257" y="4453674"/>
            <a:ext cx="3148868" cy="366019"/>
          </a:xfrm>
          <a:prstGeom prst="straightConnector1">
            <a:avLst/>
          </a:prstGeom>
          <a:ln w="571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8A17389-9680-5273-E8F1-93315E32A2C5}"/>
              </a:ext>
            </a:extLst>
          </p:cNvPr>
          <p:cNvSpPr txBox="1"/>
          <p:nvPr/>
        </p:nvSpPr>
        <p:spPr>
          <a:xfrm>
            <a:off x="272143" y="4253619"/>
            <a:ext cx="2281137" cy="400110"/>
          </a:xfrm>
          <a:prstGeom prst="rect">
            <a:avLst/>
          </a:prstGeom>
          <a:noFill/>
        </p:spPr>
        <p:txBody>
          <a:bodyPr wrap="none" rtlCol="0">
            <a:spAutoFit/>
          </a:bodyPr>
          <a:lstStyle/>
          <a:p>
            <a:r>
              <a:rPr lang="en-US" sz="2000" dirty="0">
                <a:solidFill>
                  <a:srgbClr val="FF0000"/>
                </a:solidFill>
              </a:rPr>
              <a:t>(Partial) Empty Sella</a:t>
            </a:r>
          </a:p>
        </p:txBody>
      </p:sp>
      <p:sp>
        <p:nvSpPr>
          <p:cNvPr id="17" name="TextBox 16">
            <a:extLst>
              <a:ext uri="{FF2B5EF4-FFF2-40B4-BE49-F238E27FC236}">
                <a16:creationId xmlns:a16="http://schemas.microsoft.com/office/drawing/2014/main" id="{E6009E12-1F33-5935-933F-15E94CE82015}"/>
              </a:ext>
            </a:extLst>
          </p:cNvPr>
          <p:cNvSpPr txBox="1"/>
          <p:nvPr/>
        </p:nvSpPr>
        <p:spPr>
          <a:xfrm>
            <a:off x="9378108" y="4317689"/>
            <a:ext cx="2541748" cy="400110"/>
          </a:xfrm>
          <a:prstGeom prst="rect">
            <a:avLst/>
          </a:prstGeom>
          <a:noFill/>
        </p:spPr>
        <p:txBody>
          <a:bodyPr wrap="square" rtlCol="0">
            <a:spAutoFit/>
          </a:bodyPr>
          <a:lstStyle/>
          <a:p>
            <a:r>
              <a:rPr lang="en-US" sz="2000" dirty="0">
                <a:solidFill>
                  <a:srgbClr val="FF0000"/>
                </a:solidFill>
              </a:rPr>
              <a:t>Cerebellar ectopia</a:t>
            </a:r>
          </a:p>
        </p:txBody>
      </p:sp>
      <p:cxnSp>
        <p:nvCxnSpPr>
          <p:cNvPr id="18" name="Straight Arrow Connector 17">
            <a:extLst>
              <a:ext uri="{FF2B5EF4-FFF2-40B4-BE49-F238E27FC236}">
                <a16:creationId xmlns:a16="http://schemas.microsoft.com/office/drawing/2014/main" id="{61258E07-E6F5-1718-A86A-B7BC4C797562}"/>
              </a:ext>
            </a:extLst>
          </p:cNvPr>
          <p:cNvCxnSpPr>
            <a:cxnSpLocks/>
          </p:cNvCxnSpPr>
          <p:nvPr/>
        </p:nvCxnSpPr>
        <p:spPr>
          <a:xfrm flipH="1">
            <a:off x="7382312" y="4653729"/>
            <a:ext cx="1995796" cy="1008840"/>
          </a:xfrm>
          <a:prstGeom prst="straightConnector1">
            <a:avLst/>
          </a:prstGeom>
          <a:ln w="571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523547A-7F86-1A21-C71E-266923C03140}"/>
              </a:ext>
            </a:extLst>
          </p:cNvPr>
          <p:cNvSpPr txBox="1"/>
          <p:nvPr/>
        </p:nvSpPr>
        <p:spPr>
          <a:xfrm>
            <a:off x="9883049" y="4701557"/>
            <a:ext cx="2541748" cy="707886"/>
          </a:xfrm>
          <a:prstGeom prst="rect">
            <a:avLst/>
          </a:prstGeom>
          <a:noFill/>
        </p:spPr>
        <p:txBody>
          <a:bodyPr wrap="square" rtlCol="0">
            <a:spAutoFit/>
          </a:bodyPr>
          <a:lstStyle/>
          <a:p>
            <a:r>
              <a:rPr lang="en-US" sz="2000" dirty="0">
                <a:solidFill>
                  <a:srgbClr val="FF0000"/>
                </a:solidFill>
              </a:rPr>
              <a:t>Same as Chiari 1 malformation?</a:t>
            </a:r>
          </a:p>
        </p:txBody>
      </p:sp>
      <p:sp>
        <p:nvSpPr>
          <p:cNvPr id="7" name="TextBox 6">
            <a:extLst>
              <a:ext uri="{FF2B5EF4-FFF2-40B4-BE49-F238E27FC236}">
                <a16:creationId xmlns:a16="http://schemas.microsoft.com/office/drawing/2014/main" id="{AFA3D450-9798-B763-8902-646CDE90D30F}"/>
              </a:ext>
            </a:extLst>
          </p:cNvPr>
          <p:cNvSpPr txBox="1"/>
          <p:nvPr/>
        </p:nvSpPr>
        <p:spPr>
          <a:xfrm>
            <a:off x="10266885" y="5409443"/>
            <a:ext cx="1774075" cy="369332"/>
          </a:xfrm>
          <a:prstGeom prst="rect">
            <a:avLst/>
          </a:prstGeom>
          <a:noFill/>
        </p:spPr>
        <p:txBody>
          <a:bodyPr wrap="none" rtlCol="0">
            <a:spAutoFit/>
          </a:bodyPr>
          <a:lstStyle/>
          <a:p>
            <a:r>
              <a:rPr lang="en-US" dirty="0">
                <a:solidFill>
                  <a:srgbClr val="FF0000"/>
                </a:solidFill>
              </a:rPr>
              <a:t>Not necessarily...</a:t>
            </a:r>
          </a:p>
        </p:txBody>
      </p:sp>
      <p:sp>
        <p:nvSpPr>
          <p:cNvPr id="12" name="Title 1">
            <a:extLst>
              <a:ext uri="{FF2B5EF4-FFF2-40B4-BE49-F238E27FC236}">
                <a16:creationId xmlns:a16="http://schemas.microsoft.com/office/drawing/2014/main" id="{5B240087-9006-4A1E-8B89-5F76DC267AA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n-US" dirty="0"/>
              <a:t>Patient’s MRI: T1 Sagittal</a:t>
            </a:r>
          </a:p>
        </p:txBody>
      </p:sp>
      <p:pic>
        <p:nvPicPr>
          <p:cNvPr id="3" name="Audio 2">
            <a:hlinkClick r:id="" action="ppaction://media"/>
            <a:extLst>
              <a:ext uri="{FF2B5EF4-FFF2-40B4-BE49-F238E27FC236}">
                <a16:creationId xmlns:a16="http://schemas.microsoft.com/office/drawing/2014/main" id="{5588C050-88FA-7B1E-8DE2-E87F4A0A038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731673577"/>
      </p:ext>
    </p:extLst>
  </p:cSld>
  <p:clrMapOvr>
    <a:masterClrMapping/>
  </p:clrMapOvr>
  <mc:AlternateContent xmlns:mc="http://schemas.openxmlformats.org/markup-compatibility/2006">
    <mc:Choice xmlns:p14="http://schemas.microsoft.com/office/powerpoint/2010/main" Requires="p14">
      <p:transition spd="slow" p14:dur="2000" advTm="47484"/>
    </mc:Choice>
    <mc:Fallback>
      <p:transition spd="slow" advTm="47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
                </p:tgtEl>
              </p:cMediaNode>
            </p:audio>
          </p:childTnLst>
        </p:cTn>
      </p:par>
    </p:tnLst>
    <p:bldLst>
      <p:bldP spid="5" grpId="0"/>
      <p:bldP spid="6" grpId="0"/>
      <p:bldP spid="16" grpId="0"/>
      <p:bldP spid="17" grpId="0"/>
      <p:bldP spid="11" grpId="0"/>
      <p:bldP spid="1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4D3E8C-CC26-41CE-B110-B175C186D639}"/>
              </a:ext>
            </a:extLst>
          </p:cNvPr>
          <p:cNvSpPr>
            <a:spLocks noGrp="1"/>
          </p:cNvSpPr>
          <p:nvPr>
            <p:ph sz="half" idx="1"/>
          </p:nvPr>
        </p:nvSpPr>
        <p:spPr>
          <a:xfrm>
            <a:off x="838200" y="1825625"/>
            <a:ext cx="5257800" cy="4351338"/>
          </a:xfrm>
        </p:spPr>
        <p:txBody>
          <a:bodyPr>
            <a:normAutofit/>
          </a:bodyPr>
          <a:lstStyle/>
          <a:p>
            <a:r>
              <a:rPr lang="en-US" sz="3200" dirty="0"/>
              <a:t>Cerebellar ectopia is the position of cerebellum characterized by downward displacement cerebellar tonsils through foramen magnum</a:t>
            </a:r>
          </a:p>
          <a:p>
            <a:r>
              <a:rPr lang="en-US" sz="3200" dirty="0"/>
              <a:t>Chiari malformation is congenital cerebellar ectopia</a:t>
            </a:r>
          </a:p>
        </p:txBody>
      </p:sp>
      <p:pic>
        <p:nvPicPr>
          <p:cNvPr id="8" name="Content Placeholder 7" descr="Diagram&#10;&#10;Description automatically generated">
            <a:extLst>
              <a:ext uri="{FF2B5EF4-FFF2-40B4-BE49-F238E27FC236}">
                <a16:creationId xmlns:a16="http://schemas.microsoft.com/office/drawing/2014/main" id="{AFB2EC47-4785-4E41-E7DE-BE31B7BBFEE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4813" y="1474335"/>
            <a:ext cx="5672644" cy="3779297"/>
          </a:xfrm>
        </p:spPr>
      </p:pic>
      <p:sp>
        <p:nvSpPr>
          <p:cNvPr id="5" name="TextBox 4">
            <a:extLst>
              <a:ext uri="{FF2B5EF4-FFF2-40B4-BE49-F238E27FC236}">
                <a16:creationId xmlns:a16="http://schemas.microsoft.com/office/drawing/2014/main" id="{4642C407-5FB1-709F-CAA5-743939EA09C1}"/>
              </a:ext>
            </a:extLst>
          </p:cNvPr>
          <p:cNvSpPr txBox="1"/>
          <p:nvPr/>
        </p:nvSpPr>
        <p:spPr>
          <a:xfrm>
            <a:off x="2713148" y="5903335"/>
            <a:ext cx="9478852" cy="923330"/>
          </a:xfrm>
          <a:prstGeom prst="rect">
            <a:avLst/>
          </a:prstGeom>
          <a:noFill/>
        </p:spPr>
        <p:txBody>
          <a:bodyPr wrap="square">
            <a:spAutoFit/>
          </a:bodyPr>
          <a:lstStyle/>
          <a:p>
            <a:r>
              <a:rPr lang="en-US" dirty="0">
                <a:effectLst/>
              </a:rPr>
              <a:t>Aiken, A.H., J.A. Hoots, A.M. </a:t>
            </a:r>
            <a:r>
              <a:rPr lang="en-US" dirty="0" err="1">
                <a:effectLst/>
              </a:rPr>
              <a:t>Saindane</a:t>
            </a:r>
            <a:r>
              <a:rPr lang="en-US" dirty="0">
                <a:effectLst/>
              </a:rPr>
              <a:t>, and P.A. Hudgins. “Incidence of Cerebellar Tonsillar Ectopia in Idiopathic Intracranial Hypertension: A Mimic of the Chiari I Malformation.” </a:t>
            </a:r>
            <a:r>
              <a:rPr lang="en-US" i="1" dirty="0">
                <a:effectLst/>
              </a:rPr>
              <a:t>AJNR: American Journal of Neuroradiology</a:t>
            </a:r>
            <a:r>
              <a:rPr lang="en-US" dirty="0">
                <a:effectLst/>
              </a:rPr>
              <a:t> 33, no. 10 (November 2012): 1901–6. </a:t>
            </a:r>
            <a:r>
              <a:rPr lang="en-US" dirty="0">
                <a:effectLst/>
                <a:hlinkClick r:id="rId5"/>
              </a:rPr>
              <a:t>https://doi.org/10.3174/ajnr.A3068</a:t>
            </a:r>
            <a:r>
              <a:rPr lang="en-US" dirty="0">
                <a:effectLst/>
              </a:rPr>
              <a:t>.</a:t>
            </a:r>
          </a:p>
        </p:txBody>
      </p:sp>
      <p:sp>
        <p:nvSpPr>
          <p:cNvPr id="9" name="TextBox 8">
            <a:extLst>
              <a:ext uri="{FF2B5EF4-FFF2-40B4-BE49-F238E27FC236}">
                <a16:creationId xmlns:a16="http://schemas.microsoft.com/office/drawing/2014/main" id="{D39CE1DE-1ED2-C7A5-E7A0-04EB3E43601B}"/>
              </a:ext>
            </a:extLst>
          </p:cNvPr>
          <p:cNvSpPr txBox="1"/>
          <p:nvPr/>
        </p:nvSpPr>
        <p:spPr>
          <a:xfrm>
            <a:off x="8846244" y="1564015"/>
            <a:ext cx="2830840" cy="523220"/>
          </a:xfrm>
          <a:prstGeom prst="rect">
            <a:avLst/>
          </a:prstGeom>
          <a:solidFill>
            <a:schemeClr val="bg1"/>
          </a:solidFill>
        </p:spPr>
        <p:txBody>
          <a:bodyPr wrap="none" rtlCol="0">
            <a:spAutoFit/>
          </a:bodyPr>
          <a:lstStyle/>
          <a:p>
            <a:r>
              <a:rPr lang="en-US" sz="2800" dirty="0"/>
              <a:t>Cerebellar Ectopia</a:t>
            </a:r>
          </a:p>
        </p:txBody>
      </p:sp>
      <p:sp>
        <p:nvSpPr>
          <p:cNvPr id="10" name="TextBox 9">
            <a:extLst>
              <a:ext uri="{FF2B5EF4-FFF2-40B4-BE49-F238E27FC236}">
                <a16:creationId xmlns:a16="http://schemas.microsoft.com/office/drawing/2014/main" id="{350C6399-B80C-E50D-0451-0DABBC17B6E2}"/>
              </a:ext>
            </a:extLst>
          </p:cNvPr>
          <p:cNvSpPr txBox="1"/>
          <p:nvPr/>
        </p:nvSpPr>
        <p:spPr>
          <a:xfrm>
            <a:off x="7021237" y="1564015"/>
            <a:ext cx="1273661" cy="523220"/>
          </a:xfrm>
          <a:prstGeom prst="rect">
            <a:avLst/>
          </a:prstGeom>
          <a:solidFill>
            <a:schemeClr val="bg1"/>
          </a:solidFill>
        </p:spPr>
        <p:txBody>
          <a:bodyPr wrap="square" rtlCol="0">
            <a:spAutoFit/>
          </a:bodyPr>
          <a:lstStyle/>
          <a:p>
            <a:r>
              <a:rPr lang="en-US" sz="2800" dirty="0"/>
              <a:t>Normal</a:t>
            </a:r>
          </a:p>
        </p:txBody>
      </p:sp>
      <p:sp>
        <p:nvSpPr>
          <p:cNvPr id="12" name="TextBox 11">
            <a:extLst>
              <a:ext uri="{FF2B5EF4-FFF2-40B4-BE49-F238E27FC236}">
                <a16:creationId xmlns:a16="http://schemas.microsoft.com/office/drawing/2014/main" id="{C63C67DF-FD83-8C3C-5D48-93D38CF1395E}"/>
              </a:ext>
            </a:extLst>
          </p:cNvPr>
          <p:cNvSpPr txBox="1"/>
          <p:nvPr/>
        </p:nvSpPr>
        <p:spPr>
          <a:xfrm>
            <a:off x="7938491" y="4858281"/>
            <a:ext cx="3894921" cy="461665"/>
          </a:xfrm>
          <a:prstGeom prst="rect">
            <a:avLst/>
          </a:prstGeom>
          <a:noFill/>
        </p:spPr>
        <p:txBody>
          <a:bodyPr wrap="square">
            <a:spAutoFit/>
          </a:bodyPr>
          <a:lstStyle/>
          <a:p>
            <a:pPr algn="r"/>
            <a:r>
              <a:rPr lang="en-US" sz="1200" dirty="0">
                <a:effectLst/>
              </a:rPr>
              <a:t>Image from: </a:t>
            </a:r>
            <a:r>
              <a:rPr lang="en-US" sz="1200" dirty="0" err="1">
                <a:effectLst/>
              </a:rPr>
              <a:t>nhs.uk</a:t>
            </a:r>
            <a:r>
              <a:rPr lang="en-US" sz="1200" dirty="0">
                <a:effectLst/>
              </a:rPr>
              <a:t>. “Chiari Malformation,” October 18, 2017. </a:t>
            </a:r>
            <a:r>
              <a:rPr lang="en-US" sz="1200" dirty="0">
                <a:effectLst/>
                <a:hlinkClick r:id="rId6"/>
              </a:rPr>
              <a:t>https://www.nhs.uk/conditions/chiari-malformation/</a:t>
            </a:r>
            <a:r>
              <a:rPr lang="en-US" sz="1200" dirty="0">
                <a:effectLst/>
              </a:rPr>
              <a:t>.</a:t>
            </a:r>
          </a:p>
        </p:txBody>
      </p:sp>
      <p:sp>
        <p:nvSpPr>
          <p:cNvPr id="11" name="Title 1">
            <a:extLst>
              <a:ext uri="{FF2B5EF4-FFF2-40B4-BE49-F238E27FC236}">
                <a16:creationId xmlns:a16="http://schemas.microsoft.com/office/drawing/2014/main" id="{E04358DF-0133-46C7-948C-096B350B1D15}"/>
              </a:ext>
            </a:extLst>
          </p:cNvPr>
          <p:cNvSpPr txBox="1">
            <a:spLocks/>
          </p:cNvSpPr>
          <p:nvPr/>
        </p:nvSpPr>
        <p:spPr>
          <a:xfrm>
            <a:off x="838200" y="365125"/>
            <a:ext cx="109952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n-US" dirty="0"/>
              <a:t>Cerebellar Ectopia and Chiari Malformation</a:t>
            </a:r>
          </a:p>
        </p:txBody>
      </p:sp>
      <p:pic>
        <p:nvPicPr>
          <p:cNvPr id="15" name="Audio 14">
            <a:hlinkClick r:id="" action="ppaction://media"/>
            <a:extLst>
              <a:ext uri="{FF2B5EF4-FFF2-40B4-BE49-F238E27FC236}">
                <a16:creationId xmlns:a16="http://schemas.microsoft.com/office/drawing/2014/main" id="{34773ECB-D0CC-A2DB-3070-BCA1E2CE30B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84535508"/>
      </p:ext>
    </p:extLst>
  </p:cSld>
  <p:clrMapOvr>
    <a:masterClrMapping/>
  </p:clrMapOvr>
  <mc:AlternateContent xmlns:mc="http://schemas.openxmlformats.org/markup-compatibility/2006">
    <mc:Choice xmlns:p14="http://schemas.microsoft.com/office/powerpoint/2010/main" Requires="p14">
      <p:transition spd="slow" p14:dur="2000" advTm="36165"/>
    </mc:Choice>
    <mc:Fallback>
      <p:transition spd="slow" advTm="36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extLst>
    <p:ext uri="{3A86A75C-4F4B-4683-9AE1-C65F6400EC91}">
      <p14:laserTraceLst xmlns:p14="http://schemas.microsoft.com/office/powerpoint/2010/main">
        <p14:tracePtLst>
          <p14:tracePt t="10047" x="11991975" y="4124325"/>
          <p14:tracePt t="10081" x="11877675" y="4162425"/>
          <p14:tracePt t="10117" x="11811000" y="4181475"/>
          <p14:tracePt t="10147" x="11791950" y="4210050"/>
          <p14:tracePt t="10178" x="11782425" y="4219575"/>
          <p14:tracePt t="10225" x="11763375" y="4219575"/>
          <p14:tracePt t="10317" x="11734800" y="4219575"/>
          <p14:tracePt t="10348" x="11706225" y="4219575"/>
          <p14:tracePt t="10378" x="11677650" y="4219575"/>
          <p14:tracePt t="10410" x="11668125" y="4219575"/>
          <p14:tracePt t="10446" x="11620500" y="4219575"/>
          <p14:tracePt t="10488" x="11563350" y="4219575"/>
          <p14:tracePt t="10490" x="11553825" y="4219575"/>
          <p14:tracePt t="10544" x="11420475" y="4191000"/>
          <p14:tracePt t="10578" x="11363325" y="4181475"/>
          <p14:tracePt t="10579" x="11353800" y="4181475"/>
          <p14:tracePt t="10609" x="11325225" y="4162425"/>
          <p14:tracePt t="10645" x="11306175" y="4162425"/>
          <p14:tracePt t="11126" x="11277600" y="4162425"/>
          <p14:tracePt t="11159" x="11249025" y="4162425"/>
          <p14:tracePt t="11193" x="11220450" y="4162425"/>
          <p14:tracePt t="11226" x="11210925" y="4162425"/>
          <p14:tracePt t="11313" x="11191875" y="4162425"/>
          <p14:tracePt t="11373" x="11182350" y="4152900"/>
          <p14:tracePt t="11435" x="11163300" y="4152900"/>
          <p14:tracePt t="11485" x="11163300" y="4133850"/>
          <p14:tracePt t="11486" x="11153775" y="4133850"/>
          <p14:tracePt t="11516" x="11134725" y="4133850"/>
          <p14:tracePt t="11545" x="11134725" y="4124325"/>
          <p14:tracePt t="11577" x="11125200" y="4124325"/>
          <p14:tracePt t="11608" x="11125200" y="4105275"/>
          <p14:tracePt t="11641" x="11125200" y="4095750"/>
          <p14:tracePt t="11669" x="11106150" y="4095750"/>
          <p14:tracePt t="11708" x="11096625" y="4076700"/>
          <p14:tracePt t="11742" x="11077575" y="4067175"/>
          <p14:tracePt t="11773" x="11068050" y="4067175"/>
          <p14:tracePt t="11774" x="11068050" y="4048125"/>
          <p14:tracePt t="11802" x="11049000" y="4048125"/>
          <p14:tracePt t="11831" x="11039475" y="4038600"/>
          <p14:tracePt t="11862" x="11020425" y="4038600"/>
          <p14:tracePt t="11894" x="11010900" y="4019550"/>
          <p14:tracePt t="11928" x="10991850" y="4010025"/>
          <p14:tracePt t="11965" x="10963275" y="3981450"/>
          <p14:tracePt t="12009" x="10934700" y="3952875"/>
          <p14:tracePt t="12011" x="10934700" y="3933825"/>
          <p14:tracePt t="12043" x="10906125" y="3924300"/>
          <p14:tracePt t="12044" x="10906125" y="3905250"/>
          <p14:tracePt t="12077" x="10896600" y="3895725"/>
          <p14:tracePt t="12109" x="10877550" y="3895725"/>
          <p14:tracePt t="12142" x="10877550" y="3876675"/>
          <p14:tracePt t="12234" x="10877550" y="3895725"/>
          <p14:tracePt t="12305" x="10877550" y="3905250"/>
          <p14:tracePt t="12365" x="10877550" y="3924300"/>
          <p14:tracePt t="12396" x="10839450" y="3924300"/>
          <p14:tracePt t="12428" x="10791825" y="3933825"/>
          <p14:tracePt t="12461" x="10763250" y="3933825"/>
          <p14:tracePt t="12462" x="10763250" y="3952875"/>
          <p14:tracePt t="12494" x="10734675" y="3952875"/>
          <p14:tracePt t="12527" x="10725150" y="3952875"/>
          <p14:tracePt t="12557" x="10706100" y="3962400"/>
          <p14:tracePt t="12596" x="10706100" y="3981450"/>
          <p14:tracePt t="12653" x="10706100" y="3990975"/>
          <p14:tracePt t="12746" x="10725150" y="4010025"/>
          <p14:tracePt t="12783" x="10734675" y="4019550"/>
          <p14:tracePt t="12819" x="10753725" y="4019550"/>
          <p14:tracePt t="12822" x="10753725" y="4038600"/>
          <p14:tracePt t="12902" x="10753725" y="4048125"/>
          <p14:tracePt t="12996" x="10753725" y="4067175"/>
          <p14:tracePt t="13028" x="10734675" y="4076700"/>
          <p14:tracePt t="13029" x="10725150" y="4076700"/>
          <p14:tracePt t="13063" x="10706100" y="4095750"/>
          <p14:tracePt t="13099" x="10677525" y="4124325"/>
          <p14:tracePt t="13135" x="10668000" y="4133850"/>
          <p14:tracePt t="13169" x="10648950" y="4133850"/>
          <p14:tracePt t="13291" x="10639425" y="4133850"/>
          <p14:tracePt t="13480" x="10639425" y="4124325"/>
          <p14:tracePt t="13510" x="10639425" y="4105275"/>
          <p14:tracePt t="13541" x="10639425" y="4095750"/>
          <p14:tracePt t="13570" x="10639425" y="4076700"/>
          <p14:tracePt t="13602" x="10639425" y="4067175"/>
          <p14:tracePt t="13655" x="10639425" y="4048125"/>
          <p14:tracePt t="13713" x="10639425" y="4038600"/>
          <p14:tracePt t="13742" x="10639425" y="4019550"/>
          <p14:tracePt t="13792" x="10639425" y="3990975"/>
          <p14:tracePt t="13792" x="10639425" y="3962400"/>
          <p14:tracePt t="13824" x="10639425" y="3952875"/>
          <p14:tracePt t="13825" x="10639425" y="3933825"/>
          <p14:tracePt t="13856" x="10639425" y="3895725"/>
          <p14:tracePt t="13885" x="10620375" y="3867150"/>
          <p14:tracePt t="13916" x="10620375" y="3838575"/>
          <p14:tracePt t="13948" x="10620375" y="3810000"/>
          <p14:tracePt t="13949" x="10610850" y="3810000"/>
          <p14:tracePt t="13979" x="10610850" y="3790950"/>
          <p14:tracePt t="13980" x="10610850" y="3781425"/>
          <p14:tracePt t="14010" x="10610850" y="3762375"/>
          <p14:tracePt t="14042" x="10610850" y="3752850"/>
          <p14:tracePt t="14087" x="10610850" y="3733800"/>
          <p14:tracePt t="14202" x="10610850" y="3752850"/>
          <p14:tracePt t="14231" x="10610850" y="3762375"/>
          <p14:tracePt t="14261" x="10610850" y="3781425"/>
          <p14:tracePt t="14262" x="10610850" y="3790950"/>
          <p14:tracePt t="14286" x="10610850" y="3810000"/>
          <p14:tracePt t="14315" x="10610850" y="3819525"/>
          <p14:tracePt t="14346" x="10610850" y="3838575"/>
          <p14:tracePt t="14390" x="10610850" y="3848100"/>
          <p14:tracePt t="14391" x="10610850" y="3867150"/>
          <p14:tracePt t="14470" x="10610850" y="3876675"/>
          <p14:tracePt t="14529" x="10610850" y="3895725"/>
          <p14:tracePt t="14620" x="10610850" y="3905250"/>
          <p14:tracePt t="14695" x="10610850" y="3924300"/>
          <p14:tracePt t="14728" x="10610850" y="3933825"/>
          <p14:tracePt t="14758" x="10610850" y="3952875"/>
          <p14:tracePt t="14789" x="10620375" y="3962400"/>
          <p14:tracePt t="14820" x="10620375" y="3981450"/>
          <p14:tracePt t="14851" x="10639425" y="4010025"/>
          <p14:tracePt t="14882" x="10639425" y="4019550"/>
          <p14:tracePt t="14884" x="10648950" y="4038600"/>
          <p14:tracePt t="14936" x="10648950" y="4048125"/>
          <p14:tracePt t="14937" x="10677525" y="4076700"/>
          <p14:tracePt t="14983" x="10677525" y="4095750"/>
          <p14:tracePt t="14984" x="10696575" y="4095750"/>
          <p14:tracePt t="15015" x="10696575" y="4105275"/>
          <p14:tracePt t="15044" x="10706100" y="4105275"/>
          <p14:tracePt t="15095" x="10725150" y="4105275"/>
          <p14:tracePt t="15123" x="10734675" y="4105275"/>
          <p14:tracePt t="15152" x="10753725" y="4105275"/>
          <p14:tracePt t="15210" x="10763250" y="4076700"/>
          <p14:tracePt t="15237" x="10782300" y="4067175"/>
          <p14:tracePt t="15277" x="10810875" y="4038600"/>
          <p14:tracePt t="15280" x="10810875" y="4019550"/>
          <p14:tracePt t="15316" x="10839450" y="4010025"/>
          <p14:tracePt t="15348" x="10848975" y="3981450"/>
          <p14:tracePt t="15378" x="10848975" y="3962400"/>
          <p14:tracePt t="15521" x="10848975" y="3981450"/>
          <p14:tracePt t="15561" x="10848975" y="4010025"/>
          <p14:tracePt t="15594" x="10820400" y="4038600"/>
          <p14:tracePt t="15624" x="10810875" y="4067175"/>
          <p14:tracePt t="15660" x="10791825" y="4095750"/>
          <p14:tracePt t="15691" x="10782300" y="4105275"/>
          <p14:tracePt t="16252" x="10753725" y="4105275"/>
          <p14:tracePt t="16253" x="10706100" y="4105275"/>
          <p14:tracePt t="16282" x="10534650" y="4133850"/>
          <p14:tracePt t="16315" x="10077450" y="4191000"/>
          <p14:tracePt t="16316" x="9848850" y="4219575"/>
          <p14:tracePt t="16349" x="9525000" y="4267200"/>
          <p14:tracePt t="16351" x="9401175" y="4267200"/>
          <p14:tracePt t="16382" x="9029700" y="4305300"/>
          <p14:tracePt t="16423" x="8801100" y="4305300"/>
          <p14:tracePt t="16458" x="8686800" y="4305300"/>
          <p14:tracePt t="16488" x="8601075" y="4295775"/>
          <p14:tracePt t="16520" x="8543925" y="4295775"/>
          <p14:tracePt t="16521" x="8524875" y="4295775"/>
          <p14:tracePt t="16553" x="8439150" y="4267200"/>
          <p14:tracePt t="16582" x="8382000" y="4248150"/>
          <p14:tracePt t="16583" x="8372475" y="4248150"/>
          <p14:tracePt t="16617" x="8324850" y="4238625"/>
          <p14:tracePt t="16618" x="8315325" y="4219575"/>
          <p14:tracePt t="16649" x="8296275" y="4210050"/>
          <p14:tracePt t="16992" x="8258175" y="4210050"/>
          <p14:tracePt t="17043" x="8143875" y="4152900"/>
          <p14:tracePt t="17077" x="8086725" y="4105275"/>
          <p14:tracePt t="17078" x="8058150" y="4105275"/>
          <p14:tracePt t="17112" x="8029575" y="4076700"/>
          <p14:tracePt t="17113" x="8010525" y="4076700"/>
          <p14:tracePt t="17143" x="8001000" y="4067175"/>
          <p14:tracePt t="17144" x="7981950" y="4048125"/>
          <p14:tracePt t="17169" x="7972425" y="4048125"/>
          <p14:tracePt t="17202" x="7953375" y="4048125"/>
          <p14:tracePt t="17232" x="7943850" y="4038600"/>
          <p14:tracePt t="17260" x="7924800" y="4038600"/>
          <p14:tracePt t="17379" x="7924800" y="4019550"/>
          <p14:tracePt t="17517" x="7924800" y="4010025"/>
          <p14:tracePt t="17700" x="7915275" y="4010025"/>
          <p14:tracePt t="17733" x="7896225" y="4010025"/>
          <p14:tracePt t="17734" x="7886700" y="4010025"/>
          <p14:tracePt t="17793" x="7867650" y="4010025"/>
          <p14:tracePt t="17888" x="7858125" y="4010025"/>
          <p14:tracePt t="17939" x="7839075" y="4010025"/>
          <p14:tracePt t="17990" x="7829550" y="4010025"/>
          <p14:tracePt t="18525" x="7839075" y="4010025"/>
          <p14:tracePt t="18584" x="7839075" y="3990975"/>
          <p14:tracePt t="18865" x="7839075" y="3981450"/>
          <p14:tracePt t="18930" x="7839075" y="3962400"/>
          <p14:tracePt t="19009" x="7858125" y="3962400"/>
          <p14:tracePt t="19130" x="7867650" y="3962400"/>
          <p14:tracePt t="19179" x="7867650" y="3981450"/>
          <p14:tracePt t="19225" x="7886700" y="3990975"/>
          <p14:tracePt t="19284" x="7924800" y="4019550"/>
          <p14:tracePt t="19328" x="7972425" y="4019550"/>
          <p14:tracePt t="19330" x="7981950" y="4019550"/>
          <p14:tracePt t="19382" x="8010525" y="4019550"/>
          <p14:tracePt t="19385" x="8029575" y="4019550"/>
          <p14:tracePt t="19386" x="8039100" y="4019550"/>
          <p14:tracePt t="19467" x="8058150" y="4019550"/>
          <p14:tracePt t="19675" x="8039100" y="4019550"/>
          <p14:tracePt t="19709" x="8001000" y="4019550"/>
          <p14:tracePt t="19740" x="7972425" y="4019550"/>
          <p14:tracePt t="19771" x="7953375" y="4019550"/>
          <p14:tracePt t="19802" x="7943850" y="4019550"/>
          <p14:tracePt t="20051" x="7943850" y="4038600"/>
          <p14:tracePt t="20086" x="7943850" y="4048125"/>
          <p14:tracePt t="20118" x="7924800" y="4067175"/>
          <p14:tracePt t="20149" x="7924800" y="4076700"/>
          <p14:tracePt t="20150" x="7915275" y="4076700"/>
          <p14:tracePt t="20181" x="7915275" y="4095750"/>
          <p14:tracePt t="20211" x="7896225" y="4095750"/>
          <p14:tracePt t="20242" x="7886700" y="4105275"/>
          <p14:tracePt t="20294" x="7867650" y="4105275"/>
          <p14:tracePt t="20328" x="7858125" y="4105275"/>
          <p14:tracePt t="20359" x="7839075" y="4124325"/>
          <p14:tracePt t="20392" x="7829550" y="4124325"/>
          <p14:tracePt t="20425" x="7810500" y="4133850"/>
          <p14:tracePt t="20460" x="7781925" y="4133850"/>
          <p14:tracePt t="20491" x="7772400" y="4133850"/>
          <p14:tracePt t="20523" x="7743825" y="4133850"/>
          <p14:tracePt t="20555" x="7724775" y="4133850"/>
          <p14:tracePt t="20595" x="7715250" y="4133850"/>
          <p14:tracePt t="20627" x="7696200" y="4133850"/>
          <p14:tracePt t="20658" x="7686675" y="4133850"/>
          <p14:tracePt t="20692" x="7667625" y="4133850"/>
          <p14:tracePt t="20723" x="7658100" y="4133850"/>
          <p14:tracePt t="20755" x="7639050" y="4124325"/>
          <p14:tracePt t="20788" x="7629525" y="4105275"/>
          <p14:tracePt t="20821" x="7629525" y="4095750"/>
          <p14:tracePt t="20822" x="7629525" y="4076700"/>
          <p14:tracePt t="20853" x="7629525" y="4067175"/>
          <p14:tracePt t="20899" x="7629525" y="4048125"/>
          <p14:tracePt t="20900" x="7629525" y="4038600"/>
          <p14:tracePt t="20932" x="7629525" y="4019550"/>
          <p14:tracePt t="21045" x="7629525" y="4038600"/>
          <p14:tracePt t="21076" x="7639050" y="4048125"/>
          <p14:tracePt t="21104" x="7639050" y="4067175"/>
          <p14:tracePt t="21175" x="7658100" y="4076700"/>
          <p14:tracePt t="21206" x="7658100" y="4095750"/>
          <p14:tracePt t="21207" x="7667625" y="4095750"/>
          <p14:tracePt t="21237" x="7667625" y="4105275"/>
          <p14:tracePt t="21287" x="7686675" y="4105275"/>
          <p14:tracePt t="21288" x="7696200" y="4124325"/>
          <p14:tracePt t="21319" x="7715250" y="4124325"/>
          <p14:tracePt t="21347" x="7715250" y="4133850"/>
          <p14:tracePt t="21348" x="7724775" y="4133850"/>
          <p14:tracePt t="21379" x="7743825" y="4133850"/>
          <p14:tracePt t="21409" x="7753350" y="4133850"/>
          <p14:tracePt t="21442" x="7781925" y="4133850"/>
          <p14:tracePt t="21483" x="7829550" y="4124325"/>
          <p14:tracePt t="21520" x="7858125" y="4105275"/>
          <p14:tracePt t="21554" x="7867650" y="4076700"/>
          <p14:tracePt t="21584" x="7886700" y="4076700"/>
          <p14:tracePt t="21586" x="7886700" y="4067175"/>
          <p14:tracePt t="21644" x="7886700" y="4048125"/>
          <p14:tracePt t="21843" x="7886700" y="4067175"/>
          <p14:tracePt t="21875" x="7886700" y="4095750"/>
          <p14:tracePt t="21908" x="7886700" y="4124325"/>
          <p14:tracePt t="21909" x="7886700" y="4133850"/>
          <p14:tracePt t="21941" x="7886700" y="4210050"/>
          <p14:tracePt t="21974" x="7858125" y="4333875"/>
          <p14:tracePt t="22009" x="7800975" y="4476750"/>
          <p14:tracePt t="22049" x="7696200" y="4686300"/>
          <p14:tracePt t="22079" x="7629525" y="4829175"/>
          <p14:tracePt t="22080" x="7610475" y="4876800"/>
          <p14:tracePt t="22110" x="7553325" y="4991100"/>
          <p14:tracePt t="22112" x="7543800" y="5019675"/>
          <p14:tracePt t="22145" x="7486650" y="5114925"/>
          <p14:tracePt t="22147" x="7467600" y="5143500"/>
          <p14:tracePt t="22208" x="7439025" y="5219700"/>
          <p14:tracePt t="22208" x="7381875" y="5343525"/>
          <p14:tracePt t="22240" x="7372350" y="5400675"/>
          <p14:tracePt t="22241" x="7353300" y="5419725"/>
          <p14:tracePt t="22273" x="7343775" y="5486400"/>
          <p14:tracePt t="22308" x="7324725" y="5534025"/>
          <p14:tracePt t="22309" x="7324725" y="5543550"/>
          <p14:tracePt t="22406" x="7324725" y="5562600"/>
          <p14:tracePt t="26686" x="7258050" y="5562600"/>
          <p14:tracePt t="26717" x="6886575" y="5562600"/>
          <p14:tracePt t="26748" x="6343650" y="5619750"/>
          <p14:tracePt t="26777" x="6019800" y="5686425"/>
          <p14:tracePt t="26778" x="5915025" y="5715000"/>
          <p14:tracePt t="26811" x="5572125" y="5819775"/>
          <p14:tracePt t="26854" x="5362575" y="5876925"/>
          <p14:tracePt t="26855" x="5314950" y="5886450"/>
          <p14:tracePt t="26881" x="5191125" y="5915025"/>
          <p14:tracePt t="26914" x="5048250" y="5934075"/>
          <p14:tracePt t="26915" x="4991100" y="5934075"/>
          <p14:tracePt t="26944" x="4867275" y="5934075"/>
          <p14:tracePt t="26973" x="4819650" y="5934075"/>
          <p14:tracePt t="26975" x="4676775" y="5905500"/>
          <p14:tracePt t="27010" x="4467225" y="5800725"/>
          <p14:tracePt t="27011" x="4410075" y="5762625"/>
          <p14:tracePt t="27037" x="4333875" y="5734050"/>
          <p14:tracePt t="27043" x="4295775" y="5705475"/>
          <p14:tracePt t="27044" x="4267200" y="5686425"/>
          <p14:tracePt t="27069" x="4210050" y="5657850"/>
          <p14:tracePt t="27104" x="4191000" y="5648325"/>
          <p14:tracePt t="27358" x="4105275" y="5648325"/>
          <p14:tracePt t="27388" x="3752850" y="5657850"/>
          <p14:tracePt t="27428" x="3124200" y="5657850"/>
          <p14:tracePt t="27460" x="2647950" y="5572125"/>
          <p14:tracePt t="27491" x="2324100" y="5457825"/>
          <p14:tracePt t="27520" x="2181225" y="5400675"/>
          <p14:tracePt t="27552" x="2009775" y="5314950"/>
          <p14:tracePt t="27582" x="1885950" y="5257800"/>
          <p14:tracePt t="27612" x="1809750" y="5200650"/>
          <p14:tracePt t="27614" x="1800225" y="5191125"/>
          <p14:tracePt t="27639" x="1724025" y="5143500"/>
          <p14:tracePt t="27669" x="1628775" y="5086350"/>
          <p14:tracePt t="27711" x="1552575" y="5048250"/>
          <p14:tracePt t="27712" x="1543050" y="5029200"/>
          <p14:tracePt t="27744" x="1514475" y="5019675"/>
          <p14:tracePt t="27746" x="1495425" y="5019675"/>
          <p14:tracePt t="27776" x="1495425" y="5000625"/>
          <p14:tracePt t="27805" x="1485900" y="5000625"/>
          <p14:tracePt t="27865" x="1466850" y="5000625"/>
          <p14:tracePt t="27897" x="1457325" y="5000625"/>
          <p14:tracePt t="28020" x="1543050" y="5048250"/>
          <p14:tracePt t="28021" x="1657350" y="5076825"/>
          <p14:tracePt t="28049" x="1800225" y="5105400"/>
          <p14:tracePt t="28078" x="2057400" y="5114925"/>
          <p14:tracePt t="28111" x="2286000" y="5133975"/>
          <p14:tracePt t="28112" x="2352675" y="5133975"/>
          <p14:tracePt t="28143" x="2619375" y="5133975"/>
          <p14:tracePt t="28144" x="2724150" y="5133975"/>
          <p14:tracePt t="28172" x="3067050" y="5133975"/>
          <p14:tracePt t="28204" x="3333750" y="5133975"/>
          <p14:tracePt t="28233" x="3467100" y="5133975"/>
          <p14:tracePt t="28264" x="3648075" y="5143500"/>
          <p14:tracePt t="28305" x="3848100" y="5143500"/>
          <p14:tracePt t="28337" x="4010025" y="5143500"/>
          <p14:tracePt t="28372" x="4191000" y="5143500"/>
          <p14:tracePt t="28409" x="4295775" y="5143500"/>
          <p14:tracePt t="28438" x="4381500" y="5143500"/>
          <p14:tracePt t="28470" x="4419600" y="5143500"/>
          <p14:tracePt t="28504" x="4467225" y="5143500"/>
          <p14:tracePt t="28534" x="4505325" y="5143500"/>
          <p14:tracePt t="28567" x="4552950" y="5143500"/>
          <p14:tracePt t="28612" x="4638675" y="5133975"/>
          <p14:tracePt t="28645" x="4648200" y="5133975"/>
          <p14:tracePt t="28693" x="4638675" y="5133975"/>
          <p14:tracePt t="28723" x="4448175" y="5133975"/>
          <p14:tracePt t="28725" x="4352925" y="5133975"/>
          <p14:tracePt t="28755" x="3924300" y="5133975"/>
          <p14:tracePt t="28756" x="3762375" y="5133975"/>
          <p14:tracePt t="28784" x="3390900" y="5162550"/>
          <p14:tracePt t="28814" x="2933700" y="5257800"/>
          <p14:tracePt t="28846" x="2581275" y="5343525"/>
          <p14:tracePt t="28877" x="2286000" y="5419725"/>
          <p14:tracePt t="28916" x="2066925" y="5448300"/>
          <p14:tracePt t="28948" x="1971675" y="5476875"/>
          <p14:tracePt t="28949" x="1924050" y="5476875"/>
          <p14:tracePt t="28980" x="1838325" y="5476875"/>
          <p14:tracePt t="28981" x="1809750" y="5486400"/>
          <p14:tracePt t="29013" x="1724025" y="5486400"/>
          <p14:tracePt t="29014" x="1685925" y="5486400"/>
          <p14:tracePt t="29045" x="1581150" y="5486400"/>
          <p14:tracePt t="29076" x="1514475" y="5486400"/>
          <p14:tracePt t="29077" x="1495425" y="5486400"/>
          <p14:tracePt t="29109" x="1438275" y="5486400"/>
          <p14:tracePt t="29109" x="1409700" y="5486400"/>
          <p14:tracePt t="29138" x="1352550" y="5486400"/>
          <p14:tracePt t="29168" x="1257300" y="5486400"/>
          <p14:tracePt t="29210" x="1181100" y="5505450"/>
          <p14:tracePt t="29261" x="1171575" y="5505450"/>
          <p14:tracePt t="29262" x="1171575" y="5514975"/>
          <p14:tracePt t="29290" x="1200150" y="5534025"/>
          <p14:tracePt t="29319" x="1285875" y="5562600"/>
          <p14:tracePt t="29321" x="1323975" y="5562600"/>
          <p14:tracePt t="29352" x="1552575" y="5600700"/>
          <p14:tracePt t="29379" x="1781175" y="5629275"/>
          <p14:tracePt t="29412" x="2066925" y="5629275"/>
          <p14:tracePt t="29442" x="2257425" y="5619750"/>
          <p14:tracePt t="29466" x="2381250" y="5591175"/>
          <p14:tracePt t="29508" x="2524125" y="5562600"/>
          <p14:tracePt t="29535" x="2581275" y="5543550"/>
          <p14:tracePt t="29537" x="2590800" y="5543550"/>
          <p14:tracePt t="29569" x="2667000" y="5534025"/>
          <p14:tracePt t="29596" x="2733675" y="5505450"/>
          <p14:tracePt t="29599" x="2762250" y="5505450"/>
          <p14:tracePt t="29629" x="2847975" y="5476875"/>
          <p14:tracePt t="29630" x="2895600" y="5457825"/>
          <p14:tracePt t="29658" x="2933700" y="5448300"/>
          <p14:tracePt t="29661" x="2962275" y="5429250"/>
          <p14:tracePt t="29662" x="2990850" y="5429250"/>
          <p14:tracePt t="29689" x="3009900" y="5419725"/>
          <p14:tracePt t="29694" x="3019425" y="5400675"/>
          <p14:tracePt t="29720" x="3038475" y="5391150"/>
          <p14:tracePt t="29752" x="3038475" y="5372100"/>
          <p14:tracePt t="29793" x="3038475" y="5334000"/>
          <p14:tracePt t="29794" x="3038475" y="5305425"/>
          <p14:tracePt t="29822" x="3009900" y="5257800"/>
          <p14:tracePt t="29823" x="3009900" y="5229225"/>
          <p14:tracePt t="29850" x="2990850" y="5191125"/>
          <p14:tracePt t="29878" x="2990850" y="5162550"/>
          <p14:tracePt t="29908" x="2981325" y="5114925"/>
          <p14:tracePt t="29909" x="2962275" y="5105400"/>
          <p14:tracePt t="29936" x="2952750" y="5076825"/>
          <p14:tracePt t="29939" x="2933700" y="5057775"/>
          <p14:tracePt t="29989" x="2895600" y="5019675"/>
          <p14:tracePt t="29990" x="2819400" y="4972050"/>
          <p14:tracePt t="29990" x="2790825" y="4962525"/>
          <p14:tracePt t="30040" x="2724150" y="4933950"/>
          <p14:tracePt t="30042" x="2552700" y="4905375"/>
          <p14:tracePt t="30076" x="2400300" y="4905375"/>
          <p14:tracePt t="30108" x="2257425" y="4905375"/>
          <p14:tracePt t="30109" x="2209800" y="4905375"/>
          <p14:tracePt t="30136" x="2152650" y="4933950"/>
          <p14:tracePt t="30136" x="2124075" y="4933950"/>
          <p14:tracePt t="30162" x="2038350" y="4962525"/>
          <p14:tracePt t="30194" x="1895475" y="4991100"/>
          <p14:tracePt t="30195" x="1857375" y="5000625"/>
          <p14:tracePt t="30220" x="1695450" y="5048250"/>
          <p14:tracePt t="30249" x="1485900" y="5105400"/>
          <p14:tracePt t="30278" x="1323975" y="5162550"/>
          <p14:tracePt t="30280" x="1285875" y="5172075"/>
          <p14:tracePt t="30311" x="1209675" y="5248275"/>
          <p14:tracePt t="30312" x="1181100" y="5276850"/>
          <p14:tracePt t="30338" x="1152525" y="5305425"/>
          <p14:tracePt t="30343" x="1143000" y="5314950"/>
          <p14:tracePt t="30343" x="1143000" y="5343525"/>
          <p14:tracePt t="30385" x="1114425" y="5391150"/>
          <p14:tracePt t="30386" x="1114425" y="5419725"/>
          <p14:tracePt t="30439" x="1095375" y="5457825"/>
          <p14:tracePt t="30440" x="1095375" y="5505450"/>
          <p14:tracePt t="30489" x="1095375" y="5514975"/>
          <p14:tracePt t="30490" x="1181100" y="5591175"/>
          <p14:tracePt t="30514" x="1295400" y="5648325"/>
          <p14:tracePt t="30546" x="1438275" y="5705475"/>
          <p14:tracePt t="30547" x="1495425" y="5715000"/>
          <p14:tracePt t="30571" x="1695450" y="5743575"/>
          <p14:tracePt t="30601" x="1943100" y="5791200"/>
          <p14:tracePt t="30629" x="2085975" y="5800725"/>
          <p14:tracePt t="30671" x="2228850" y="5800725"/>
          <p14:tracePt t="30672" x="2286000" y="5800725"/>
          <p14:tracePt t="30700" x="2343150" y="5800725"/>
          <p14:tracePt t="30729" x="2409825" y="5800725"/>
          <p14:tracePt t="30756" x="2466975" y="5800725"/>
          <p14:tracePt t="30785" x="2533650" y="5791200"/>
          <p14:tracePt t="30786" x="2552700" y="5772150"/>
          <p14:tracePt t="30811" x="2647950" y="5762625"/>
          <p14:tracePt t="30839" x="2733675" y="5734050"/>
          <p14:tracePt t="30844" x="2762250" y="5715000"/>
          <p14:tracePt t="30868" x="2819400" y="5686425"/>
          <p14:tracePt t="30918" x="2876550" y="5676900"/>
          <p14:tracePt t="30919" x="2895600" y="5657850"/>
          <p14:tracePt t="30974" x="2905125" y="5657850"/>
          <p14:tracePt t="30975" x="2905125" y="5648325"/>
          <p14:tracePt t="31085" x="2905125" y="5629275"/>
          <p14:tracePt t="31114" x="2905125" y="5619750"/>
          <p14:tracePt t="31170" x="2905125" y="5600700"/>
          <p14:tracePt t="31200" x="2905125" y="5591175"/>
          <p14:tracePt t="31239" x="2905125" y="5534025"/>
          <p14:tracePt t="31240" x="2905125" y="5514975"/>
          <p14:tracePt t="31267" x="2905125" y="5448300"/>
          <p14:tracePt t="31296" x="2905125" y="5372100"/>
          <p14:tracePt t="31297" x="2905125" y="5343525"/>
          <p14:tracePt t="31325" x="2905125" y="5286375"/>
          <p14:tracePt t="31352" x="2895600" y="5229225"/>
          <p14:tracePt t="31381" x="2895600" y="5200650"/>
          <p14:tracePt t="31382" x="2876550" y="5162550"/>
          <p14:tracePt t="31405" x="2847975" y="5086350"/>
          <p14:tracePt t="31436" x="2790825" y="5029200"/>
          <p14:tracePt t="31437" x="2762250" y="5000625"/>
          <p14:tracePt t="31464" x="2695575" y="4962525"/>
          <p14:tracePt t="31467" x="2667000" y="4933950"/>
          <p14:tracePt t="31494" x="2552700" y="4876800"/>
          <p14:tracePt t="31531" x="2409825" y="4829175"/>
          <p14:tracePt t="31556" x="2324100" y="4829175"/>
          <p14:tracePt t="31562" x="2295525" y="4829175"/>
          <p14:tracePt t="31587" x="2209800" y="4829175"/>
          <p14:tracePt t="31615" x="2124075" y="4829175"/>
          <p14:tracePt t="31643" x="2028825" y="4829175"/>
          <p14:tracePt t="31644" x="2000250" y="4829175"/>
          <p14:tracePt t="31670" x="1895475" y="4857750"/>
          <p14:tracePt t="31718" x="1809750" y="4886325"/>
          <p14:tracePt t="31719" x="1714500" y="4914900"/>
          <p14:tracePt t="31742" x="1638300" y="4943475"/>
          <p14:tracePt t="31777" x="1552575" y="4972050"/>
          <p14:tracePt t="31777" x="1543050" y="4991100"/>
          <p14:tracePt t="31814" x="1466850" y="5029200"/>
          <p14:tracePt t="31863" x="1428750" y="5057775"/>
          <p14:tracePt t="31864" x="1381125" y="5086350"/>
          <p14:tracePt t="31865" x="1352550" y="5105400"/>
          <p14:tracePt t="31890" x="1323975" y="5133975"/>
          <p14:tracePt t="31923" x="1285875" y="5162550"/>
          <p14:tracePt t="31952" x="1266825" y="5172075"/>
          <p14:tracePt t="31953" x="1257300" y="5172075"/>
          <p14:tracePt t="31982" x="1238250" y="5191125"/>
          <p14:tracePt t="32012" x="1228725" y="5191125"/>
          <p14:tracePt t="32038" x="1209675" y="5200650"/>
          <p14:tracePt t="32064" x="1200150" y="5200650"/>
          <p14:tracePt t="32105" x="1181100" y="5219700"/>
          <p14:tracePt t="32135" x="1171575" y="5219700"/>
          <p14:tracePt t="32163" x="1152525" y="5229225"/>
          <p14:tracePt t="32164" x="1143000" y="5229225"/>
          <p14:tracePt t="32188" x="1143000" y="5248275"/>
          <p14:tracePt t="32218" x="1123950" y="5257800"/>
          <p14:tracePt t="32218" x="1123950" y="5276850"/>
          <p14:tracePt t="32246" x="1123950" y="5286375"/>
          <p14:tracePt t="32248" x="1123950" y="5305425"/>
          <p14:tracePt t="32273" x="1123950" y="5334000"/>
          <p14:tracePt t="32301" x="1171575" y="5419725"/>
          <p14:tracePt t="32329" x="1228725" y="5486400"/>
          <p14:tracePt t="32331" x="1266825" y="5514975"/>
          <p14:tracePt t="32357" x="1343025" y="5572125"/>
          <p14:tracePt t="32363" x="1371600" y="5591175"/>
          <p14:tracePt t="32396" x="1466850" y="5629275"/>
          <p14:tracePt t="32447" x="1543050" y="5657850"/>
          <p14:tracePt t="32447" x="1600200" y="5676900"/>
          <p14:tracePt t="32471" x="1657350" y="5686425"/>
          <p14:tracePt t="32477" x="1666875" y="5686425"/>
          <p14:tracePt t="32502" x="1714500" y="5705475"/>
          <p14:tracePt t="32551" x="1771650" y="5705475"/>
          <p14:tracePt t="32552" x="1828800" y="5715000"/>
          <p14:tracePt t="32578" x="1914525" y="5734050"/>
          <p14:tracePt t="32581" x="1943100" y="5734050"/>
          <p14:tracePt t="32608" x="2028825" y="5743575"/>
          <p14:tracePt t="32640" x="2171700" y="5743575"/>
          <p14:tracePt t="32643" x="2200275" y="5743575"/>
          <p14:tracePt t="32684" x="2286000" y="5743575"/>
          <p14:tracePt t="32685" x="2343150" y="5743575"/>
          <p14:tracePt t="32713" x="2409825" y="5743575"/>
          <p14:tracePt t="32715" x="2438400" y="5743575"/>
          <p14:tracePt t="32743" x="2476500" y="5743575"/>
          <p14:tracePt t="32770" x="2533650" y="5743575"/>
          <p14:tracePt t="32770" x="2562225" y="5743575"/>
          <p14:tracePt t="32799" x="2619375" y="5743575"/>
          <p14:tracePt t="32828" x="2676525" y="5743575"/>
          <p14:tracePt t="32829" x="2695575" y="5743575"/>
          <p14:tracePt t="32856" x="2733675" y="5743575"/>
          <p14:tracePt t="32883" x="2781300" y="5734050"/>
          <p14:tracePt t="32913" x="2819400" y="5715000"/>
          <p14:tracePt t="32915" x="2838450" y="5705475"/>
          <p14:tracePt t="32940" x="2867025" y="5686425"/>
          <p14:tracePt t="32946" x="2876550" y="5686425"/>
          <p14:tracePt t="32947" x="2895600" y="5686425"/>
          <p14:tracePt t="32988" x="2924175" y="5657850"/>
          <p14:tracePt t="32989" x="2933700" y="5657850"/>
          <p14:tracePt t="33019" x="2933700" y="5648325"/>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4D3E8C-CC26-41CE-B110-B175C186D639}"/>
              </a:ext>
            </a:extLst>
          </p:cNvPr>
          <p:cNvSpPr>
            <a:spLocks noGrp="1"/>
          </p:cNvSpPr>
          <p:nvPr>
            <p:ph sz="half" idx="1"/>
          </p:nvPr>
        </p:nvSpPr>
        <p:spPr>
          <a:xfrm>
            <a:off x="838199" y="1825625"/>
            <a:ext cx="5257801" cy="4351338"/>
          </a:xfrm>
        </p:spPr>
        <p:txBody>
          <a:bodyPr>
            <a:normAutofit/>
          </a:bodyPr>
          <a:lstStyle/>
          <a:p>
            <a:r>
              <a:rPr lang="en-US" sz="3200" dirty="0"/>
              <a:t>Cerebellar ectopia can also be acquired</a:t>
            </a:r>
          </a:p>
          <a:p>
            <a:r>
              <a:rPr lang="en-US" sz="3200" dirty="0"/>
              <a:t>(Aiken 2012): 21% IIH patients compared to 2% control with ≥ 5 mm tonsillar ectopia. 8/9 responded to medical treatment alone for IIH.</a:t>
            </a:r>
          </a:p>
        </p:txBody>
      </p:sp>
      <p:sp>
        <p:nvSpPr>
          <p:cNvPr id="5" name="TextBox 4">
            <a:extLst>
              <a:ext uri="{FF2B5EF4-FFF2-40B4-BE49-F238E27FC236}">
                <a16:creationId xmlns:a16="http://schemas.microsoft.com/office/drawing/2014/main" id="{4642C407-5FB1-709F-CAA5-743939EA09C1}"/>
              </a:ext>
            </a:extLst>
          </p:cNvPr>
          <p:cNvSpPr txBox="1"/>
          <p:nvPr/>
        </p:nvSpPr>
        <p:spPr>
          <a:xfrm>
            <a:off x="2713148" y="5903335"/>
            <a:ext cx="9478852" cy="923330"/>
          </a:xfrm>
          <a:prstGeom prst="rect">
            <a:avLst/>
          </a:prstGeom>
          <a:noFill/>
        </p:spPr>
        <p:txBody>
          <a:bodyPr wrap="square">
            <a:spAutoFit/>
          </a:bodyPr>
          <a:lstStyle/>
          <a:p>
            <a:r>
              <a:rPr lang="en-US" dirty="0">
                <a:effectLst/>
              </a:rPr>
              <a:t>Aiken, A.H., J.A. Hoots, A.M. </a:t>
            </a:r>
            <a:r>
              <a:rPr lang="en-US" dirty="0" err="1">
                <a:effectLst/>
              </a:rPr>
              <a:t>Saindane</a:t>
            </a:r>
            <a:r>
              <a:rPr lang="en-US" dirty="0">
                <a:effectLst/>
              </a:rPr>
              <a:t>, and P.A. Hudgins. “Incidence of Cerebellar Tonsillar Ectopia in Idiopathic Intracranial Hypertension: A Mimic of the Chiari I Malformation.” </a:t>
            </a:r>
            <a:r>
              <a:rPr lang="en-US" i="1" dirty="0">
                <a:effectLst/>
              </a:rPr>
              <a:t>AJNR: American Journal of Neuroradiology</a:t>
            </a:r>
            <a:r>
              <a:rPr lang="en-US" dirty="0">
                <a:effectLst/>
              </a:rPr>
              <a:t> 33, no. 10 (November 2012): 1901–6. </a:t>
            </a:r>
            <a:r>
              <a:rPr lang="en-US" dirty="0">
                <a:effectLst/>
                <a:hlinkClick r:id="rId4"/>
              </a:rPr>
              <a:t>https://doi.org/10.3174/ajnr.A3068</a:t>
            </a:r>
            <a:r>
              <a:rPr lang="en-US" dirty="0">
                <a:effectLst/>
              </a:rPr>
              <a:t>.</a:t>
            </a:r>
          </a:p>
        </p:txBody>
      </p:sp>
      <p:sp>
        <p:nvSpPr>
          <p:cNvPr id="13" name="Title 1">
            <a:extLst>
              <a:ext uri="{FF2B5EF4-FFF2-40B4-BE49-F238E27FC236}">
                <a16:creationId xmlns:a16="http://schemas.microsoft.com/office/drawing/2014/main" id="{862F40CE-3C72-4A87-944B-FEF9C3FC064E}"/>
              </a:ext>
            </a:extLst>
          </p:cNvPr>
          <p:cNvSpPr txBox="1">
            <a:spLocks/>
          </p:cNvSpPr>
          <p:nvPr/>
        </p:nvSpPr>
        <p:spPr>
          <a:xfrm>
            <a:off x="838200" y="365125"/>
            <a:ext cx="109952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n-US" dirty="0"/>
              <a:t>Cerebellar Ectopia and Chiari Malformation</a:t>
            </a:r>
          </a:p>
        </p:txBody>
      </p:sp>
      <p:sp>
        <p:nvSpPr>
          <p:cNvPr id="14" name="Content Placeholder 13">
            <a:extLst>
              <a:ext uri="{FF2B5EF4-FFF2-40B4-BE49-F238E27FC236}">
                <a16:creationId xmlns:a16="http://schemas.microsoft.com/office/drawing/2014/main" id="{0A8981C1-F81A-40CD-955D-0D6F43489385}"/>
              </a:ext>
            </a:extLst>
          </p:cNvPr>
          <p:cNvSpPr>
            <a:spLocks noGrp="1"/>
          </p:cNvSpPr>
          <p:nvPr>
            <p:ph sz="half" idx="2"/>
          </p:nvPr>
        </p:nvSpPr>
        <p:spPr/>
        <p:txBody>
          <a:bodyPr/>
          <a:lstStyle/>
          <a:p>
            <a:endParaRPr lang="en-US"/>
          </a:p>
        </p:txBody>
      </p:sp>
      <p:pic>
        <p:nvPicPr>
          <p:cNvPr id="15" name="Content Placeholder 7" descr="Diagram&#10;&#10;Description automatically generated">
            <a:extLst>
              <a:ext uri="{FF2B5EF4-FFF2-40B4-BE49-F238E27FC236}">
                <a16:creationId xmlns:a16="http://schemas.microsoft.com/office/drawing/2014/main" id="{E9B9AA51-C871-45A9-BF97-EF5B235CD1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813" y="1474335"/>
            <a:ext cx="5672644" cy="3779297"/>
          </a:xfrm>
          <a:prstGeom prst="rect">
            <a:avLst/>
          </a:prstGeom>
        </p:spPr>
      </p:pic>
      <p:sp>
        <p:nvSpPr>
          <p:cNvPr id="16" name="TextBox 15">
            <a:extLst>
              <a:ext uri="{FF2B5EF4-FFF2-40B4-BE49-F238E27FC236}">
                <a16:creationId xmlns:a16="http://schemas.microsoft.com/office/drawing/2014/main" id="{5C7A1315-EA1E-4287-958E-3DF5FF946AEB}"/>
              </a:ext>
            </a:extLst>
          </p:cNvPr>
          <p:cNvSpPr txBox="1"/>
          <p:nvPr/>
        </p:nvSpPr>
        <p:spPr>
          <a:xfrm>
            <a:off x="8846244" y="1564015"/>
            <a:ext cx="2830840" cy="523220"/>
          </a:xfrm>
          <a:prstGeom prst="rect">
            <a:avLst/>
          </a:prstGeom>
          <a:solidFill>
            <a:schemeClr val="bg1"/>
          </a:solidFill>
        </p:spPr>
        <p:txBody>
          <a:bodyPr wrap="none" rtlCol="0">
            <a:spAutoFit/>
          </a:bodyPr>
          <a:lstStyle/>
          <a:p>
            <a:r>
              <a:rPr lang="en-US" sz="2800" dirty="0"/>
              <a:t>Cerebellar Ectopia</a:t>
            </a:r>
          </a:p>
        </p:txBody>
      </p:sp>
      <p:sp>
        <p:nvSpPr>
          <p:cNvPr id="17" name="TextBox 16">
            <a:extLst>
              <a:ext uri="{FF2B5EF4-FFF2-40B4-BE49-F238E27FC236}">
                <a16:creationId xmlns:a16="http://schemas.microsoft.com/office/drawing/2014/main" id="{C1F2B33C-E372-423D-822F-2499BB97FBFB}"/>
              </a:ext>
            </a:extLst>
          </p:cNvPr>
          <p:cNvSpPr txBox="1"/>
          <p:nvPr/>
        </p:nvSpPr>
        <p:spPr>
          <a:xfrm>
            <a:off x="7021237" y="1564015"/>
            <a:ext cx="1273661" cy="523220"/>
          </a:xfrm>
          <a:prstGeom prst="rect">
            <a:avLst/>
          </a:prstGeom>
          <a:solidFill>
            <a:schemeClr val="bg1"/>
          </a:solidFill>
        </p:spPr>
        <p:txBody>
          <a:bodyPr wrap="square" rtlCol="0">
            <a:spAutoFit/>
          </a:bodyPr>
          <a:lstStyle/>
          <a:p>
            <a:r>
              <a:rPr lang="en-US" sz="2800" dirty="0"/>
              <a:t>Normal</a:t>
            </a:r>
          </a:p>
        </p:txBody>
      </p:sp>
      <p:sp>
        <p:nvSpPr>
          <p:cNvPr id="18" name="TextBox 17">
            <a:extLst>
              <a:ext uri="{FF2B5EF4-FFF2-40B4-BE49-F238E27FC236}">
                <a16:creationId xmlns:a16="http://schemas.microsoft.com/office/drawing/2014/main" id="{224B33FB-FE32-4376-B2BC-17880895CA13}"/>
              </a:ext>
            </a:extLst>
          </p:cNvPr>
          <p:cNvSpPr txBox="1"/>
          <p:nvPr/>
        </p:nvSpPr>
        <p:spPr>
          <a:xfrm>
            <a:off x="7938491" y="4858281"/>
            <a:ext cx="3894921" cy="461665"/>
          </a:xfrm>
          <a:prstGeom prst="rect">
            <a:avLst/>
          </a:prstGeom>
          <a:noFill/>
        </p:spPr>
        <p:txBody>
          <a:bodyPr wrap="square">
            <a:spAutoFit/>
          </a:bodyPr>
          <a:lstStyle/>
          <a:p>
            <a:pPr algn="r"/>
            <a:r>
              <a:rPr lang="en-US" sz="1200" dirty="0">
                <a:effectLst/>
              </a:rPr>
              <a:t>Image from: </a:t>
            </a:r>
            <a:r>
              <a:rPr lang="en-US" sz="1200" dirty="0" err="1">
                <a:effectLst/>
              </a:rPr>
              <a:t>nhs.uk</a:t>
            </a:r>
            <a:r>
              <a:rPr lang="en-US" sz="1200" dirty="0">
                <a:effectLst/>
              </a:rPr>
              <a:t>. “Chiari Malformation,” October 18, 2017. </a:t>
            </a:r>
            <a:r>
              <a:rPr lang="en-US" sz="1200" dirty="0">
                <a:effectLst/>
                <a:hlinkClick r:id="rId6"/>
              </a:rPr>
              <a:t>https://www.nhs.uk/conditions/chiari-malformation/</a:t>
            </a:r>
            <a:r>
              <a:rPr lang="en-US" sz="1200" dirty="0">
                <a:effectLst/>
              </a:rPr>
              <a:t>.</a:t>
            </a:r>
          </a:p>
        </p:txBody>
      </p:sp>
      <p:pic>
        <p:nvPicPr>
          <p:cNvPr id="2" name="Audio 1">
            <a:hlinkClick r:id="" action="ppaction://media"/>
            <a:extLst>
              <a:ext uri="{FF2B5EF4-FFF2-40B4-BE49-F238E27FC236}">
                <a16:creationId xmlns:a16="http://schemas.microsoft.com/office/drawing/2014/main" id="{55E7DBDB-6065-32E8-0569-B2490B337727}"/>
              </a:ext>
            </a:extLst>
          </p:cNvPr>
          <p:cNvPicPr>
            <a:picLocks noChangeAspect="1"/>
          </p:cNvPicPr>
          <p:nvPr>
            <a:audioFile r:link="rId1"/>
            <p:extLst>
              <p:ext uri="{DAA4B4D4-6D71-4841-9C94-3DE7FCFB9230}">
                <p14:media xmlns:p14="http://schemas.microsoft.com/office/powerpoint/2010/main" r:embed="rId2">
                  <p14:trim end="4557.8904"/>
                </p14:media>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76296291"/>
      </p:ext>
    </p:extLst>
  </p:cSld>
  <p:clrMapOvr>
    <a:masterClrMapping/>
  </p:clrMapOvr>
  <mc:AlternateContent xmlns:mc="http://schemas.openxmlformats.org/markup-compatibility/2006">
    <mc:Choice xmlns:p14="http://schemas.microsoft.com/office/powerpoint/2010/main" Requires="p14">
      <p:transition spd="slow" p14:dur="2000" advTm="33181"/>
    </mc:Choice>
    <mc:Fallback>
      <p:transition spd="slow" advTm="33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51B4-D3F6-4D32-99F0-11AD20614C10}"/>
              </a:ext>
            </a:extLst>
          </p:cNvPr>
          <p:cNvSpPr>
            <a:spLocks noGrp="1"/>
          </p:cNvSpPr>
          <p:nvPr>
            <p:ph type="title"/>
          </p:nvPr>
        </p:nvSpPr>
        <p:spPr/>
        <p:txBody>
          <a:bodyPr/>
          <a:lstStyle/>
          <a:p>
            <a:r>
              <a:rPr lang="en-US" dirty="0"/>
              <a:t>Findings and Impression</a:t>
            </a:r>
          </a:p>
        </p:txBody>
      </p:sp>
      <p:sp>
        <p:nvSpPr>
          <p:cNvPr id="3" name="Content Placeholder 2">
            <a:extLst>
              <a:ext uri="{FF2B5EF4-FFF2-40B4-BE49-F238E27FC236}">
                <a16:creationId xmlns:a16="http://schemas.microsoft.com/office/drawing/2014/main" id="{9C477025-2AEB-4D9F-A7CD-68577B733A51}"/>
              </a:ext>
            </a:extLst>
          </p:cNvPr>
          <p:cNvSpPr>
            <a:spLocks noGrp="1"/>
          </p:cNvSpPr>
          <p:nvPr>
            <p:ph idx="1"/>
          </p:nvPr>
        </p:nvSpPr>
        <p:spPr>
          <a:xfrm>
            <a:off x="1162878" y="1690688"/>
            <a:ext cx="9866243" cy="3820766"/>
          </a:xfrm>
        </p:spPr>
        <p:txBody>
          <a:bodyPr>
            <a:normAutofit fontScale="92500" lnSpcReduction="20000"/>
          </a:bodyPr>
          <a:lstStyle/>
          <a:p>
            <a:r>
              <a:rPr lang="en-US" b="1" dirty="0"/>
              <a:t>MRI Brain w/wo Contrast, CNII protocol:</a:t>
            </a:r>
          </a:p>
          <a:p>
            <a:pPr lvl="1"/>
            <a:r>
              <a:rPr lang="en-US" dirty="0"/>
              <a:t>Partially empty sella</a:t>
            </a:r>
          </a:p>
          <a:p>
            <a:pPr lvl="1"/>
            <a:r>
              <a:rPr lang="en-US" dirty="0"/>
              <a:t>Cerebellar ectopia</a:t>
            </a:r>
          </a:p>
          <a:p>
            <a:pPr lvl="1"/>
            <a:r>
              <a:rPr lang="en-US" dirty="0"/>
              <a:t>Prominent subarachnoid space surrounding the optic nerves</a:t>
            </a:r>
          </a:p>
          <a:p>
            <a:pPr lvl="1"/>
            <a:r>
              <a:rPr lang="en-US" dirty="0"/>
              <a:t>Mild tortuosity of the left optic nerve</a:t>
            </a:r>
          </a:p>
          <a:p>
            <a:pPr lvl="1"/>
            <a:r>
              <a:rPr lang="en-US" dirty="0"/>
              <a:t>Bilateral posterior scleral buckling with mild intra-articular protrusion of the optic nerve head on the right</a:t>
            </a:r>
          </a:p>
          <a:p>
            <a:pPr lvl="1"/>
            <a:r>
              <a:rPr lang="en-US" dirty="0"/>
              <a:t>No other abnormalities in the optic nerves, chiasm, or tracts.   </a:t>
            </a:r>
          </a:p>
          <a:p>
            <a:r>
              <a:rPr lang="en-US" b="1" dirty="0"/>
              <a:t>MRV Brain</a:t>
            </a:r>
          </a:p>
          <a:p>
            <a:pPr lvl="1"/>
            <a:r>
              <a:rPr lang="en-US" dirty="0"/>
              <a:t>Mild narrowing of bilateral distal transverse sinuses</a:t>
            </a:r>
          </a:p>
          <a:p>
            <a:pPr lvl="1"/>
            <a:r>
              <a:rPr lang="en-US" dirty="0"/>
              <a:t>No evidence of venous sinus thrombosis</a:t>
            </a:r>
          </a:p>
          <a:p>
            <a:pPr lvl="1"/>
            <a:r>
              <a:rPr lang="en-US" dirty="0"/>
              <a:t>No abnormal enhancement.</a:t>
            </a:r>
          </a:p>
          <a:p>
            <a:endParaRPr lang="en-US" b="1" dirty="0"/>
          </a:p>
          <a:p>
            <a:endParaRPr lang="en-US" dirty="0"/>
          </a:p>
          <a:p>
            <a:endParaRPr lang="en-US" dirty="0"/>
          </a:p>
          <a:p>
            <a:endParaRPr lang="en-US" dirty="0"/>
          </a:p>
        </p:txBody>
      </p:sp>
      <p:pic>
        <p:nvPicPr>
          <p:cNvPr id="7" name="Audio 6">
            <a:hlinkClick r:id="" action="ppaction://media"/>
            <a:extLst>
              <a:ext uri="{FF2B5EF4-FFF2-40B4-BE49-F238E27FC236}">
                <a16:creationId xmlns:a16="http://schemas.microsoft.com/office/drawing/2014/main" id="{6B196E99-A62D-3141-6DE8-D96D03057EB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890829438"/>
      </p:ext>
    </p:extLst>
  </p:cSld>
  <p:clrMapOvr>
    <a:masterClrMapping/>
  </p:clrMapOvr>
  <mc:AlternateContent xmlns:mc="http://schemas.openxmlformats.org/markup-compatibility/2006">
    <mc:Choice xmlns:p14="http://schemas.microsoft.com/office/powerpoint/2010/main" Requires="p14">
      <p:transition spd="slow" p14:dur="2000" advTm="57260"/>
    </mc:Choice>
    <mc:Fallback>
      <p:transition spd="slow" advTm="57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E0FD5-0AE3-4A1F-8A4E-FF52EC224B2B}"/>
              </a:ext>
            </a:extLst>
          </p:cNvPr>
          <p:cNvSpPr>
            <a:spLocks noGrp="1"/>
          </p:cNvSpPr>
          <p:nvPr>
            <p:ph type="title"/>
          </p:nvPr>
        </p:nvSpPr>
        <p:spPr/>
        <p:txBody>
          <a:bodyPr/>
          <a:lstStyle/>
          <a:p>
            <a:r>
              <a:rPr lang="en-US" dirty="0"/>
              <a:t>Lumbar Puncture</a:t>
            </a:r>
          </a:p>
        </p:txBody>
      </p:sp>
      <p:sp>
        <p:nvSpPr>
          <p:cNvPr id="3" name="Content Placeholder 2">
            <a:extLst>
              <a:ext uri="{FF2B5EF4-FFF2-40B4-BE49-F238E27FC236}">
                <a16:creationId xmlns:a16="http://schemas.microsoft.com/office/drawing/2014/main" id="{F35168C3-2DF6-44B3-9C98-19672F83FCD3}"/>
              </a:ext>
            </a:extLst>
          </p:cNvPr>
          <p:cNvSpPr>
            <a:spLocks noGrp="1"/>
          </p:cNvSpPr>
          <p:nvPr>
            <p:ph idx="1"/>
          </p:nvPr>
        </p:nvSpPr>
        <p:spPr>
          <a:xfrm>
            <a:off x="1162878" y="1717168"/>
            <a:ext cx="9866243" cy="3820766"/>
          </a:xfrm>
        </p:spPr>
        <p:txBody>
          <a:bodyPr>
            <a:normAutofit/>
          </a:bodyPr>
          <a:lstStyle/>
          <a:p>
            <a:r>
              <a:rPr lang="en-US" sz="3200" dirty="0">
                <a:solidFill>
                  <a:srgbClr val="FF0000"/>
                </a:solidFill>
              </a:rPr>
              <a:t>What is considered an elevated opening pressure?</a:t>
            </a:r>
          </a:p>
          <a:p>
            <a:pPr lvl="1"/>
            <a:r>
              <a:rPr lang="en-US" sz="2800" dirty="0">
                <a:solidFill>
                  <a:srgbClr val="FF0000"/>
                </a:solidFill>
              </a:rPr>
              <a:t>&gt;25 cm H</a:t>
            </a:r>
            <a:r>
              <a:rPr lang="en-US" sz="2800" baseline="-25000" dirty="0">
                <a:solidFill>
                  <a:srgbClr val="FF0000"/>
                </a:solidFill>
              </a:rPr>
              <a:t>2</a:t>
            </a:r>
            <a:r>
              <a:rPr lang="en-US" sz="2800" dirty="0">
                <a:solidFill>
                  <a:srgbClr val="FF0000"/>
                </a:solidFill>
              </a:rPr>
              <a:t>O in adults, &gt; 28 cm H</a:t>
            </a:r>
            <a:r>
              <a:rPr lang="en-US" sz="2800" baseline="-25000" dirty="0">
                <a:solidFill>
                  <a:srgbClr val="FF0000"/>
                </a:solidFill>
              </a:rPr>
              <a:t>2</a:t>
            </a:r>
            <a:r>
              <a:rPr lang="en-US" sz="2800" dirty="0">
                <a:solidFill>
                  <a:srgbClr val="FF0000"/>
                </a:solidFill>
              </a:rPr>
              <a:t>O in children</a:t>
            </a:r>
          </a:p>
          <a:p>
            <a:pPr marL="457200" lvl="1" indent="0">
              <a:buNone/>
            </a:pPr>
            <a:endParaRPr lang="en-US" sz="2800" dirty="0">
              <a:solidFill>
                <a:srgbClr val="FF0000"/>
              </a:solidFill>
            </a:endParaRPr>
          </a:p>
          <a:p>
            <a:r>
              <a:rPr lang="en-US" sz="3200" dirty="0"/>
              <a:t>Our patient’s opening pressure: 43.5 cm H</a:t>
            </a:r>
            <a:r>
              <a:rPr lang="en-US" sz="3200" baseline="-25000" dirty="0"/>
              <a:t>2</a:t>
            </a:r>
            <a:r>
              <a:rPr lang="en-US" sz="3200" dirty="0"/>
              <a:t>O</a:t>
            </a:r>
          </a:p>
          <a:p>
            <a:pPr lvl="1"/>
            <a:r>
              <a:rPr lang="en-US" sz="2800" dirty="0"/>
              <a:t>Normal CSF analysis</a:t>
            </a:r>
          </a:p>
        </p:txBody>
      </p:sp>
      <p:sp>
        <p:nvSpPr>
          <p:cNvPr id="4" name="TextBox 3">
            <a:extLst>
              <a:ext uri="{FF2B5EF4-FFF2-40B4-BE49-F238E27FC236}">
                <a16:creationId xmlns:a16="http://schemas.microsoft.com/office/drawing/2014/main" id="{0A9A6D38-623C-A386-AA90-9770D0191302}"/>
              </a:ext>
            </a:extLst>
          </p:cNvPr>
          <p:cNvSpPr txBox="1"/>
          <p:nvPr/>
        </p:nvSpPr>
        <p:spPr>
          <a:xfrm>
            <a:off x="3243943" y="6098353"/>
            <a:ext cx="8948057" cy="738664"/>
          </a:xfrm>
          <a:prstGeom prst="rect">
            <a:avLst/>
          </a:prstGeom>
          <a:noFill/>
        </p:spPr>
        <p:txBody>
          <a:bodyPr wrap="square">
            <a:spAutoFit/>
          </a:bodyPr>
          <a:lstStyle/>
          <a:p>
            <a:r>
              <a:rPr lang="en-US" sz="1400" dirty="0">
                <a:effectLst/>
              </a:rPr>
              <a:t>Avery, Robert A., Samir S. Shah, Daniel J. Licht, Jeffrey A. Seiden, Jimmy W. Huh, Jan Boswinkel, Michael D. Ruppe, Amber Chew, Rakesh D. Mistry, and Grant T. Liu. “Reference Range for Cerebrospinal Fluid Opening Pressure in Children.” </a:t>
            </a:r>
            <a:r>
              <a:rPr lang="en-US" sz="1400" i="1" dirty="0">
                <a:effectLst/>
              </a:rPr>
              <a:t>The New England Journal of Medicine</a:t>
            </a:r>
            <a:r>
              <a:rPr lang="en-US" sz="1400" dirty="0">
                <a:effectLst/>
              </a:rPr>
              <a:t> 363, no. 9 (August 26, 2010): 891–93. </a:t>
            </a:r>
            <a:r>
              <a:rPr lang="en-US" sz="1400" dirty="0">
                <a:effectLst/>
                <a:hlinkClick r:id="rId6">
                  <a:extLst>
                    <a:ext uri="{A12FA001-AC4F-418D-AE19-62706E023703}">
                      <ahyp:hlinkClr xmlns:ahyp="http://schemas.microsoft.com/office/drawing/2018/hyperlinkcolor" val="tx"/>
                    </a:ext>
                  </a:extLst>
                </a:hlinkClick>
              </a:rPr>
              <a:t>https://doi.org/10.1056/NEJMc1004957</a:t>
            </a:r>
            <a:r>
              <a:rPr lang="en-US" sz="1400" dirty="0">
                <a:effectLst/>
              </a:rPr>
              <a:t>.</a:t>
            </a:r>
          </a:p>
        </p:txBody>
      </p:sp>
      <p:pic>
        <p:nvPicPr>
          <p:cNvPr id="10" name="Audio 9">
            <a:hlinkClick r:id="" action="ppaction://media"/>
            <a:extLst>
              <a:ext uri="{FF2B5EF4-FFF2-40B4-BE49-F238E27FC236}">
                <a16:creationId xmlns:a16="http://schemas.microsoft.com/office/drawing/2014/main" id="{093507AD-2780-5D64-AAD1-CD7FDD07CF8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975008485"/>
      </p:ext>
    </p:extLst>
  </p:cSld>
  <p:clrMapOvr>
    <a:masterClrMapping/>
  </p:clrMapOvr>
  <mc:AlternateContent xmlns:mc="http://schemas.openxmlformats.org/markup-compatibility/2006">
    <mc:Choice xmlns:p14="http://schemas.microsoft.com/office/powerpoint/2010/main" Requires="p14">
      <p:transition spd="slow" p14:dur="2000" advTm="63413"/>
    </mc:Choice>
    <mc:Fallback>
      <p:transition spd="slow" advTm="63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1482F-3C0C-D912-4B85-4523E280954D}"/>
              </a:ext>
            </a:extLst>
          </p:cNvPr>
          <p:cNvSpPr>
            <a:spLocks noGrp="1"/>
          </p:cNvSpPr>
          <p:nvPr>
            <p:ph type="title"/>
          </p:nvPr>
        </p:nvSpPr>
        <p:spPr/>
        <p:txBody>
          <a:bodyPr/>
          <a:lstStyle/>
          <a:p>
            <a:r>
              <a:rPr lang="en-US" dirty="0"/>
              <a:t>What are common risk factors for pediatric intracranial hypertension?</a:t>
            </a:r>
          </a:p>
        </p:txBody>
      </p:sp>
      <p:sp>
        <p:nvSpPr>
          <p:cNvPr id="3" name="Content Placeholder 2">
            <a:extLst>
              <a:ext uri="{FF2B5EF4-FFF2-40B4-BE49-F238E27FC236}">
                <a16:creationId xmlns:a16="http://schemas.microsoft.com/office/drawing/2014/main" id="{642C4545-9A21-CCCB-15CB-3E073FC6255D}"/>
              </a:ext>
            </a:extLst>
          </p:cNvPr>
          <p:cNvSpPr>
            <a:spLocks noGrp="1"/>
          </p:cNvSpPr>
          <p:nvPr>
            <p:ph idx="1"/>
          </p:nvPr>
        </p:nvSpPr>
        <p:spPr>
          <a:xfrm>
            <a:off x="1162878" y="1690688"/>
            <a:ext cx="9866243" cy="3820766"/>
          </a:xfrm>
        </p:spPr>
        <p:txBody>
          <a:bodyPr>
            <a:noAutofit/>
          </a:bodyPr>
          <a:lstStyle/>
          <a:p>
            <a:r>
              <a:rPr lang="en-US" dirty="0"/>
              <a:t>Pre-pubertal children</a:t>
            </a:r>
          </a:p>
          <a:p>
            <a:pPr lvl="1"/>
            <a:r>
              <a:rPr lang="en-US" sz="2800" dirty="0"/>
              <a:t>Risk is equally distributed across gender and BMI</a:t>
            </a:r>
          </a:p>
          <a:p>
            <a:r>
              <a:rPr lang="en-US" dirty="0"/>
              <a:t>Post-pubertal children</a:t>
            </a:r>
          </a:p>
          <a:p>
            <a:pPr lvl="1"/>
            <a:r>
              <a:rPr lang="en-US" sz="2800" dirty="0"/>
              <a:t>Obesity</a:t>
            </a:r>
          </a:p>
          <a:p>
            <a:pPr lvl="1"/>
            <a:r>
              <a:rPr lang="en-US" sz="2800" dirty="0"/>
              <a:t>Female gender</a:t>
            </a:r>
          </a:p>
          <a:p>
            <a:r>
              <a:rPr lang="en-US" dirty="0"/>
              <a:t>Also, systemic Illnesses:</a:t>
            </a:r>
          </a:p>
          <a:p>
            <a:pPr lvl="1"/>
            <a:r>
              <a:rPr lang="en-US" sz="2800" dirty="0"/>
              <a:t>Obstructive Sleep Apnea</a:t>
            </a:r>
          </a:p>
          <a:p>
            <a:pPr lvl="1"/>
            <a:r>
              <a:rPr lang="en-US" sz="2800" dirty="0"/>
              <a:t>Anemia</a:t>
            </a:r>
          </a:p>
        </p:txBody>
      </p:sp>
      <p:pic>
        <p:nvPicPr>
          <p:cNvPr id="7" name="Audio 6">
            <a:hlinkClick r:id="" action="ppaction://media"/>
            <a:extLst>
              <a:ext uri="{FF2B5EF4-FFF2-40B4-BE49-F238E27FC236}">
                <a16:creationId xmlns:a16="http://schemas.microsoft.com/office/drawing/2014/main" id="{0740202F-561C-B340-9A13-6D038201F43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924313396"/>
      </p:ext>
    </p:extLst>
  </p:cSld>
  <p:clrMapOvr>
    <a:masterClrMapping/>
  </p:clrMapOvr>
  <mc:AlternateContent xmlns:mc="http://schemas.openxmlformats.org/markup-compatibility/2006">
    <mc:Choice xmlns:p14="http://schemas.microsoft.com/office/powerpoint/2010/main" Requires="p14">
      <p:transition spd="slow" p14:dur="2000" advTm="28583"/>
    </mc:Choice>
    <mc:Fallback>
      <p:transition spd="slow" advTm="28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660D-9585-4C68-AC42-9DD8A220E611}"/>
              </a:ext>
            </a:extLst>
          </p:cNvPr>
          <p:cNvSpPr>
            <a:spLocks noGrp="1"/>
          </p:cNvSpPr>
          <p:nvPr>
            <p:ph type="title"/>
          </p:nvPr>
        </p:nvSpPr>
        <p:spPr>
          <a:xfrm>
            <a:off x="834888" y="365125"/>
            <a:ext cx="10747512" cy="1325563"/>
          </a:xfrm>
        </p:spPr>
        <p:txBody>
          <a:bodyPr/>
          <a:lstStyle/>
          <a:p>
            <a:r>
              <a:rPr lang="en-US" dirty="0"/>
              <a:t>What are treatment options for secondary intracranial hypertension in children?</a:t>
            </a:r>
          </a:p>
        </p:txBody>
      </p:sp>
      <p:sp>
        <p:nvSpPr>
          <p:cNvPr id="3" name="Content Placeholder 2">
            <a:extLst>
              <a:ext uri="{FF2B5EF4-FFF2-40B4-BE49-F238E27FC236}">
                <a16:creationId xmlns:a16="http://schemas.microsoft.com/office/drawing/2014/main" id="{7E1D3074-37C6-444C-8C6A-9D206FBB8942}"/>
              </a:ext>
            </a:extLst>
          </p:cNvPr>
          <p:cNvSpPr>
            <a:spLocks noGrp="1"/>
          </p:cNvSpPr>
          <p:nvPr>
            <p:ph idx="1"/>
          </p:nvPr>
        </p:nvSpPr>
        <p:spPr>
          <a:xfrm>
            <a:off x="1275522" y="1735456"/>
            <a:ext cx="9866243" cy="4149231"/>
          </a:xfrm>
        </p:spPr>
        <p:txBody>
          <a:bodyPr>
            <a:normAutofit lnSpcReduction="10000"/>
          </a:bodyPr>
          <a:lstStyle/>
          <a:p>
            <a:r>
              <a:rPr lang="en-US" sz="3200" dirty="0"/>
              <a:t>Remove inciting factor</a:t>
            </a:r>
            <a:endParaRPr lang="en-US" sz="2800" dirty="0"/>
          </a:p>
          <a:p>
            <a:r>
              <a:rPr lang="en-US" sz="3200" dirty="0"/>
              <a:t>Medications</a:t>
            </a:r>
          </a:p>
          <a:p>
            <a:pPr lvl="1"/>
            <a:r>
              <a:rPr lang="en-US" sz="2800" dirty="0"/>
              <a:t>First line: Acetazolamide</a:t>
            </a:r>
          </a:p>
          <a:p>
            <a:pPr lvl="1"/>
            <a:r>
              <a:rPr lang="en-US" sz="2800" dirty="0"/>
              <a:t>Second line: Topiramate, Furosemide</a:t>
            </a:r>
          </a:p>
          <a:p>
            <a:r>
              <a:rPr lang="en-US" sz="3200" dirty="0"/>
              <a:t>Surgical</a:t>
            </a:r>
          </a:p>
          <a:p>
            <a:pPr lvl="1"/>
            <a:r>
              <a:rPr lang="en-US" sz="2800" dirty="0"/>
              <a:t>Optic nerve sheath fenestration</a:t>
            </a:r>
          </a:p>
          <a:p>
            <a:pPr lvl="1"/>
            <a:r>
              <a:rPr lang="en-US" sz="2800" dirty="0"/>
              <a:t>Shunt (ventriculoperitoneal or lumboperitoneal)</a:t>
            </a:r>
          </a:p>
          <a:p>
            <a:pPr lvl="1"/>
            <a:r>
              <a:rPr lang="en-US" sz="2800" dirty="0"/>
              <a:t>Dural venous sinus stenting (currently limited data for children)</a:t>
            </a:r>
          </a:p>
        </p:txBody>
      </p:sp>
      <p:pic>
        <p:nvPicPr>
          <p:cNvPr id="7" name="Audio 6">
            <a:hlinkClick r:id="" action="ppaction://media"/>
            <a:extLst>
              <a:ext uri="{FF2B5EF4-FFF2-40B4-BE49-F238E27FC236}">
                <a16:creationId xmlns:a16="http://schemas.microsoft.com/office/drawing/2014/main" id="{45E07439-DE83-403C-DAC8-97D91C71122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466402524"/>
      </p:ext>
    </p:extLst>
  </p:cSld>
  <p:clrMapOvr>
    <a:masterClrMapping/>
  </p:clrMapOvr>
  <mc:AlternateContent xmlns:mc="http://schemas.openxmlformats.org/markup-compatibility/2006">
    <mc:Choice xmlns:p14="http://schemas.microsoft.com/office/powerpoint/2010/main" Requires="p14">
      <p:transition spd="slow" p14:dur="2000" advTm="44559"/>
    </mc:Choice>
    <mc:Fallback>
      <p:transition spd="slow" advTm="44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8101C-9E54-47FF-90C5-5C5A1399BE97}"/>
              </a:ext>
            </a:extLst>
          </p:cNvPr>
          <p:cNvSpPr>
            <a:spLocks noGrp="1"/>
          </p:cNvSpPr>
          <p:nvPr>
            <p:ph type="title"/>
          </p:nvPr>
        </p:nvSpPr>
        <p:spPr/>
        <p:txBody>
          <a:bodyPr/>
          <a:lstStyle/>
          <a:p>
            <a:r>
              <a:rPr lang="en-US" dirty="0"/>
              <a:t>Medications</a:t>
            </a:r>
          </a:p>
        </p:txBody>
      </p:sp>
      <p:sp>
        <p:nvSpPr>
          <p:cNvPr id="3" name="Content Placeholder 2">
            <a:extLst>
              <a:ext uri="{FF2B5EF4-FFF2-40B4-BE49-F238E27FC236}">
                <a16:creationId xmlns:a16="http://schemas.microsoft.com/office/drawing/2014/main" id="{361FC1A4-5BC4-4178-B533-99D581000905}"/>
              </a:ext>
            </a:extLst>
          </p:cNvPr>
          <p:cNvSpPr>
            <a:spLocks noGrp="1"/>
          </p:cNvSpPr>
          <p:nvPr>
            <p:ph idx="1"/>
          </p:nvPr>
        </p:nvSpPr>
        <p:spPr>
          <a:xfrm>
            <a:off x="1162878" y="1717168"/>
            <a:ext cx="9866243" cy="3820766"/>
          </a:xfrm>
        </p:spPr>
        <p:txBody>
          <a:bodyPr>
            <a:normAutofit fontScale="85000" lnSpcReduction="20000"/>
          </a:bodyPr>
          <a:lstStyle/>
          <a:p>
            <a:r>
              <a:rPr lang="en-US" dirty="0"/>
              <a:t>Acetazolamide </a:t>
            </a:r>
          </a:p>
          <a:p>
            <a:pPr lvl="1"/>
            <a:r>
              <a:rPr lang="en-US" dirty="0"/>
              <a:t>Reduces CSF production by carbonic anhydrase inhibition</a:t>
            </a:r>
          </a:p>
          <a:p>
            <a:pPr lvl="1"/>
            <a:r>
              <a:rPr lang="en-US" dirty="0"/>
              <a:t>Generalized improvements in signs and symptoms of IIH over periods of 6-36 months but long-term efficacy and remission have not been clearly defined</a:t>
            </a:r>
          </a:p>
          <a:p>
            <a:r>
              <a:rPr lang="en-US" dirty="0"/>
              <a:t>Topiramate </a:t>
            </a:r>
          </a:p>
          <a:p>
            <a:pPr lvl="1"/>
            <a:r>
              <a:rPr lang="en-US" dirty="0"/>
              <a:t>Carbonic anhydrase inhibition</a:t>
            </a:r>
          </a:p>
          <a:p>
            <a:pPr lvl="1"/>
            <a:r>
              <a:rPr lang="en-US" dirty="0"/>
              <a:t>Weight loss association</a:t>
            </a:r>
          </a:p>
          <a:p>
            <a:pPr lvl="1"/>
            <a:r>
              <a:rPr lang="en-US" dirty="0"/>
              <a:t>Effective for migraines</a:t>
            </a:r>
          </a:p>
          <a:p>
            <a:r>
              <a:rPr lang="en-US" dirty="0"/>
              <a:t>Furosemide </a:t>
            </a:r>
          </a:p>
          <a:p>
            <a:pPr lvl="1"/>
            <a:r>
              <a:rPr lang="en-US" dirty="0"/>
              <a:t>Also inhibits CSF production</a:t>
            </a:r>
          </a:p>
          <a:p>
            <a:pPr lvl="1"/>
            <a:r>
              <a:rPr lang="en-US" dirty="0"/>
              <a:t>Has been used with anecdotal evidence</a:t>
            </a:r>
          </a:p>
          <a:p>
            <a:pPr lvl="1"/>
            <a:r>
              <a:rPr lang="en-US" dirty="0"/>
              <a:t>Adjunct to acetazolamide in patients on maximal therapy and worsening symptoms (8 children case series)</a:t>
            </a:r>
          </a:p>
          <a:p>
            <a:pPr marL="457200" lvl="1" indent="0">
              <a:buNone/>
            </a:pPr>
            <a:endParaRPr lang="en-US" dirty="0"/>
          </a:p>
        </p:txBody>
      </p:sp>
      <p:sp>
        <p:nvSpPr>
          <p:cNvPr id="4" name="TextBox 3">
            <a:extLst>
              <a:ext uri="{FF2B5EF4-FFF2-40B4-BE49-F238E27FC236}">
                <a16:creationId xmlns:a16="http://schemas.microsoft.com/office/drawing/2014/main" id="{6A5438DB-E22A-AE0A-24E1-5E02E89E4C06}"/>
              </a:ext>
            </a:extLst>
          </p:cNvPr>
          <p:cNvSpPr txBox="1"/>
          <p:nvPr/>
        </p:nvSpPr>
        <p:spPr>
          <a:xfrm>
            <a:off x="2761860" y="6492874"/>
            <a:ext cx="9430139" cy="338554"/>
          </a:xfrm>
          <a:prstGeom prst="rect">
            <a:avLst/>
          </a:prstGeom>
          <a:noFill/>
        </p:spPr>
        <p:txBody>
          <a:bodyPr wrap="square" rtlCol="0">
            <a:spAutoFit/>
          </a:bodyPr>
          <a:lstStyle/>
          <a:p>
            <a:r>
              <a:rPr lang="en-US" sz="1600" dirty="0"/>
              <a:t>(See full summary of references at end slide (Wall et all, Piper et al, </a:t>
            </a:r>
            <a:r>
              <a:rPr lang="en-US" sz="1600" dirty="0" err="1"/>
              <a:t>Celebisoy</a:t>
            </a:r>
            <a:r>
              <a:rPr lang="en-US" sz="1600" dirty="0"/>
              <a:t> et al, Matthews et al))</a:t>
            </a:r>
          </a:p>
        </p:txBody>
      </p:sp>
      <p:pic>
        <p:nvPicPr>
          <p:cNvPr id="5" name="Audio 4">
            <a:hlinkClick r:id="" action="ppaction://media"/>
            <a:extLst>
              <a:ext uri="{FF2B5EF4-FFF2-40B4-BE49-F238E27FC236}">
                <a16:creationId xmlns:a16="http://schemas.microsoft.com/office/drawing/2014/main" id="{987309CC-79C0-9E86-F631-F84924ADFF85}"/>
              </a:ext>
            </a:extLst>
          </p:cNvPr>
          <p:cNvPicPr>
            <a:picLocks noChangeAspect="1"/>
          </p:cNvPicPr>
          <p:nvPr>
            <a:audioFile r:link="rId2"/>
            <p:extLst>
              <p:ext uri="{DAA4B4D4-6D71-4841-9C94-3DE7FCFB9230}">
                <p14:media xmlns:p14="http://schemas.microsoft.com/office/powerpoint/2010/main" r:embed="rId3">
                  <p14:trim end="6941.163"/>
                </p14:media>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037256759"/>
      </p:ext>
    </p:extLst>
  </p:cSld>
  <p:clrMapOvr>
    <a:masterClrMapping/>
  </p:clrMapOvr>
  <mc:AlternateContent xmlns:mc="http://schemas.openxmlformats.org/markup-compatibility/2006">
    <mc:Choice xmlns:p14="http://schemas.microsoft.com/office/powerpoint/2010/main" Requires="p14">
      <p:transition spd="slow" p14:dur="2000" advTm="59988"/>
    </mc:Choice>
    <mc:Fallback>
      <p:transition spd="slow" advTm="59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3D40-3A9A-4468-ADB5-A90F3CC8D5DF}"/>
              </a:ext>
            </a:extLst>
          </p:cNvPr>
          <p:cNvSpPr>
            <a:spLocks noGrp="1"/>
          </p:cNvSpPr>
          <p:nvPr>
            <p:ph type="title"/>
          </p:nvPr>
        </p:nvSpPr>
        <p:spPr/>
        <p:txBody>
          <a:bodyPr/>
          <a:lstStyle/>
          <a:p>
            <a:r>
              <a:rPr lang="en-US" dirty="0"/>
              <a:t>Surgical Interventions</a:t>
            </a:r>
          </a:p>
        </p:txBody>
      </p:sp>
      <p:sp>
        <p:nvSpPr>
          <p:cNvPr id="3" name="Content Placeholder 2">
            <a:extLst>
              <a:ext uri="{FF2B5EF4-FFF2-40B4-BE49-F238E27FC236}">
                <a16:creationId xmlns:a16="http://schemas.microsoft.com/office/drawing/2014/main" id="{3689CB49-6E2F-4CD1-AEFE-9269419BBACD}"/>
              </a:ext>
            </a:extLst>
          </p:cNvPr>
          <p:cNvSpPr>
            <a:spLocks noGrp="1"/>
          </p:cNvSpPr>
          <p:nvPr>
            <p:ph idx="1"/>
          </p:nvPr>
        </p:nvSpPr>
        <p:spPr/>
        <p:txBody>
          <a:bodyPr>
            <a:normAutofit fontScale="92500" lnSpcReduction="10000"/>
          </a:bodyPr>
          <a:lstStyle/>
          <a:p>
            <a:r>
              <a:rPr lang="en-US" dirty="0"/>
              <a:t>Optic nerve sheath fenestration </a:t>
            </a:r>
          </a:p>
          <a:p>
            <a:pPr lvl="1"/>
            <a:r>
              <a:rPr lang="en-US" dirty="0"/>
              <a:t>Small window cut in optic nerve sheath to allow CSF flow into orbit</a:t>
            </a:r>
          </a:p>
          <a:p>
            <a:pPr lvl="1"/>
            <a:r>
              <a:rPr lang="en-US" dirty="0"/>
              <a:t>Case series on 86 patients/158 cases</a:t>
            </a:r>
          </a:p>
          <a:p>
            <a:pPr lvl="2"/>
            <a:r>
              <a:rPr lang="en-US" dirty="0"/>
              <a:t>Stabilized or improved VA in 94% of cases</a:t>
            </a:r>
          </a:p>
          <a:p>
            <a:pPr lvl="2"/>
            <a:r>
              <a:rPr lang="en-US" dirty="0"/>
              <a:t>Stabilized or improved VF in 88% of cases</a:t>
            </a:r>
          </a:p>
          <a:p>
            <a:pPr lvl="1"/>
            <a:r>
              <a:rPr lang="en-US" dirty="0"/>
              <a:t>Effective and safe in children</a:t>
            </a:r>
          </a:p>
          <a:p>
            <a:r>
              <a:rPr lang="en-US" dirty="0"/>
              <a:t>Shunts</a:t>
            </a:r>
          </a:p>
          <a:p>
            <a:pPr lvl="1"/>
            <a:r>
              <a:rPr lang="en-US" dirty="0"/>
              <a:t>Ventriculoperitoneal (VPS) preferred to lumboperitoneal (LPS)</a:t>
            </a:r>
          </a:p>
          <a:p>
            <a:pPr lvl="1"/>
            <a:r>
              <a:rPr lang="en-US" dirty="0"/>
              <a:t>Outcomes can be mixed, 50-95% of patients with remission of symptoms</a:t>
            </a:r>
          </a:p>
          <a:p>
            <a:pPr lvl="1"/>
            <a:r>
              <a:rPr lang="en-US" dirty="0"/>
              <a:t>LPS failure requiring revision rate is ~50%</a:t>
            </a:r>
          </a:p>
          <a:p>
            <a:pPr lvl="1"/>
            <a:endParaRPr lang="en-US" dirty="0"/>
          </a:p>
          <a:p>
            <a:pPr lvl="2"/>
            <a:endParaRPr lang="en-US" dirty="0"/>
          </a:p>
          <a:p>
            <a:pPr lvl="1"/>
            <a:endParaRPr lang="en-US" dirty="0"/>
          </a:p>
        </p:txBody>
      </p:sp>
      <p:sp>
        <p:nvSpPr>
          <p:cNvPr id="4" name="TextBox 3">
            <a:extLst>
              <a:ext uri="{FF2B5EF4-FFF2-40B4-BE49-F238E27FC236}">
                <a16:creationId xmlns:a16="http://schemas.microsoft.com/office/drawing/2014/main" id="{E8745AAA-554E-4416-8E22-C4CE5D2353FD}"/>
              </a:ext>
            </a:extLst>
          </p:cNvPr>
          <p:cNvSpPr txBox="1"/>
          <p:nvPr/>
        </p:nvSpPr>
        <p:spPr>
          <a:xfrm>
            <a:off x="2724539" y="6241890"/>
            <a:ext cx="9467462" cy="584775"/>
          </a:xfrm>
          <a:prstGeom prst="rect">
            <a:avLst/>
          </a:prstGeom>
          <a:noFill/>
        </p:spPr>
        <p:txBody>
          <a:bodyPr wrap="square" rtlCol="0">
            <a:spAutoFit/>
          </a:bodyPr>
          <a:lstStyle/>
          <a:p>
            <a:r>
              <a:rPr lang="en-US" sz="1600" dirty="0"/>
              <a:t>(See full summary of references at end slide (Banta et al, Lee et al, </a:t>
            </a:r>
            <a:r>
              <a:rPr lang="en-US" sz="1600" dirty="0" err="1"/>
              <a:t>Thuente</a:t>
            </a:r>
            <a:r>
              <a:rPr lang="en-US" sz="1600" dirty="0"/>
              <a:t> et al, McGirt et al, Fonseca et al), </a:t>
            </a:r>
            <a:r>
              <a:rPr lang="en-US" sz="1600" dirty="0" err="1"/>
              <a:t>Feldon</a:t>
            </a:r>
            <a:r>
              <a:rPr lang="en-US" sz="1600" dirty="0"/>
              <a:t> et al, </a:t>
            </a:r>
            <a:r>
              <a:rPr lang="en-US" sz="1600" dirty="0" err="1"/>
              <a:t>Burgett</a:t>
            </a:r>
            <a:r>
              <a:rPr lang="en-US" sz="1600" dirty="0"/>
              <a:t> et al, </a:t>
            </a:r>
            <a:r>
              <a:rPr lang="en-US" sz="1600" dirty="0" err="1"/>
              <a:t>Biousse</a:t>
            </a:r>
            <a:r>
              <a:rPr lang="en-US" sz="1600" dirty="0"/>
              <a:t> et al, </a:t>
            </a:r>
            <a:r>
              <a:rPr lang="en-US" sz="1600" dirty="0" err="1"/>
              <a:t>Eggenberger</a:t>
            </a:r>
            <a:r>
              <a:rPr lang="en-US" sz="1600" dirty="0"/>
              <a:t> et al))</a:t>
            </a:r>
          </a:p>
        </p:txBody>
      </p:sp>
      <p:pic>
        <p:nvPicPr>
          <p:cNvPr id="6" name="Audio 5">
            <a:hlinkClick r:id="" action="ppaction://media"/>
            <a:extLst>
              <a:ext uri="{FF2B5EF4-FFF2-40B4-BE49-F238E27FC236}">
                <a16:creationId xmlns:a16="http://schemas.microsoft.com/office/drawing/2014/main" id="{D21A76E8-1FA7-233E-83AF-A818FD26DB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13115584"/>
      </p:ext>
    </p:extLst>
  </p:cSld>
  <p:clrMapOvr>
    <a:masterClrMapping/>
  </p:clrMapOvr>
  <mc:AlternateContent xmlns:mc="http://schemas.openxmlformats.org/markup-compatibility/2006">
    <mc:Choice xmlns:p14="http://schemas.microsoft.com/office/powerpoint/2010/main" Requires="p14">
      <p:transition spd="slow" p14:dur="2000" advTm="118003"/>
    </mc:Choice>
    <mc:Fallback>
      <p:transition spd="slow" advTm="118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3D40-3A9A-4468-ADB5-A90F3CC8D5DF}"/>
              </a:ext>
            </a:extLst>
          </p:cNvPr>
          <p:cNvSpPr>
            <a:spLocks noGrp="1"/>
          </p:cNvSpPr>
          <p:nvPr>
            <p:ph type="title"/>
          </p:nvPr>
        </p:nvSpPr>
        <p:spPr/>
        <p:txBody>
          <a:bodyPr/>
          <a:lstStyle/>
          <a:p>
            <a:r>
              <a:rPr lang="en-US" dirty="0"/>
              <a:t>Surgical Interventions</a:t>
            </a:r>
          </a:p>
        </p:txBody>
      </p:sp>
      <p:sp>
        <p:nvSpPr>
          <p:cNvPr id="3" name="Content Placeholder 2">
            <a:extLst>
              <a:ext uri="{FF2B5EF4-FFF2-40B4-BE49-F238E27FC236}">
                <a16:creationId xmlns:a16="http://schemas.microsoft.com/office/drawing/2014/main" id="{3689CB49-6E2F-4CD1-AEFE-9269419BBACD}"/>
              </a:ext>
            </a:extLst>
          </p:cNvPr>
          <p:cNvSpPr>
            <a:spLocks noGrp="1"/>
          </p:cNvSpPr>
          <p:nvPr>
            <p:ph idx="1"/>
          </p:nvPr>
        </p:nvSpPr>
        <p:spPr/>
        <p:txBody>
          <a:bodyPr>
            <a:normAutofit fontScale="92500" lnSpcReduction="10000"/>
          </a:bodyPr>
          <a:lstStyle/>
          <a:p>
            <a:r>
              <a:rPr lang="en-US" sz="3200" dirty="0"/>
              <a:t>Venous sinus stenting</a:t>
            </a:r>
          </a:p>
          <a:p>
            <a:pPr lvl="1"/>
            <a:r>
              <a:rPr lang="en-US" sz="2800" dirty="0"/>
              <a:t>143 case review: 99% procedure success rate, 6% complications</a:t>
            </a:r>
          </a:p>
          <a:p>
            <a:pPr lvl="1"/>
            <a:r>
              <a:rPr lang="en-US" sz="2800" dirty="0"/>
              <a:t>87-97% improvement of symptoms (Headaches, papilledema, visual symptoms, pulsatile tinnitus)</a:t>
            </a:r>
          </a:p>
          <a:p>
            <a:pPr lvl="1"/>
            <a:r>
              <a:rPr lang="en-US" dirty="0"/>
              <a:t>Still a relatively new procedure compared to other options</a:t>
            </a:r>
          </a:p>
          <a:p>
            <a:r>
              <a:rPr lang="en-US" sz="3200" dirty="0"/>
              <a:t>Serial LP – not recommended due to limited effects, associated complications</a:t>
            </a:r>
          </a:p>
          <a:p>
            <a:pPr lvl="1"/>
            <a:r>
              <a:rPr lang="en-US" sz="2800" dirty="0"/>
              <a:t>Exception is for pregnant patients due to contraindications and to avoid medical therapy</a:t>
            </a:r>
          </a:p>
          <a:p>
            <a:pPr lvl="1"/>
            <a:endParaRPr lang="en-US" sz="2800" dirty="0"/>
          </a:p>
        </p:txBody>
      </p:sp>
      <p:sp>
        <p:nvSpPr>
          <p:cNvPr id="6" name="TextBox 5">
            <a:extLst>
              <a:ext uri="{FF2B5EF4-FFF2-40B4-BE49-F238E27FC236}">
                <a16:creationId xmlns:a16="http://schemas.microsoft.com/office/drawing/2014/main" id="{6FDB7FEA-7990-7A57-D082-62EA799CFCB8}"/>
              </a:ext>
            </a:extLst>
          </p:cNvPr>
          <p:cNvSpPr txBox="1"/>
          <p:nvPr/>
        </p:nvSpPr>
        <p:spPr>
          <a:xfrm>
            <a:off x="2697901" y="5628177"/>
            <a:ext cx="9494099" cy="1200329"/>
          </a:xfrm>
          <a:prstGeom prst="rect">
            <a:avLst/>
          </a:prstGeom>
          <a:noFill/>
        </p:spPr>
        <p:txBody>
          <a:bodyPr wrap="square">
            <a:spAutoFit/>
          </a:bodyPr>
          <a:lstStyle/>
          <a:p>
            <a:pPr algn="l"/>
            <a:r>
              <a:rPr lang="en-US" sz="1200" b="0" i="0" dirty="0">
                <a:solidFill>
                  <a:srgbClr val="212121"/>
                </a:solidFill>
                <a:effectLst/>
                <a:latin typeface="BlinkMacSystemFont"/>
              </a:rPr>
              <a:t>Puffer RC, Mustafa W, </a:t>
            </a:r>
            <a:r>
              <a:rPr lang="en-US" sz="1200" b="0" i="0" dirty="0" err="1">
                <a:solidFill>
                  <a:srgbClr val="212121"/>
                </a:solidFill>
                <a:effectLst/>
                <a:latin typeface="BlinkMacSystemFont"/>
              </a:rPr>
              <a:t>Lanzino</a:t>
            </a:r>
            <a:r>
              <a:rPr lang="en-US" sz="1200" b="0" i="0" dirty="0">
                <a:solidFill>
                  <a:srgbClr val="212121"/>
                </a:solidFill>
                <a:effectLst/>
                <a:latin typeface="BlinkMacSystemFont"/>
              </a:rPr>
              <a:t> G. Venous sinus stenting for idiopathic intracranial hypertension: a review of the literature. </a:t>
            </a:r>
            <a:r>
              <a:rPr lang="en-US" sz="1200" b="0" i="1" dirty="0">
                <a:solidFill>
                  <a:srgbClr val="212121"/>
                </a:solidFill>
                <a:effectLst/>
                <a:latin typeface="BlinkMacSystemFont"/>
              </a:rPr>
              <a:t>J </a:t>
            </a:r>
            <a:r>
              <a:rPr lang="en-US" sz="1200" b="0" i="1" dirty="0" err="1">
                <a:solidFill>
                  <a:srgbClr val="212121"/>
                </a:solidFill>
                <a:effectLst/>
                <a:latin typeface="BlinkMacSystemFont"/>
              </a:rPr>
              <a:t>Neurointerv</a:t>
            </a:r>
            <a:r>
              <a:rPr lang="en-US" sz="1200" b="0" i="1" dirty="0">
                <a:solidFill>
                  <a:srgbClr val="212121"/>
                </a:solidFill>
                <a:effectLst/>
                <a:latin typeface="BlinkMacSystemFont"/>
              </a:rPr>
              <a:t> Surg</a:t>
            </a:r>
            <a:r>
              <a:rPr lang="en-US" sz="1200" b="0" i="0" dirty="0">
                <a:solidFill>
                  <a:srgbClr val="212121"/>
                </a:solidFill>
                <a:effectLst/>
                <a:latin typeface="BlinkMacSystemFont"/>
              </a:rPr>
              <a:t>. 2013;5(5):483-486. doi:10.1136/neurintsurg-2012-010468</a:t>
            </a:r>
          </a:p>
          <a:p>
            <a:pPr algn="l"/>
            <a:r>
              <a:rPr lang="en-US" sz="1200" b="0" i="0" dirty="0">
                <a:solidFill>
                  <a:srgbClr val="212121"/>
                </a:solidFill>
                <a:effectLst/>
                <a:latin typeface="BlinkMacSystemFont"/>
              </a:rPr>
              <a:t>Huna-Baron R, </a:t>
            </a:r>
            <a:r>
              <a:rPr lang="en-US" sz="1200" b="0" i="0" dirty="0" err="1">
                <a:solidFill>
                  <a:srgbClr val="212121"/>
                </a:solidFill>
                <a:effectLst/>
                <a:latin typeface="BlinkMacSystemFont"/>
              </a:rPr>
              <a:t>Kupersmith</a:t>
            </a:r>
            <a:r>
              <a:rPr lang="en-US" sz="1200" b="0" i="0" dirty="0">
                <a:solidFill>
                  <a:srgbClr val="212121"/>
                </a:solidFill>
                <a:effectLst/>
                <a:latin typeface="BlinkMacSystemFont"/>
              </a:rPr>
              <a:t> MJ. Idiopathic intracranial hypertension in pregnancy. </a:t>
            </a:r>
            <a:r>
              <a:rPr lang="en-US" sz="1200" b="0" i="1" dirty="0">
                <a:solidFill>
                  <a:srgbClr val="212121"/>
                </a:solidFill>
                <a:effectLst/>
                <a:latin typeface="BlinkMacSystemFont"/>
              </a:rPr>
              <a:t>J Neurol</a:t>
            </a:r>
            <a:r>
              <a:rPr lang="en-US" sz="1200" b="0" i="0" dirty="0">
                <a:solidFill>
                  <a:srgbClr val="212121"/>
                </a:solidFill>
                <a:effectLst/>
                <a:latin typeface="BlinkMacSystemFont"/>
              </a:rPr>
              <a:t>. 2002;249(8):1078-1081. doi:10.1007/s00415-002-0791-4</a:t>
            </a:r>
          </a:p>
          <a:p>
            <a:pPr algn="l"/>
            <a:r>
              <a:rPr lang="en-US" sz="1200" b="0" i="0" dirty="0">
                <a:solidFill>
                  <a:srgbClr val="212121"/>
                </a:solidFill>
                <a:effectLst/>
                <a:latin typeface="BlinkMacSystemFont"/>
              </a:rPr>
              <a:t>Evans RW, Friedman DI. Expert opinion: the management of pseudotumor cerebri during pregnancy. </a:t>
            </a:r>
            <a:r>
              <a:rPr lang="en-US" sz="1200" b="0" i="1" dirty="0">
                <a:solidFill>
                  <a:srgbClr val="212121"/>
                </a:solidFill>
                <a:effectLst/>
                <a:latin typeface="BlinkMacSystemFont"/>
              </a:rPr>
              <a:t>Headache</a:t>
            </a:r>
            <a:r>
              <a:rPr lang="en-US" sz="1200" b="0" i="0" dirty="0">
                <a:solidFill>
                  <a:srgbClr val="212121"/>
                </a:solidFill>
                <a:effectLst/>
                <a:latin typeface="BlinkMacSystemFont"/>
              </a:rPr>
              <a:t>. 2000;40(6):495-497. doi:10.1046/j.1526-4610.2000.00076.x</a:t>
            </a:r>
          </a:p>
          <a:p>
            <a:pPr algn="l"/>
            <a:r>
              <a:rPr lang="en-US" sz="1200" b="0" i="0" dirty="0" err="1">
                <a:solidFill>
                  <a:srgbClr val="212121"/>
                </a:solidFill>
                <a:effectLst/>
                <a:latin typeface="BlinkMacSystemFont"/>
              </a:rPr>
              <a:t>Digre</a:t>
            </a:r>
            <a:r>
              <a:rPr lang="en-US" sz="1200" b="0" i="0" dirty="0">
                <a:solidFill>
                  <a:srgbClr val="212121"/>
                </a:solidFill>
                <a:effectLst/>
                <a:latin typeface="BlinkMacSystemFont"/>
              </a:rPr>
              <a:t> KB, Varner MW, Corbett JJ. Pseudotumor cerebri and pregnancy. </a:t>
            </a:r>
            <a:r>
              <a:rPr lang="en-US" sz="1200" b="0" i="1" dirty="0">
                <a:solidFill>
                  <a:srgbClr val="212121"/>
                </a:solidFill>
                <a:effectLst/>
                <a:latin typeface="BlinkMacSystemFont"/>
              </a:rPr>
              <a:t>Neurology</a:t>
            </a:r>
            <a:r>
              <a:rPr lang="en-US" sz="1200" b="0" i="0" dirty="0">
                <a:solidFill>
                  <a:srgbClr val="212121"/>
                </a:solidFill>
                <a:effectLst/>
                <a:latin typeface="BlinkMacSystemFont"/>
              </a:rPr>
              <a:t>. 1984;34(6):721-729. doi:10.1212/wnl.34.6.721</a:t>
            </a:r>
          </a:p>
        </p:txBody>
      </p:sp>
      <p:pic>
        <p:nvPicPr>
          <p:cNvPr id="5" name="Audio 4">
            <a:hlinkClick r:id="" action="ppaction://media"/>
            <a:extLst>
              <a:ext uri="{FF2B5EF4-FFF2-40B4-BE49-F238E27FC236}">
                <a16:creationId xmlns:a16="http://schemas.microsoft.com/office/drawing/2014/main" id="{836AA66F-2808-7303-4013-4D4AA535F8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26736095"/>
      </p:ext>
    </p:extLst>
  </p:cSld>
  <p:clrMapOvr>
    <a:masterClrMapping/>
  </p:clrMapOvr>
  <mc:AlternateContent xmlns:mc="http://schemas.openxmlformats.org/markup-compatibility/2006">
    <mc:Choice xmlns:p14="http://schemas.microsoft.com/office/powerpoint/2010/main" Requires="p14">
      <p:transition spd="slow" p14:dur="2000" advTm="61010"/>
    </mc:Choice>
    <mc:Fallback>
      <p:transition spd="slow" advTm="6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4C13-7F2C-47F4-B584-65831F9E2DE5}"/>
              </a:ext>
            </a:extLst>
          </p:cNvPr>
          <p:cNvSpPr>
            <a:spLocks noGrp="1"/>
          </p:cNvSpPr>
          <p:nvPr>
            <p:ph type="title"/>
          </p:nvPr>
        </p:nvSpPr>
        <p:spPr/>
        <p:txBody>
          <a:bodyPr/>
          <a:lstStyle/>
          <a:p>
            <a:r>
              <a:rPr lang="en-US" dirty="0"/>
              <a:t>Back to our Patient…</a:t>
            </a:r>
          </a:p>
        </p:txBody>
      </p:sp>
      <p:sp>
        <p:nvSpPr>
          <p:cNvPr id="3" name="Content Placeholder 2">
            <a:extLst>
              <a:ext uri="{FF2B5EF4-FFF2-40B4-BE49-F238E27FC236}">
                <a16:creationId xmlns:a16="http://schemas.microsoft.com/office/drawing/2014/main" id="{3423C0D4-B401-46B3-8F61-9355D85AE33D}"/>
              </a:ext>
            </a:extLst>
          </p:cNvPr>
          <p:cNvSpPr>
            <a:spLocks noGrp="1"/>
          </p:cNvSpPr>
          <p:nvPr>
            <p:ph idx="1"/>
          </p:nvPr>
        </p:nvSpPr>
        <p:spPr/>
        <p:txBody>
          <a:bodyPr>
            <a:normAutofit/>
          </a:bodyPr>
          <a:lstStyle/>
          <a:p>
            <a:r>
              <a:rPr lang="en-US" sz="3200" dirty="0"/>
              <a:t>Plan:</a:t>
            </a:r>
          </a:p>
          <a:p>
            <a:pPr lvl="1"/>
            <a:r>
              <a:rPr lang="en-US" sz="3000" dirty="0"/>
              <a:t>Discussion with family and neurosurgery regarding options for lumbar drain or VP shunt vs medical therapy</a:t>
            </a:r>
          </a:p>
          <a:p>
            <a:pPr lvl="1"/>
            <a:r>
              <a:rPr lang="en-US" sz="3000" dirty="0"/>
              <a:t>Family opted for more conservative medical management</a:t>
            </a:r>
          </a:p>
          <a:p>
            <a:pPr lvl="1"/>
            <a:r>
              <a:rPr lang="en-US" sz="3000" dirty="0"/>
              <a:t>Start acetazolamide 30 mg/kg/day (divided TID) and titrate up to 80/mg/kg/day over 3 days as tolerated</a:t>
            </a:r>
          </a:p>
        </p:txBody>
      </p:sp>
      <p:pic>
        <p:nvPicPr>
          <p:cNvPr id="4" name="Audio 3">
            <a:hlinkClick r:id="" action="ppaction://media"/>
            <a:extLst>
              <a:ext uri="{FF2B5EF4-FFF2-40B4-BE49-F238E27FC236}">
                <a16:creationId xmlns:a16="http://schemas.microsoft.com/office/drawing/2014/main" id="{F9334B93-4F0D-0FD1-6F0C-1E9432274CB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727915198"/>
      </p:ext>
    </p:extLst>
  </p:cSld>
  <p:clrMapOvr>
    <a:masterClrMapping/>
  </p:clrMapOvr>
  <mc:AlternateContent xmlns:mc="http://schemas.openxmlformats.org/markup-compatibility/2006">
    <mc:Choice xmlns:p14="http://schemas.microsoft.com/office/powerpoint/2010/main" Requires="p14">
      <p:transition spd="slow" p14:dur="2000" advTm="32519"/>
    </mc:Choice>
    <mc:Fallback>
      <p:transition spd="slow" advTm="32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E1D833-AA82-BCDB-8AFF-7A69874C81A1}"/>
              </a:ext>
            </a:extLst>
          </p:cNvPr>
          <p:cNvSpPr>
            <a:spLocks noGrp="1"/>
          </p:cNvSpPr>
          <p:nvPr>
            <p:ph idx="1"/>
          </p:nvPr>
        </p:nvSpPr>
        <p:spPr/>
        <p:txBody>
          <a:bodyPr>
            <a:normAutofit/>
          </a:bodyPr>
          <a:lstStyle/>
          <a:p>
            <a:r>
              <a:rPr lang="en-US" sz="3200" dirty="0"/>
              <a:t>Patient reports no headaches, however, has had worsening shortness of breath over the last few days</a:t>
            </a:r>
          </a:p>
          <a:p>
            <a:endParaRPr lang="en-US" sz="2800" dirty="0"/>
          </a:p>
          <a:p>
            <a:endParaRPr lang="en-US" sz="3200" dirty="0"/>
          </a:p>
        </p:txBody>
      </p:sp>
      <p:sp>
        <p:nvSpPr>
          <p:cNvPr id="7" name="Title 1">
            <a:extLst>
              <a:ext uri="{FF2B5EF4-FFF2-40B4-BE49-F238E27FC236}">
                <a16:creationId xmlns:a16="http://schemas.microsoft.com/office/drawing/2014/main" id="{3F48BCF4-B00E-45C6-A7B0-4EA33CF922B0}"/>
              </a:ext>
            </a:extLst>
          </p:cNvPr>
          <p:cNvSpPr>
            <a:spLocks noGrp="1"/>
          </p:cNvSpPr>
          <p:nvPr>
            <p:ph type="title"/>
          </p:nvPr>
        </p:nvSpPr>
        <p:spPr>
          <a:xfrm>
            <a:off x="838200" y="365125"/>
            <a:ext cx="10515600" cy="1325563"/>
          </a:xfrm>
        </p:spPr>
        <p:txBody>
          <a:bodyPr>
            <a:normAutofit/>
          </a:bodyPr>
          <a:lstStyle/>
          <a:p>
            <a:r>
              <a:rPr lang="en-US" dirty="0"/>
              <a:t>Follow up 4 days later in clinic….</a:t>
            </a:r>
          </a:p>
        </p:txBody>
      </p:sp>
      <p:pic>
        <p:nvPicPr>
          <p:cNvPr id="2" name="Audio 1">
            <a:hlinkClick r:id="" action="ppaction://media"/>
            <a:extLst>
              <a:ext uri="{FF2B5EF4-FFF2-40B4-BE49-F238E27FC236}">
                <a16:creationId xmlns:a16="http://schemas.microsoft.com/office/drawing/2014/main" id="{9789B7DD-9035-60FA-94FE-6B40005146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93934814"/>
      </p:ext>
    </p:extLst>
  </p:cSld>
  <p:clrMapOvr>
    <a:masterClrMapping/>
  </p:clrMapOvr>
  <mc:AlternateContent xmlns:mc="http://schemas.openxmlformats.org/markup-compatibility/2006">
    <mc:Choice xmlns:p14="http://schemas.microsoft.com/office/powerpoint/2010/main" Requires="p14">
      <p:transition spd="slow" p14:dur="2000" advTm="21234"/>
    </mc:Choice>
    <mc:Fallback>
      <p:transition spd="slow" advTm="21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4C5B-A1BD-4479-9D33-A763E964953D}"/>
              </a:ext>
            </a:extLst>
          </p:cNvPr>
          <p:cNvSpPr>
            <a:spLocks noGrp="1"/>
          </p:cNvSpPr>
          <p:nvPr>
            <p:ph type="title"/>
          </p:nvPr>
        </p:nvSpPr>
        <p:spPr/>
        <p:txBody>
          <a:bodyPr/>
          <a:lstStyle/>
          <a:p>
            <a:r>
              <a:rPr lang="en-US" dirty="0"/>
              <a:t>What labs or tests will likely confirm the cause of her new symptoms?</a:t>
            </a:r>
          </a:p>
        </p:txBody>
      </p:sp>
      <p:sp>
        <p:nvSpPr>
          <p:cNvPr id="3" name="Content Placeholder 2">
            <a:extLst>
              <a:ext uri="{FF2B5EF4-FFF2-40B4-BE49-F238E27FC236}">
                <a16:creationId xmlns:a16="http://schemas.microsoft.com/office/drawing/2014/main" id="{D5C058C5-F268-4F75-AD58-CD13C902846E}"/>
              </a:ext>
            </a:extLst>
          </p:cNvPr>
          <p:cNvSpPr>
            <a:spLocks noGrp="1"/>
          </p:cNvSpPr>
          <p:nvPr>
            <p:ph idx="1"/>
          </p:nvPr>
        </p:nvSpPr>
        <p:spPr/>
        <p:txBody>
          <a:bodyPr>
            <a:normAutofit/>
          </a:bodyPr>
          <a:lstStyle/>
          <a:p>
            <a:r>
              <a:rPr lang="en-US" sz="3200" dirty="0"/>
              <a:t>A. Blood gas</a:t>
            </a:r>
          </a:p>
          <a:p>
            <a:r>
              <a:rPr lang="en-US" sz="3200" dirty="0"/>
              <a:t>B. CBC/CMP</a:t>
            </a:r>
          </a:p>
          <a:p>
            <a:r>
              <a:rPr lang="en-US" sz="3200" dirty="0"/>
              <a:t>C. Chest X-ray</a:t>
            </a:r>
          </a:p>
          <a:p>
            <a:r>
              <a:rPr lang="en-US" sz="3200" dirty="0"/>
              <a:t>D. CT scan</a:t>
            </a:r>
          </a:p>
          <a:p>
            <a:r>
              <a:rPr lang="en-US" sz="3200" dirty="0"/>
              <a:t>E. MRI</a:t>
            </a:r>
          </a:p>
          <a:p>
            <a:endParaRPr lang="en-US" sz="3200" dirty="0"/>
          </a:p>
        </p:txBody>
      </p:sp>
      <p:pic>
        <p:nvPicPr>
          <p:cNvPr id="5" name="Audio 4">
            <a:hlinkClick r:id="" action="ppaction://media"/>
            <a:extLst>
              <a:ext uri="{FF2B5EF4-FFF2-40B4-BE49-F238E27FC236}">
                <a16:creationId xmlns:a16="http://schemas.microsoft.com/office/drawing/2014/main" id="{23E5FAB7-B7DB-0C7F-50EC-6ACD7537309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508226784"/>
      </p:ext>
    </p:extLst>
  </p:cSld>
  <p:clrMapOvr>
    <a:masterClrMapping/>
  </p:clrMapOvr>
  <mc:AlternateContent xmlns:mc="http://schemas.openxmlformats.org/markup-compatibility/2006">
    <mc:Choice xmlns:p14="http://schemas.microsoft.com/office/powerpoint/2010/main" Requires="p14">
      <p:transition spd="slow" p14:dur="2000" advTm="44187"/>
    </mc:Choice>
    <mc:Fallback>
      <p:transition spd="slow" advTm="441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9" presetClass="emph" presetSubtype="0" fill="hold" nodeType="clickEffect">
                                  <p:stCondLst>
                                    <p:cond delay="0"/>
                                  </p:stCondLst>
                                  <p:childTnLst>
                                    <p:animClr clrSpc="rgb" dir="cw">
                                      <p:cBhvr override="childStyle">
                                        <p:cTn id="10" dur="500" fill="hold"/>
                                        <p:tgtEl>
                                          <p:spTgt spid="3">
                                            <p:txEl>
                                              <p:pRg st="0" end="0"/>
                                            </p:txEl>
                                          </p:spTgt>
                                        </p:tgtEl>
                                        <p:attrNameLst>
                                          <p:attrName>style.color</p:attrName>
                                        </p:attrNameLst>
                                      </p:cBhvr>
                                      <p:to>
                                        <a:srgbClr val="FF0000"/>
                                      </p:to>
                                    </p:animClr>
                                    <p:animClr clrSpc="rgb" dir="cw">
                                      <p:cBhvr>
                                        <p:cTn id="11" dur="500" fill="hold"/>
                                        <p:tgtEl>
                                          <p:spTgt spid="3">
                                            <p:txEl>
                                              <p:pRg st="0" end="0"/>
                                            </p:txEl>
                                          </p:spTgt>
                                        </p:tgtEl>
                                        <p:attrNameLst>
                                          <p:attrName>fillcolor</p:attrName>
                                        </p:attrNameLst>
                                      </p:cBhvr>
                                      <p:to>
                                        <a:srgbClr val="FF0000"/>
                                      </p:to>
                                    </p:animClr>
                                    <p:set>
                                      <p:cBhvr>
                                        <p:cTn id="12" dur="500" fill="hold"/>
                                        <p:tgtEl>
                                          <p:spTgt spid="3">
                                            <p:txEl>
                                              <p:pRg st="0" end="0"/>
                                            </p:txEl>
                                          </p:spTgt>
                                        </p:tgtEl>
                                        <p:attrNameLst>
                                          <p:attrName>fill.type</p:attrName>
                                        </p:attrNameLst>
                                      </p:cBhvr>
                                      <p:to>
                                        <p:strVal val="solid"/>
                                      </p:to>
                                    </p:set>
                                    <p:set>
                                      <p:cBhvr>
                                        <p:cTn id="13" dur="500" fill="hold"/>
                                        <p:tgtEl>
                                          <p:spTgt spid="3">
                                            <p:txEl>
                                              <p:pRg st="0" end="0"/>
                                            </p:txEl>
                                          </p:spTgt>
                                        </p:tgtEl>
                                        <p:attrNameLst>
                                          <p:attrName>fill.on</p:attrName>
                                        </p:attrNameLst>
                                      </p:cBhvr>
                                      <p:to>
                                        <p:strVal val="true"/>
                                      </p:to>
                                    </p:set>
                                  </p:childTnLst>
                                </p:cTn>
                              </p:par>
                              <p:par>
                                <p:cTn id="14" presetID="3" presetClass="emph" presetSubtype="2" fill="hold" nodeType="withEffect">
                                  <p:stCondLst>
                                    <p:cond delay="0"/>
                                  </p:stCondLst>
                                  <p:childTnLst>
                                    <p:animClr clrSpc="rgb" dir="cw">
                                      <p:cBhvr override="childStyle">
                                        <p:cTn id="15" dur="2000" fill="hold"/>
                                        <p:tgtEl>
                                          <p:spTgt spid="3">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33B8-FA7C-4CA9-A3DE-31A7E668683C}"/>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BB42558F-E1E8-4566-AB66-C39E51578213}"/>
              </a:ext>
            </a:extLst>
          </p:cNvPr>
          <p:cNvSpPr>
            <a:spLocks noGrp="1"/>
          </p:cNvSpPr>
          <p:nvPr>
            <p:ph idx="1"/>
          </p:nvPr>
        </p:nvSpPr>
        <p:spPr/>
        <p:txBody>
          <a:bodyPr>
            <a:normAutofit/>
          </a:bodyPr>
          <a:lstStyle/>
          <a:p>
            <a:r>
              <a:rPr lang="en-US" sz="3200" dirty="0"/>
              <a:t>Hg 14.1, </a:t>
            </a:r>
            <a:r>
              <a:rPr lang="en-US" sz="3200" dirty="0" err="1"/>
              <a:t>Hct</a:t>
            </a:r>
            <a:r>
              <a:rPr lang="en-US" sz="3200" dirty="0"/>
              <a:t> 40.7. CBC otherwise normal</a:t>
            </a:r>
          </a:p>
          <a:p>
            <a:r>
              <a:rPr lang="en-US" sz="3200" dirty="0"/>
              <a:t>VBG (or ABG)</a:t>
            </a:r>
          </a:p>
          <a:p>
            <a:pPr lvl="1"/>
            <a:r>
              <a:rPr lang="en-US" sz="3200" dirty="0"/>
              <a:t>pH: 7.27</a:t>
            </a:r>
          </a:p>
          <a:p>
            <a:pPr lvl="1"/>
            <a:r>
              <a:rPr lang="en-US" sz="3200" dirty="0"/>
              <a:t>CO</a:t>
            </a:r>
            <a:r>
              <a:rPr lang="en-US" sz="3200" baseline="-25000" dirty="0"/>
              <a:t>2</a:t>
            </a:r>
            <a:r>
              <a:rPr lang="en-US" sz="3200" dirty="0"/>
              <a:t>: 13.0</a:t>
            </a:r>
            <a:endParaRPr lang="en-US" sz="3200" dirty="0">
              <a:solidFill>
                <a:srgbClr val="FF0000"/>
              </a:solidFill>
            </a:endParaRPr>
          </a:p>
          <a:p>
            <a:r>
              <a:rPr lang="en-US" sz="3200" dirty="0">
                <a:solidFill>
                  <a:srgbClr val="FF0000"/>
                </a:solidFill>
              </a:rPr>
              <a:t>Metabolic acidosis secondary to acetazolamide therapy</a:t>
            </a:r>
          </a:p>
          <a:p>
            <a:endParaRPr lang="en-US" sz="3200" dirty="0"/>
          </a:p>
        </p:txBody>
      </p:sp>
      <p:pic>
        <p:nvPicPr>
          <p:cNvPr id="5" name="Audio 4">
            <a:hlinkClick r:id="" action="ppaction://media"/>
            <a:extLst>
              <a:ext uri="{FF2B5EF4-FFF2-40B4-BE49-F238E27FC236}">
                <a16:creationId xmlns:a16="http://schemas.microsoft.com/office/drawing/2014/main" id="{4669F685-380B-21FB-0075-B1843F62C74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003776735"/>
      </p:ext>
    </p:extLst>
  </p:cSld>
  <p:clrMapOvr>
    <a:masterClrMapping/>
  </p:clrMapOvr>
  <mc:AlternateContent xmlns:mc="http://schemas.openxmlformats.org/markup-compatibility/2006">
    <mc:Choice xmlns:p14="http://schemas.microsoft.com/office/powerpoint/2010/main" Requires="p14">
      <p:transition spd="slow" p14:dur="2000" advTm="46823"/>
    </mc:Choice>
    <mc:Fallback>
      <p:transition spd="slow" advTm="46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FE2AC-EA73-483A-83CC-F216D631566E}"/>
              </a:ext>
            </a:extLst>
          </p:cNvPr>
          <p:cNvSpPr>
            <a:spLocks noGrp="1"/>
          </p:cNvSpPr>
          <p:nvPr>
            <p:ph type="title"/>
          </p:nvPr>
        </p:nvSpPr>
        <p:spPr/>
        <p:txBody>
          <a:bodyPr/>
          <a:lstStyle/>
          <a:p>
            <a:r>
              <a:rPr lang="en-US" dirty="0"/>
              <a:t>Treatment</a:t>
            </a:r>
          </a:p>
        </p:txBody>
      </p:sp>
      <p:sp>
        <p:nvSpPr>
          <p:cNvPr id="3" name="Content Placeholder 2">
            <a:extLst>
              <a:ext uri="{FF2B5EF4-FFF2-40B4-BE49-F238E27FC236}">
                <a16:creationId xmlns:a16="http://schemas.microsoft.com/office/drawing/2014/main" id="{E2628FBC-AFDC-47F1-8F88-55F2BBC91BDB}"/>
              </a:ext>
            </a:extLst>
          </p:cNvPr>
          <p:cNvSpPr>
            <a:spLocks noGrp="1"/>
          </p:cNvSpPr>
          <p:nvPr>
            <p:ph idx="1"/>
          </p:nvPr>
        </p:nvSpPr>
        <p:spPr/>
        <p:txBody>
          <a:bodyPr>
            <a:normAutofit/>
          </a:bodyPr>
          <a:lstStyle/>
          <a:p>
            <a:r>
              <a:rPr lang="en-US" sz="3200" dirty="0"/>
              <a:t>Decreased acetazolamide to 60mg/kg/day divided TID</a:t>
            </a:r>
          </a:p>
          <a:p>
            <a:r>
              <a:rPr lang="en-US" sz="3200" dirty="0"/>
              <a:t>Sodium bicarbonate ~1mEq/kg BID (1300 mg BID) while on higher dosing of acetazolamide</a:t>
            </a:r>
          </a:p>
          <a:p>
            <a:r>
              <a:rPr lang="en-US" sz="3200" dirty="0"/>
              <a:t>Metabolic acidosis resolved</a:t>
            </a:r>
          </a:p>
          <a:p>
            <a:r>
              <a:rPr lang="en-US" sz="3200" dirty="0"/>
              <a:t>Acetazolamide later decreased to 30 mg/kg/day</a:t>
            </a:r>
          </a:p>
          <a:p>
            <a:endParaRPr lang="en-US" sz="3200" dirty="0"/>
          </a:p>
        </p:txBody>
      </p:sp>
      <p:pic>
        <p:nvPicPr>
          <p:cNvPr id="7" name="Audio 6">
            <a:hlinkClick r:id="" action="ppaction://media"/>
            <a:extLst>
              <a:ext uri="{FF2B5EF4-FFF2-40B4-BE49-F238E27FC236}">
                <a16:creationId xmlns:a16="http://schemas.microsoft.com/office/drawing/2014/main" id="{49825FF2-D273-68AC-F0F6-218C0AD700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2469853"/>
      </p:ext>
    </p:extLst>
  </p:cSld>
  <p:clrMapOvr>
    <a:masterClrMapping/>
  </p:clrMapOvr>
  <mc:AlternateContent xmlns:mc="http://schemas.openxmlformats.org/markup-compatibility/2006">
    <mc:Choice xmlns:p14="http://schemas.microsoft.com/office/powerpoint/2010/main" Requires="p14">
      <p:transition spd="slow" p14:dur="2000" advTm="75952"/>
    </mc:Choice>
    <mc:Fallback>
      <p:transition spd="slow" advTm="75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DB88-521D-493D-824E-AF49E01C9FCC}"/>
              </a:ext>
            </a:extLst>
          </p:cNvPr>
          <p:cNvSpPr>
            <a:spLocks noGrp="1"/>
          </p:cNvSpPr>
          <p:nvPr>
            <p:ph type="title"/>
          </p:nvPr>
        </p:nvSpPr>
        <p:spPr/>
        <p:txBody>
          <a:bodyPr/>
          <a:lstStyle/>
          <a:p>
            <a:r>
              <a:rPr lang="en-US" dirty="0"/>
              <a:t>OCT RNFL and GCC</a:t>
            </a:r>
          </a:p>
        </p:txBody>
      </p:sp>
      <p:graphicFrame>
        <p:nvGraphicFramePr>
          <p:cNvPr id="7" name="Content Placeholder 6">
            <a:extLst>
              <a:ext uri="{FF2B5EF4-FFF2-40B4-BE49-F238E27FC236}">
                <a16:creationId xmlns:a16="http://schemas.microsoft.com/office/drawing/2014/main" id="{AA81D584-FAE6-49D1-8031-AEC7BE5BC372}"/>
              </a:ext>
            </a:extLst>
          </p:cNvPr>
          <p:cNvGraphicFramePr>
            <a:graphicFrameLocks noGrp="1"/>
          </p:cNvGraphicFramePr>
          <p:nvPr>
            <p:ph idx="1"/>
            <p:extLst>
              <p:ext uri="{D42A27DB-BD31-4B8C-83A1-F6EECF244321}">
                <p14:modId xmlns:p14="http://schemas.microsoft.com/office/powerpoint/2010/main" val="229545046"/>
              </p:ext>
            </p:extLst>
          </p:nvPr>
        </p:nvGraphicFramePr>
        <p:xfrm>
          <a:off x="838199" y="1417739"/>
          <a:ext cx="10515601" cy="4295164"/>
        </p:xfrm>
        <a:graphic>
          <a:graphicData uri="http://schemas.openxmlformats.org/drawingml/2006/chart">
            <c:chart xmlns:c="http://schemas.openxmlformats.org/drawingml/2006/chart" xmlns:r="http://schemas.openxmlformats.org/officeDocument/2006/relationships" r:id="rId5"/>
          </a:graphicData>
        </a:graphic>
      </p:graphicFrame>
      <p:pic>
        <p:nvPicPr>
          <p:cNvPr id="13" name="Audio 12">
            <a:hlinkClick r:id="" action="ppaction://media"/>
            <a:extLst>
              <a:ext uri="{FF2B5EF4-FFF2-40B4-BE49-F238E27FC236}">
                <a16:creationId xmlns:a16="http://schemas.microsoft.com/office/drawing/2014/main" id="{1447A74C-C99C-4B21-92C8-64280A949D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4336719"/>
      </p:ext>
    </p:extLst>
  </p:cSld>
  <p:clrMapOvr>
    <a:masterClrMapping/>
  </p:clrMapOvr>
  <mc:AlternateContent xmlns:mc="http://schemas.openxmlformats.org/markup-compatibility/2006">
    <mc:Choice xmlns:p14="http://schemas.microsoft.com/office/powerpoint/2010/main" Requires="p14">
      <p:transition spd="slow" p14:dur="2000" advTm="119547"/>
    </mc:Choice>
    <mc:Fallback>
      <p:transition spd="slow" advTm="119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extLst>
    <p:ext uri="{3A86A75C-4F4B-4683-9AE1-C65F6400EC91}">
      <p14:laserTraceLst xmlns:p14="http://schemas.microsoft.com/office/powerpoint/2010/main">
        <p14:tracePtLst>
          <p14:tracePt t="12451" x="8181975" y="57150"/>
          <p14:tracePt t="12461" x="8210550" y="123825"/>
          <p14:tracePt t="12470" x="8210550" y="209550"/>
          <p14:tracePt t="12482" x="8229600" y="295275"/>
          <p14:tracePt t="12487" x="8239125" y="400050"/>
          <p14:tracePt t="12496" x="8239125" y="495300"/>
          <p14:tracePt t="12507" x="8258175" y="600075"/>
          <p14:tracePt t="12517" x="8258175" y="695325"/>
          <p14:tracePt t="12520" x="8267700" y="800100"/>
          <p14:tracePt t="12527" x="8267700" y="866775"/>
          <p14:tracePt t="12541" x="8267700" y="971550"/>
          <p14:tracePt t="12547" x="8267700" y="1057275"/>
          <p14:tracePt t="12548" x="8267700" y="1143000"/>
          <p14:tracePt t="12558" x="8267700" y="1228725"/>
          <p14:tracePt t="12570" x="8239125" y="1295400"/>
          <p14:tracePt t="12571" x="8210550" y="1381125"/>
          <p14:tracePt t="12584" x="8181975" y="1457325"/>
          <p14:tracePt t="12591" x="8124825" y="1524000"/>
          <p14:tracePt t="12600" x="8086725" y="1600200"/>
          <p14:tracePt t="12613" x="8039100" y="1657350"/>
          <p14:tracePt t="12617" x="7981950" y="1714500"/>
          <p14:tracePt t="12626" x="7924800" y="1752600"/>
          <p14:tracePt t="12636" x="7867650" y="1800225"/>
          <p14:tracePt t="12639" x="7800975" y="1828800"/>
          <p14:tracePt t="12647" x="7743825" y="1838325"/>
          <p14:tracePt t="12656" x="7686675" y="1857375"/>
          <p14:tracePt t="12666" x="7610475" y="1866900"/>
          <p14:tracePt t="12669" x="7543800" y="1866900"/>
          <p14:tracePt t="12678" x="7458075" y="1885950"/>
          <p14:tracePt t="12689" x="7381875" y="1885950"/>
          <p14:tracePt t="12697" x="7315200" y="1885950"/>
          <p14:tracePt t="12703" x="7248525" y="1885950"/>
          <p14:tracePt t="12712" x="7172325" y="1885950"/>
          <p14:tracePt t="12722" x="7086600" y="1895475"/>
          <p14:tracePt t="12733" x="6991350" y="1895475"/>
          <p14:tracePt t="12741" x="6915150" y="1914525"/>
          <p14:tracePt t="12747" x="6819900" y="1924050"/>
          <p14:tracePt t="12748" x="6715125" y="1943100"/>
          <p14:tracePt t="12758" x="6619875" y="1981200"/>
          <p14:tracePt t="12770" x="6429375" y="2066925"/>
          <p14:tracePt t="12772" x="6334125" y="2114550"/>
          <p14:tracePt t="12784" x="6219825" y="2200275"/>
          <p14:tracePt t="12791" x="6105525" y="2286000"/>
          <p14:tracePt t="12803" x="6048375" y="2324100"/>
          <p14:tracePt t="12814" x="5943600" y="2409825"/>
          <p14:tracePt t="12824" x="5762625" y="2609850"/>
          <p14:tracePt t="12834" x="5676900" y="2724150"/>
          <p14:tracePt t="12838" x="5600700" y="2809875"/>
          <p14:tracePt t="12852" x="5543550" y="2905125"/>
          <p14:tracePt t="12853" x="5486400" y="2990850"/>
          <p14:tracePt t="12862" x="5457825" y="3076575"/>
          <p14:tracePt t="12874" x="5448300" y="3105150"/>
          <p14:tracePt t="12877" x="5429250" y="3162300"/>
          <p14:tracePt t="12886" x="5419725" y="3190875"/>
          <p14:tracePt t="13087" x="5400675" y="3190875"/>
          <p14:tracePt t="13099" x="5314950" y="3295650"/>
          <p14:tracePt t="13106" x="5172075" y="3438525"/>
          <p14:tracePt t="13118" x="5048250" y="3562350"/>
          <p14:tracePt t="13126" x="4905375" y="3724275"/>
          <p14:tracePt t="13135" x="4781550" y="3876675"/>
          <p14:tracePt t="13138" x="4648200" y="4019550"/>
          <p14:tracePt t="13151" x="4552950" y="4152900"/>
          <p14:tracePt t="13158" x="4467225" y="4248150"/>
          <p14:tracePt t="13170" x="4295775" y="4467225"/>
          <p14:tracePt t="13173" x="4238625" y="4533900"/>
          <p14:tracePt t="13183" x="4105275" y="4686300"/>
          <p14:tracePt t="13190" x="4010025" y="4819650"/>
          <p14:tracePt t="13194" x="3933825" y="4943475"/>
          <p14:tracePt t="13203" x="3867150" y="5048250"/>
          <p14:tracePt t="13216" x="3810000" y="5133975"/>
          <p14:tracePt t="13224" x="3762375" y="5219700"/>
          <p14:tracePt t="13234" x="3724275" y="5286375"/>
          <p14:tracePt t="13237" x="3695700" y="5362575"/>
          <p14:tracePt t="13244" x="3676650" y="5419725"/>
          <p14:tracePt t="13256" x="3648075" y="5486400"/>
          <p14:tracePt t="13259" x="3648075" y="5505450"/>
          <p14:tracePt t="13271" x="3648075" y="5562600"/>
          <p14:tracePt t="13281" x="3638550" y="5600700"/>
          <p14:tracePt t="13290" x="3638550" y="5629275"/>
          <p14:tracePt t="13292" x="3638550" y="5676900"/>
          <p14:tracePt t="13301" x="3638550" y="5705475"/>
          <p14:tracePt t="13308" x="3638550" y="5715000"/>
          <p14:tracePt t="13688" x="3648075" y="5715000"/>
          <p14:tracePt t="13699" x="3667125" y="5715000"/>
          <p14:tracePt t="13707" x="3676650" y="5715000"/>
          <p14:tracePt t="13719" x="3705225" y="5715000"/>
          <p14:tracePt t="13721" x="3724275" y="5715000"/>
          <p14:tracePt t="13732" x="3752850" y="5715000"/>
          <p14:tracePt t="13739" x="3781425" y="5715000"/>
          <p14:tracePt t="13750" x="3790950" y="5715000"/>
          <p14:tracePt t="13756" x="3819525" y="5715000"/>
          <p14:tracePt t="13769" x="3838575" y="5705475"/>
          <p14:tracePt t="13776" x="3867150" y="5705475"/>
          <p14:tracePt t="13786" x="3876675" y="5686425"/>
          <p14:tracePt t="13789" x="3895725" y="5686425"/>
          <p14:tracePt t="13805" x="3905250" y="5676900"/>
          <p14:tracePt t="13818" x="3924300" y="5676900"/>
          <p14:tracePt t="13819" x="3924300" y="5657850"/>
          <p14:tracePt t="13827" x="3933825" y="5657850"/>
          <p14:tracePt t="13844" x="3952875" y="5657850"/>
          <p14:tracePt t="13861" x="3962400" y="5657850"/>
          <p14:tracePt t="13869" x="3962400" y="5648325"/>
          <p14:tracePt t="13893" x="3981450" y="5648325"/>
          <p14:tracePt t="13921" x="3990975" y="5648325"/>
          <p14:tracePt t="14089" x="4010025" y="5648325"/>
          <p14:tracePt t="14121" x="4019550" y="5648325"/>
          <p14:tracePt t="14273" x="4010025" y="5648325"/>
          <p14:tracePt t="14289" x="3990975" y="5648325"/>
          <p14:tracePt t="14305" x="3981450" y="5648325"/>
          <p14:tracePt t="14329" x="3962400" y="5648325"/>
          <p14:tracePt t="14339" x="3952875" y="5629275"/>
          <p14:tracePt t="14361" x="3933825" y="5629275"/>
          <p14:tracePt t="14372" x="3924300" y="5629275"/>
          <p14:tracePt t="14385" x="3905250" y="5629275"/>
          <p14:tracePt t="14401" x="3895725" y="5629275"/>
          <p14:tracePt t="14417" x="3895725" y="5619750"/>
          <p14:tracePt t="14426" x="3876675" y="5619750"/>
          <p14:tracePt t="14481" x="3867150" y="5619750"/>
          <p14:tracePt t="14521" x="3848100" y="5619750"/>
          <p14:tracePt t="14690" x="3848100" y="5600700"/>
          <p14:tracePt t="15587" x="3838575" y="5600700"/>
          <p14:tracePt t="15683" x="3819525" y="5600700"/>
          <p14:tracePt t="16020" x="3838575" y="5600700"/>
          <p14:tracePt t="16052" x="3848100" y="5600700"/>
          <p14:tracePt t="16084" x="3867150" y="5600700"/>
          <p14:tracePt t="16107" x="3867150" y="5619750"/>
          <p14:tracePt t="16119" x="3876675" y="5619750"/>
          <p14:tracePt t="16148" x="3895725" y="5619750"/>
          <p14:tracePt t="16196" x="3905250" y="5619750"/>
          <p14:tracePt t="16220" x="3924300" y="5619750"/>
          <p14:tracePt t="16260" x="3933825" y="5619750"/>
          <p14:tracePt t="16292" x="3952875" y="5619750"/>
          <p14:tracePt t="16340" x="3962400" y="5619750"/>
          <p14:tracePt t="16372" x="3981450" y="5619750"/>
          <p14:tracePt t="16396" x="3990975" y="5619750"/>
          <p14:tracePt t="16406" x="4010025" y="5619750"/>
          <p14:tracePt t="16420" x="4019550" y="5619750"/>
          <p14:tracePt t="16429" x="4038600" y="5619750"/>
          <p14:tracePt t="16438" x="4048125" y="5619750"/>
          <p14:tracePt t="16449" x="4067175" y="5619750"/>
          <p14:tracePt t="16456" x="4076700" y="5619750"/>
          <p14:tracePt t="16464" x="4095750" y="5619750"/>
          <p14:tracePt t="16472" x="4124325" y="5600700"/>
          <p14:tracePt t="16482" x="4133850" y="5600700"/>
          <p14:tracePt t="16490" x="4152900" y="5600700"/>
          <p14:tracePt t="16500" x="4162425" y="5600700"/>
          <p14:tracePt t="16503" x="4181475" y="5600700"/>
          <p14:tracePt t="16511" x="4191000" y="5600700"/>
          <p14:tracePt t="16521" x="4210050" y="5600700"/>
          <p14:tracePt t="16528" x="4219575" y="5600700"/>
          <p14:tracePt t="16539" x="4238625" y="5591175"/>
          <p14:tracePt t="16547" x="4248150" y="5591175"/>
          <p14:tracePt t="16559" x="4267200" y="5591175"/>
          <p14:tracePt t="16573" x="4276725" y="5591175"/>
          <p14:tracePt t="16588" x="4295775" y="5591175"/>
          <p14:tracePt t="16605" x="4305300" y="5591175"/>
          <p14:tracePt t="16620" x="4324350" y="5591175"/>
          <p14:tracePt t="16636" x="4333875" y="5591175"/>
          <p14:tracePt t="16652" x="4352925" y="5591175"/>
          <p14:tracePt t="16676" x="4362450" y="5591175"/>
          <p14:tracePt t="16708" x="4381500" y="5591175"/>
          <p14:tracePt t="17297" x="4391025" y="5591175"/>
          <p14:tracePt t="17307" x="4410075" y="5591175"/>
          <p14:tracePt t="17315" x="4438650" y="5591175"/>
          <p14:tracePt t="17325" x="4467225" y="5591175"/>
          <p14:tracePt t="17332" x="4476750" y="5591175"/>
          <p14:tracePt t="17342" x="4495800" y="5591175"/>
          <p14:tracePt t="17349" x="4524375" y="5591175"/>
          <p14:tracePt t="17358" x="4533900" y="5591175"/>
          <p14:tracePt t="17367" x="4552950" y="5591175"/>
          <p14:tracePt t="17376" x="4562475" y="5591175"/>
          <p14:tracePt t="17383" x="4581525" y="5591175"/>
          <p14:tracePt t="17393" x="4581525" y="5600700"/>
          <p14:tracePt t="17407" x="4591050" y="5600700"/>
          <p14:tracePt t="17426" x="4610100" y="5600700"/>
          <p14:tracePt t="17594" x="4610100" y="5619750"/>
          <p14:tracePt t="17890" x="4610100" y="5600700"/>
          <p14:tracePt t="17906" x="4610100" y="5591175"/>
          <p14:tracePt t="17916" x="4619625" y="5591175"/>
          <p14:tracePt t="17924" x="4619625" y="5572125"/>
          <p14:tracePt t="17934" x="4619625" y="5562600"/>
          <p14:tracePt t="17943" x="4638675" y="5543550"/>
          <p14:tracePt t="17950" x="4638675" y="5534025"/>
          <p14:tracePt t="17960" x="4648200" y="5514975"/>
          <p14:tracePt t="17969" x="4648200" y="5505450"/>
          <p14:tracePt t="17979" x="4648200" y="5486400"/>
          <p14:tracePt t="17988" x="4667250" y="5476875"/>
          <p14:tracePt t="17992" x="4667250" y="5457825"/>
          <p14:tracePt t="17998" x="4667250" y="5448300"/>
          <p14:tracePt t="18009" x="4676775" y="5429250"/>
          <p14:tracePt t="18017" x="4676775" y="5419725"/>
          <p14:tracePt t="18031" x="4695825" y="5419725"/>
          <p14:tracePt t="18040" x="4695825" y="5400675"/>
          <p14:tracePt t="18106" x="4695825" y="5419725"/>
          <p14:tracePt t="18138" x="4695825" y="5429250"/>
          <p14:tracePt t="18170" x="4676775" y="5448300"/>
          <p14:tracePt t="18194" x="4667250" y="5457825"/>
          <p14:tracePt t="18219" x="4648200" y="5457825"/>
          <p14:tracePt t="18228" x="4648200" y="5476875"/>
          <p14:tracePt t="18243" x="4638675" y="5476875"/>
          <p14:tracePt t="18259" x="4638675" y="5486400"/>
          <p14:tracePt t="18269" x="4619625" y="5486400"/>
          <p14:tracePt t="18277" x="4610100" y="5486400"/>
          <p14:tracePt t="18291" x="4591050" y="5486400"/>
          <p14:tracePt t="18307" x="4581525" y="5505450"/>
          <p14:tracePt t="18317" x="4562475" y="5505450"/>
          <p14:tracePt t="18331" x="4552950" y="5505450"/>
          <p14:tracePt t="18341" x="4533900" y="5505450"/>
          <p14:tracePt t="18363" x="4524375" y="5514975"/>
          <p14:tracePt t="18379" x="4505325" y="5514975"/>
          <p14:tracePt t="18403" x="4495800" y="5514975"/>
          <p14:tracePt t="18427" x="4476750" y="5514975"/>
          <p14:tracePt t="18443" x="4467225" y="5514975"/>
          <p14:tracePt t="18467" x="4448175" y="5514975"/>
          <p14:tracePt t="18499" x="4438650" y="5514975"/>
          <p14:tracePt t="18515" x="4438650" y="5505450"/>
          <p14:tracePt t="18531" x="4438650" y="5486400"/>
          <p14:tracePt t="18542" x="4438650" y="5476875"/>
          <p14:tracePt t="18555" x="4438650" y="5457825"/>
          <p14:tracePt t="18564" x="4438650" y="5448300"/>
          <p14:tracePt t="18574" x="4438650" y="5429250"/>
          <p14:tracePt t="18582" x="4438650" y="5419725"/>
          <p14:tracePt t="18591" x="4438650" y="5400675"/>
          <p14:tracePt t="18599" x="4438650" y="5391150"/>
          <p14:tracePt t="18608" x="4438650" y="5372100"/>
          <p14:tracePt t="18616" x="4448175" y="5372100"/>
          <p14:tracePt t="18626" x="4448175" y="5362575"/>
          <p14:tracePt t="18641" x="4448175" y="5343525"/>
          <p14:tracePt t="18641" x="4467225" y="5343525"/>
          <p14:tracePt t="18647" x="4467225" y="5334000"/>
          <p14:tracePt t="18664" x="4476750" y="5314950"/>
          <p14:tracePt t="18695" x="4495800" y="5305425"/>
          <p14:tracePt t="18740" x="4495800" y="5286375"/>
          <p14:tracePt t="18996" x="4505325" y="5286375"/>
          <p14:tracePt t="19028" x="4524375" y="5286375"/>
          <p14:tracePt t="19060" x="4533900" y="5286375"/>
          <p14:tracePt t="19071" x="4552950" y="5286375"/>
          <p14:tracePt t="19078" x="4562475" y="5286375"/>
          <p14:tracePt t="19092" x="4581525" y="5286375"/>
          <p14:tracePt t="19102" x="4591050" y="5286375"/>
          <p14:tracePt t="19116" x="4610100" y="5286375"/>
          <p14:tracePt t="19132" x="4619625" y="5286375"/>
          <p14:tracePt t="19148" x="4638675" y="5286375"/>
          <p14:tracePt t="19158" x="4638675" y="5276850"/>
          <p14:tracePt t="19172" x="4648200" y="5276850"/>
          <p14:tracePt t="19372" x="4638675" y="5276850"/>
          <p14:tracePt t="19388" x="4619625" y="5276850"/>
          <p14:tracePt t="19404" x="4610100" y="5276850"/>
          <p14:tracePt t="19420" x="4591050" y="5276850"/>
          <p14:tracePt t="19437" x="4581525" y="5276850"/>
          <p14:tracePt t="19446" x="4562475" y="5276850"/>
          <p14:tracePt t="19457" x="4562475" y="5286375"/>
          <p14:tracePt t="19474" x="4552950" y="5286375"/>
          <p14:tracePt t="19491" x="4533900" y="5305425"/>
          <p14:tracePt t="19498" x="4533900" y="5314950"/>
          <p14:tracePt t="19510" x="4524375" y="5314950"/>
          <p14:tracePt t="19525" x="4524375" y="5334000"/>
          <p14:tracePt t="19528" x="4505325" y="5334000"/>
          <p14:tracePt t="19539" x="4505325" y="5343525"/>
          <p14:tracePt t="19544" x="4505325" y="5362575"/>
          <p14:tracePt t="19555" x="4495800" y="5372100"/>
          <p14:tracePt t="19569" x="4495800" y="5391150"/>
          <p14:tracePt t="19579" x="4476750" y="5391150"/>
          <p14:tracePt t="19583" x="4476750" y="5400675"/>
          <p14:tracePt t="19592" x="4476750" y="5419725"/>
          <p14:tracePt t="19600" x="4467225" y="5429250"/>
          <p14:tracePt t="19610" x="4467225" y="5448300"/>
          <p14:tracePt t="19623" x="4467225" y="5457825"/>
          <p14:tracePt t="19623" x="4448175" y="5457825"/>
          <p14:tracePt t="19632" x="4448175" y="5476875"/>
          <p14:tracePt t="19640" x="4448175" y="5486400"/>
          <p14:tracePt t="19647" x="4448175" y="5505450"/>
          <p14:tracePt t="19664" x="4448175" y="5514975"/>
          <p14:tracePt t="19674" x="4448175" y="5534025"/>
          <p14:tracePt t="19690" x="4448175" y="5543550"/>
          <p14:tracePt t="19698" x="4448175" y="5562600"/>
          <p14:tracePt t="19709" x="4448175" y="5572125"/>
          <p14:tracePt t="19715" x="4467225" y="5572125"/>
          <p14:tracePt t="19725" x="4476750" y="5591175"/>
          <p14:tracePt t="19728" x="4476750" y="5600700"/>
          <p14:tracePt t="19739" x="4495800" y="5600700"/>
          <p14:tracePt t="19745" x="4505325" y="5619750"/>
          <p14:tracePt t="19756" x="4524375" y="5619750"/>
          <p14:tracePt t="19763" x="4552950" y="5629275"/>
          <p14:tracePt t="19774" x="4562475" y="5629275"/>
          <p14:tracePt t="19778" x="4591050" y="5648325"/>
          <p14:tracePt t="19784" x="4610100" y="5648325"/>
          <p14:tracePt t="19794" x="4638675" y="5657850"/>
          <p14:tracePt t="19802" x="4667250" y="5676900"/>
          <p14:tracePt t="19813" x="4695825" y="5676900"/>
          <p14:tracePt t="19823" x="4724400" y="5686425"/>
          <p14:tracePt t="19826" x="4752975" y="5686425"/>
          <p14:tracePt t="19832" x="4781550" y="5686425"/>
          <p14:tracePt t="19843" x="4791075" y="5705475"/>
          <p14:tracePt t="19851" x="4819650" y="5705475"/>
          <p14:tracePt t="19861" x="4838700" y="5705475"/>
          <p14:tracePt t="19864" x="4848225" y="5715000"/>
          <p14:tracePt t="19874" x="4867275" y="5715000"/>
          <p14:tracePt t="19881" x="4876800" y="5715000"/>
          <p14:tracePt t="19891" x="4886325" y="5715000"/>
          <p14:tracePt t="19895" x="4905375" y="5715000"/>
          <p14:tracePt t="19905" x="4914900" y="5715000"/>
          <p14:tracePt t="19924" x="4933950" y="5715000"/>
          <p14:tracePt t="19934" x="4943475" y="5715000"/>
          <p14:tracePt t="19937" x="4972050" y="5715000"/>
          <p14:tracePt t="19946" x="4991100" y="5715000"/>
          <p14:tracePt t="19957" x="5000625" y="5715000"/>
          <p14:tracePt t="19963" x="5048250" y="5715000"/>
          <p14:tracePt t="19973" x="5057775" y="5715000"/>
          <p14:tracePt t="19981" x="5086350" y="5715000"/>
          <p14:tracePt t="19991" x="5105400" y="5715000"/>
          <p14:tracePt t="19999" x="5133975" y="5715000"/>
          <p14:tracePt t="20003" x="5162550" y="5715000"/>
          <p14:tracePt t="20010" x="5172075" y="5715000"/>
          <p14:tracePt t="20019" x="5191125" y="5715000"/>
          <p14:tracePt t="20028" x="5200650" y="5715000"/>
          <p14:tracePt t="20039" x="5219700" y="5715000"/>
          <p14:tracePt t="20042" x="5229225" y="5715000"/>
          <p14:tracePt t="20055" x="5248275" y="5715000"/>
          <p14:tracePt t="20077" x="5257800" y="5715000"/>
          <p14:tracePt t="20093" x="5257800" y="5705475"/>
          <p14:tracePt t="20109" x="5276850" y="5705475"/>
          <p14:tracePt t="20133" x="5286375" y="5705475"/>
          <p14:tracePt t="20165" x="5305425" y="5705475"/>
          <p14:tracePt t="20197" x="5314950" y="5705475"/>
          <p14:tracePt t="20222" x="5334000" y="5686425"/>
          <p14:tracePt t="20254" x="5343525" y="5686425"/>
          <p14:tracePt t="20333" x="5334000" y="5686425"/>
          <p14:tracePt t="20357" x="5314950" y="5686425"/>
          <p14:tracePt t="20367" x="5305425" y="5686425"/>
          <p14:tracePt t="20382" x="5286375" y="5676900"/>
          <p14:tracePt t="20392" x="5276850" y="5676900"/>
          <p14:tracePt t="20400" x="5257800" y="5676900"/>
          <p14:tracePt t="20409" x="5248275" y="5676900"/>
          <p14:tracePt t="20426" x="5219700" y="5657850"/>
          <p14:tracePt t="20434" x="5200650" y="5657850"/>
          <p14:tracePt t="20444" x="5191125" y="5657850"/>
          <p14:tracePt t="20448" x="5172075" y="5657850"/>
          <p14:tracePt t="20458" x="5162550" y="5648325"/>
          <p14:tracePt t="20475" x="5143500" y="5648325"/>
          <p14:tracePt t="20482" x="5133975" y="5648325"/>
          <p14:tracePt t="20508" x="5114925" y="5648325"/>
          <p14:tracePt t="20532" x="5105400" y="5629275"/>
          <p14:tracePt t="20555" x="5086350" y="5629275"/>
          <p14:tracePt t="20578" x="5076825" y="5629275"/>
          <p14:tracePt t="20594" x="5057775" y="5629275"/>
          <p14:tracePt t="20613" x="5057775" y="5619750"/>
          <p14:tracePt t="20624" x="5048250" y="5619750"/>
          <p14:tracePt t="20758" x="5057775" y="5619750"/>
          <p14:tracePt t="20790" x="5076825" y="5619750"/>
          <p14:tracePt t="20823" x="5086350" y="5619750"/>
          <p14:tracePt t="20854" x="5105400" y="5619750"/>
          <p14:tracePt t="20865" x="5114925" y="5619750"/>
          <p14:tracePt t="20886" x="5133975" y="5619750"/>
          <p14:tracePt t="20919" x="5143500" y="5619750"/>
          <p14:tracePt t="20958" x="5162550" y="5619750"/>
          <p14:tracePt t="21247" x="5172075" y="5619750"/>
          <p14:tracePt t="21287" x="5191125" y="5619750"/>
          <p14:tracePt t="21343" x="5200650" y="5619750"/>
          <p14:tracePt t="21439" x="5191125" y="5619750"/>
          <p14:tracePt t="21828" x="5219700" y="5619750"/>
          <p14:tracePt t="21838" x="5248275" y="5619750"/>
          <p14:tracePt t="21847" x="5257800" y="5619750"/>
          <p14:tracePt t="21858" x="5305425" y="5619750"/>
          <p14:tracePt t="21863" x="5334000" y="5619750"/>
          <p14:tracePt t="21873" x="5372100" y="5619750"/>
          <p14:tracePt t="21881" x="5429250" y="5619750"/>
          <p14:tracePt t="21889" x="5505450" y="5629275"/>
          <p14:tracePt t="21898" x="5562600" y="5629275"/>
          <p14:tracePt t="21909" x="5591175" y="5629275"/>
          <p14:tracePt t="21917" x="5676900" y="5648325"/>
          <p14:tracePt t="21927" x="5705475" y="5648325"/>
          <p14:tracePt t="21932" x="5743575" y="5648325"/>
          <p14:tracePt t="21933" x="5791200" y="5648325"/>
          <p14:tracePt t="21943" x="5829300" y="5648325"/>
          <p14:tracePt t="21951" x="5857875" y="5648325"/>
          <p14:tracePt t="21960" x="5905500" y="5657850"/>
          <p14:tracePt t="21969" x="5934075" y="5657850"/>
          <p14:tracePt t="21982" x="5962650" y="5657850"/>
          <p14:tracePt t="21984" x="5991225" y="5657850"/>
          <p14:tracePt t="21993" x="6019800" y="5657850"/>
          <p14:tracePt t="22001" x="6029325" y="5657850"/>
          <p14:tracePt t="22011" x="6057900" y="5657850"/>
          <p14:tracePt t="22014" x="6086475" y="5657850"/>
          <p14:tracePt t="22025" x="6105525" y="5657850"/>
          <p14:tracePt t="22032" x="6115050" y="5657850"/>
          <p14:tracePt t="22044" x="6143625" y="5657850"/>
          <p14:tracePt t="22049" x="6162675" y="5657850"/>
          <p14:tracePt t="22057" x="6172200" y="5657850"/>
          <p14:tracePt t="22067" x="6191250" y="5657850"/>
          <p14:tracePt t="22075" x="6219825" y="5657850"/>
          <p14:tracePt t="22085" x="6229350" y="5657850"/>
          <p14:tracePt t="22088" x="6257925" y="5657850"/>
          <p14:tracePt t="22097" x="6276975" y="5657850"/>
          <p14:tracePt t="22104" x="6305550" y="5657850"/>
          <p14:tracePt t="22116" x="6315075" y="5657850"/>
          <p14:tracePt t="22127" x="6334125" y="5657850"/>
          <p14:tracePt t="22138" x="6362700" y="5657850"/>
          <p14:tracePt t="22142" x="6372225" y="5657850"/>
          <p14:tracePt t="22143" x="6400800" y="5657850"/>
          <p14:tracePt t="22152" x="6419850" y="5657850"/>
          <p14:tracePt t="22164" x="6429375" y="5657850"/>
          <p14:tracePt t="22165" x="6457950" y="5657850"/>
          <p14:tracePt t="22179" x="6477000" y="5657850"/>
          <p14:tracePt t="22185" x="6486525" y="5648325"/>
          <p14:tracePt t="22199" x="6515100" y="5648325"/>
          <p14:tracePt t="22201" x="6534150" y="5648325"/>
          <p14:tracePt t="22212" x="6543675" y="5648325"/>
          <p14:tracePt t="22219" x="6562725" y="5648325"/>
          <p14:tracePt t="22231" x="6572250" y="5648325"/>
          <p14:tracePt t="22233" x="6572250" y="5629275"/>
          <p14:tracePt t="22245" x="6591300" y="5629275"/>
          <p14:tracePt t="22258" x="6600825" y="5629275"/>
          <p14:tracePt t="22275" x="6619875" y="5629275"/>
          <p14:tracePt t="22297" x="6629400" y="5629275"/>
          <p14:tracePt t="22322" x="6648450" y="5629275"/>
          <p14:tracePt t="22517" x="6629400" y="5629275"/>
          <p14:tracePt t="22557" x="6619875" y="5629275"/>
          <p14:tracePt t="22581" x="6600825" y="5629275"/>
          <p14:tracePt t="22621" x="6591300" y="5629275"/>
          <p14:tracePt t="22669" x="6572250" y="5629275"/>
          <p14:tracePt t="23342" x="6562725" y="5629275"/>
          <p14:tracePt t="23374" x="6543675" y="5629275"/>
          <p14:tracePt t="23398" x="6534150" y="5629275"/>
          <p14:tracePt t="23430" x="6515100" y="5629275"/>
          <p14:tracePt t="23454" x="6505575" y="5629275"/>
          <p14:tracePt t="23486" x="6486525" y="5629275"/>
          <p14:tracePt t="23518" x="6477000" y="5629275"/>
          <p14:tracePt t="23558" x="6457950" y="5629275"/>
          <p14:tracePt t="23607" x="6448425" y="5629275"/>
          <p14:tracePt t="23815" x="6429375" y="5629275"/>
          <p14:tracePt t="23847" x="6419850" y="5629275"/>
          <p14:tracePt t="23879" x="6400800" y="5629275"/>
          <p14:tracePt t="23911" x="6400800" y="5619750"/>
          <p14:tracePt t="23959" x="6391275" y="5619750"/>
          <p14:tracePt t="24023" x="6372225" y="5619750"/>
          <p14:tracePt t="24039" x="6372225" y="5600700"/>
          <p14:tracePt t="24552" x="6372225" y="5619750"/>
          <p14:tracePt t="24720" x="6362700" y="5619750"/>
          <p14:tracePt t="24776" x="6343650" y="5619750"/>
          <p14:tracePt t="25943" x="6362700" y="5619750"/>
          <p14:tracePt t="25952" x="6372225" y="5619750"/>
          <p14:tracePt t="25966" x="6391275" y="5619750"/>
          <p14:tracePt t="25977" x="6400800" y="5619750"/>
          <p14:tracePt t="25990" x="6429375" y="5619750"/>
          <p14:tracePt t="26006" x="6457950" y="5619750"/>
          <p14:tracePt t="26017" x="6477000" y="5619750"/>
          <p14:tracePt t="26028" x="6486525" y="5619750"/>
          <p14:tracePt t="26035" x="6505575" y="5619750"/>
          <p14:tracePt t="26042" x="6534150" y="5619750"/>
          <p14:tracePt t="26052" x="6543675" y="5619750"/>
          <p14:tracePt t="26062" x="6572250" y="5619750"/>
          <p14:tracePt t="26065" x="6591300" y="5600700"/>
          <p14:tracePt t="26074" x="6619875" y="5600700"/>
          <p14:tracePt t="26083" x="6648450" y="5600700"/>
          <p14:tracePt t="26090" x="6657975" y="5600700"/>
          <p14:tracePt t="26099" x="6705600" y="5600700"/>
          <p14:tracePt t="26107" x="6743700" y="5600700"/>
          <p14:tracePt t="26118" x="6772275" y="5600700"/>
          <p14:tracePt t="26126" x="6819900" y="5600700"/>
          <p14:tracePt t="26135" x="6858000" y="5600700"/>
          <p14:tracePt t="26143" x="6886575" y="5600700"/>
          <p14:tracePt t="26153" x="6943725" y="5600700"/>
          <p14:tracePt t="26156" x="6991350" y="5600700"/>
          <p14:tracePt t="26167" x="7019925" y="5591175"/>
          <p14:tracePt t="26174" x="7048500" y="5591175"/>
          <p14:tracePt t="26184" x="7086600" y="5591175"/>
          <p14:tracePt t="26192" x="7105650" y="5572125"/>
          <p14:tracePt t="26201" x="7134225" y="5572125"/>
          <p14:tracePt t="26204" x="7162800" y="5572125"/>
          <p14:tracePt t="26212" x="7172325" y="5572125"/>
          <p14:tracePt t="26221" x="7191375" y="5562600"/>
          <p14:tracePt t="26231" x="7200900" y="5562600"/>
          <p14:tracePt t="26249" x="7219950" y="5562600"/>
          <p14:tracePt t="26335" x="7219950" y="5543550"/>
          <p14:tracePt t="26615" x="7229475" y="5543550"/>
          <p14:tracePt t="26627" x="7248525" y="5543550"/>
          <p14:tracePt t="26635" x="7258050" y="5543550"/>
          <p14:tracePt t="26646" x="7277100" y="5543550"/>
          <p14:tracePt t="26652" x="7286625" y="5543550"/>
          <p14:tracePt t="26664" x="7315200" y="5543550"/>
          <p14:tracePt t="26671" x="7324725" y="5543550"/>
          <p14:tracePt t="26680" x="7353300" y="5543550"/>
          <p14:tracePt t="26688" x="7372350" y="5543550"/>
          <p14:tracePt t="26697" x="7381875" y="5543550"/>
          <p14:tracePt t="26701" x="7400925" y="5543550"/>
          <p14:tracePt t="26707" x="7410450" y="5543550"/>
          <p14:tracePt t="26724" x="7429500" y="5543550"/>
          <p14:tracePt t="26740" x="7439025" y="5543550"/>
          <p14:tracePt t="26757" x="7458075" y="5543550"/>
          <p14:tracePt t="26783" x="7467600" y="5543550"/>
          <p14:tracePt t="26803" x="7486650" y="5543550"/>
          <p14:tracePt t="26816" x="7496175" y="5543550"/>
          <p14:tracePt t="26832" x="7515225" y="5534025"/>
          <p14:tracePt t="26841" x="7524750" y="5534025"/>
          <p14:tracePt t="26851" x="7543800" y="5534025"/>
          <p14:tracePt t="26868" x="7553325" y="5534025"/>
          <p14:tracePt t="26879" x="7572375" y="5534025"/>
          <p14:tracePt t="26892" x="7581900" y="5534025"/>
          <p14:tracePt t="26910" x="7600950" y="5534025"/>
          <p14:tracePt t="26933" x="7610475" y="5534025"/>
          <p14:tracePt t="27344" x="7629525" y="5534025"/>
          <p14:tracePt t="27488" x="7639050" y="5534025"/>
          <p14:tracePt t="27528" x="7658100" y="5534025"/>
          <p14:tracePt t="27538" x="7658100" y="5543550"/>
          <p14:tracePt t="27561" x="7667625" y="5543550"/>
          <p14:tracePt t="27857" x="7658100" y="5543550"/>
          <p14:tracePt t="27874" x="7629525" y="5543550"/>
          <p14:tracePt t="27878" x="7581900" y="5543550"/>
          <p14:tracePt t="27905" x="7524750" y="5543550"/>
          <p14:tracePt t="27906" x="7372350" y="5562600"/>
          <p14:tracePt t="27934" x="7229475" y="5572125"/>
          <p14:tracePt t="27935" x="6943725" y="5591175"/>
          <p14:tracePt t="27965" x="6400800" y="5591175"/>
          <p14:tracePt t="27966" x="5991225" y="5591175"/>
          <p14:tracePt t="27984" x="5162550" y="5591175"/>
          <p14:tracePt t="27989" x="5000625" y="5572125"/>
          <p14:tracePt t="28004" x="4419600" y="5534025"/>
          <p14:tracePt t="28023" x="3905250" y="5476875"/>
          <p14:tracePt t="28036" x="3676650" y="5448300"/>
          <p14:tracePt t="28037" x="3581400" y="5429250"/>
          <p14:tracePt t="28051" x="3390900" y="5400675"/>
          <p14:tracePt t="28073" x="3124200" y="5343525"/>
          <p14:tracePt t="28074" x="3076575" y="5343525"/>
          <p14:tracePt t="28075" x="2990850" y="5314950"/>
          <p14:tracePt t="28094" x="2933700" y="5305425"/>
          <p14:tracePt t="28100" x="2867025" y="5276850"/>
          <p14:tracePt t="28121" x="2838450" y="5257800"/>
          <p14:tracePt t="28410" x="2819400" y="5257800"/>
          <p14:tracePt t="28428" x="2790825" y="5257800"/>
          <p14:tracePt t="28431" x="2781300" y="5257800"/>
          <p14:tracePt t="28439" x="2733675" y="5257800"/>
          <p14:tracePt t="28450" x="2695575" y="5276850"/>
          <p14:tracePt t="28459" x="2638425" y="5286375"/>
          <p14:tracePt t="28463" x="2581275" y="5286375"/>
          <p14:tracePt t="28473" x="2533650" y="5286375"/>
          <p14:tracePt t="28485" x="2476500" y="5286375"/>
          <p14:tracePt t="28488" x="2428875" y="5286375"/>
          <p14:tracePt t="28494" x="2352675" y="5286375"/>
          <p14:tracePt t="28505" x="2295525" y="5286375"/>
          <p14:tracePt t="28523" x="2238375" y="5286375"/>
          <p14:tracePt t="28524" x="2114550" y="5248275"/>
          <p14:tracePt t="28536" x="2057400" y="5219700"/>
          <p14:tracePt t="28542" x="2009775" y="5191125"/>
          <p14:tracePt t="28556" x="1971675" y="5143500"/>
          <p14:tracePt t="28558" x="1943100" y="5105400"/>
          <p14:tracePt t="28573" x="1914525" y="5057775"/>
          <p14:tracePt t="28574" x="1885950" y="5019675"/>
          <p14:tracePt t="28584" x="1866900" y="4991100"/>
          <p14:tracePt t="28593" x="1866900" y="4943475"/>
          <p14:tracePt t="28606" x="1857375" y="4914900"/>
          <p14:tracePt t="28608" x="1838325" y="4886325"/>
          <p14:tracePt t="28624" x="1838325" y="4857750"/>
          <p14:tracePt t="28625" x="1838325" y="4829175"/>
          <p14:tracePt t="28627" x="1838325" y="4819650"/>
          <p14:tracePt t="28637" x="1838325" y="4791075"/>
          <p14:tracePt t="28955" x="1838325" y="4762500"/>
          <p14:tracePt t="28966" x="1838325" y="4714875"/>
          <p14:tracePt t="28973" x="1828800" y="4676775"/>
          <p14:tracePt t="28983" x="1828800" y="4648200"/>
          <p14:tracePt t="28991" x="1809750" y="4600575"/>
          <p14:tracePt t="29001" x="1800225" y="4562475"/>
          <p14:tracePt t="29010" x="1800225" y="4533900"/>
          <p14:tracePt t="29021" x="1781175" y="4505325"/>
          <p14:tracePt t="29023" x="1781175" y="4476750"/>
          <p14:tracePt t="29034" x="1771650" y="4448175"/>
          <p14:tracePt t="29050" x="1771650" y="4438650"/>
          <p14:tracePt t="29062" x="1771650" y="4419600"/>
          <p14:tracePt t="29099" x="1771650" y="4410075"/>
          <p14:tracePt t="29123" x="1771650" y="4391025"/>
          <p14:tracePt t="29139" x="1771650" y="4381500"/>
          <p14:tracePt t="29150" x="1771650" y="4362450"/>
          <p14:tracePt t="29157" x="1771650" y="4352925"/>
          <p14:tracePt t="29168" x="1781175" y="4324350"/>
          <p14:tracePt t="29175" x="1781175" y="4295775"/>
          <p14:tracePt t="29184" x="1781175" y="4267200"/>
          <p14:tracePt t="29192" x="1800225" y="4219575"/>
          <p14:tracePt t="29202" x="1800225" y="4162425"/>
          <p14:tracePt t="29211" x="1800225" y="4105275"/>
          <p14:tracePt t="29222" x="1800225" y="4048125"/>
          <p14:tracePt t="29224" x="1800225" y="3990975"/>
          <p14:tracePt t="29234" x="1800225" y="3933825"/>
          <p14:tracePt t="29240" x="1800225" y="3867150"/>
          <p14:tracePt t="29247" x="1800225" y="3790950"/>
          <p14:tracePt t="29257" x="1800225" y="3724275"/>
          <p14:tracePt t="29265" x="1800225" y="3638550"/>
          <p14:tracePt t="29274" x="1800225" y="3533775"/>
          <p14:tracePt t="29278" x="1800225" y="3448050"/>
          <p14:tracePt t="29287" x="1800225" y="3362325"/>
          <p14:tracePt t="29295" x="1800225" y="3267075"/>
          <p14:tracePt t="29304" x="1800225" y="3181350"/>
          <p14:tracePt t="29311" x="1800225" y="3105150"/>
          <p14:tracePt t="29321" x="1800225" y="3067050"/>
          <p14:tracePt t="29328" x="1800225" y="3009900"/>
          <p14:tracePt t="29340" x="1800225" y="2962275"/>
          <p14:tracePt t="29347" x="1800225" y="2933700"/>
          <p14:tracePt t="29356" x="1800225" y="2905125"/>
          <p14:tracePt t="29631" x="1800225" y="2895600"/>
          <p14:tracePt t="29641" x="1800225" y="2847975"/>
          <p14:tracePt t="29651" x="1800225" y="2819400"/>
          <p14:tracePt t="29659" x="1800225" y="2781300"/>
          <p14:tracePt t="29669" x="1800225" y="2724150"/>
          <p14:tracePt t="29675" x="1809750" y="2647950"/>
          <p14:tracePt t="29687" x="1809750" y="2581275"/>
          <p14:tracePt t="29695" x="1828800" y="2495550"/>
          <p14:tracePt t="29706" x="1838325" y="2409825"/>
          <p14:tracePt t="29708" x="1838325" y="2324100"/>
          <p14:tracePt t="29717" x="1857375" y="2257425"/>
          <p14:tracePt t="29725" x="1857375" y="2228850"/>
          <p14:tracePt t="29735" x="1866900" y="2152650"/>
          <p14:tracePt t="29744" x="1866900" y="2095500"/>
          <p14:tracePt t="29755" x="1866900" y="2057400"/>
          <p14:tracePt t="29758" x="1866900" y="2009775"/>
          <p14:tracePt t="29763" x="1866900" y="1981200"/>
          <p14:tracePt t="29773" x="1866900" y="1952625"/>
          <p14:tracePt t="29781" x="1866900" y="1924050"/>
          <p14:tracePt t="29790" x="1866900" y="1895475"/>
          <p14:tracePt t="29802" x="1866900" y="1866900"/>
          <p14:tracePt t="29804" x="1866900" y="1857375"/>
          <p14:tracePt t="29812" x="1866900" y="1828800"/>
          <p14:tracePt t="29820" x="1866900" y="1800225"/>
          <p14:tracePt t="29827" x="1866900" y="1771650"/>
          <p14:tracePt t="29837" x="1866900" y="1743075"/>
          <p14:tracePt t="29845" x="1866900" y="1714500"/>
          <p14:tracePt t="29855" x="1857375" y="1685925"/>
          <p14:tracePt t="29863" x="1857375" y="1638300"/>
          <p14:tracePt t="29874" x="1838325" y="1628775"/>
          <p14:tracePt t="29877" x="1838325" y="1581150"/>
          <p14:tracePt t="29886" x="1828800" y="1552575"/>
          <p14:tracePt t="29894" x="1828800" y="1543050"/>
          <p14:tracePt t="29905" x="1809750" y="1514475"/>
          <p14:tracePt t="29908" x="1800225" y="1485900"/>
          <p14:tracePt t="29917" x="1781175" y="1457325"/>
          <p14:tracePt t="29928" x="1781175" y="1438275"/>
          <p14:tracePt t="29934" x="1771650" y="1409700"/>
          <p14:tracePt t="29940" x="1771650" y="1400175"/>
          <p14:tracePt t="29953" x="1752600" y="1381125"/>
          <p14:tracePt t="29960" x="1743075" y="1371600"/>
          <p14:tracePt t="29971" x="1743075" y="1352550"/>
          <p14:tracePt t="29974" x="1724025" y="1343025"/>
          <p14:tracePt t="29981" x="1714500" y="1323975"/>
          <p14:tracePt t="30001" x="1695450" y="1314450"/>
          <p14:tracePt t="30010" x="1685925" y="1295400"/>
          <p14:tracePt t="30012" x="1666875" y="1285875"/>
          <p14:tracePt t="30022" x="1657350" y="1266825"/>
          <p14:tracePt t="30040" x="1638300" y="1266825"/>
          <p14:tracePt t="30044" x="1638300" y="1257300"/>
          <p14:tracePt t="30052" x="1628775" y="1257300"/>
          <p14:tracePt t="30060" x="1628775" y="1238250"/>
          <p14:tracePt t="30069" x="1609725" y="1238250"/>
          <p14:tracePt t="30086" x="1600200" y="1238250"/>
          <p14:tracePt t="30102" x="1581150" y="1238250"/>
          <p14:tracePt t="30118" x="1571625" y="1238250"/>
          <p14:tracePt t="30135" x="1552575" y="1238250"/>
          <p14:tracePt t="30143" x="1543050" y="1238250"/>
          <p14:tracePt t="30148" x="1524000" y="1238250"/>
          <p14:tracePt t="30157" x="1514475" y="1257300"/>
          <p14:tracePt t="30166" x="1495425" y="1257300"/>
          <p14:tracePt t="30182" x="1485900" y="1266825"/>
          <p14:tracePt t="30190" x="1466850" y="1266825"/>
          <p14:tracePt t="30199" x="1466850" y="1285875"/>
          <p14:tracePt t="30209" x="1457325" y="1285875"/>
          <p14:tracePt t="30218" x="1438275" y="1295400"/>
          <p14:tracePt t="30229" x="1428750" y="1314450"/>
          <p14:tracePt t="30239" x="1428750" y="1323975"/>
          <p14:tracePt t="30247" x="1409700" y="1343025"/>
          <p14:tracePt t="30257" x="1400175" y="1352550"/>
          <p14:tracePt t="30267" x="1400175" y="1371600"/>
          <p14:tracePt t="30270" x="1381125" y="1381125"/>
          <p14:tracePt t="30277" x="1371600" y="1409700"/>
          <p14:tracePt t="30289" x="1352550" y="1428750"/>
          <p14:tracePt t="30297" x="1343025" y="1457325"/>
          <p14:tracePt t="30307" x="1323975" y="1485900"/>
          <p14:tracePt t="30310" x="1323975" y="1495425"/>
          <p14:tracePt t="30319" x="1314450" y="1514475"/>
          <p14:tracePt t="30328" x="1295400" y="1543050"/>
          <p14:tracePt t="30339" x="1295400" y="1552575"/>
          <p14:tracePt t="30341" x="1285875" y="1571625"/>
          <p14:tracePt t="30350" x="1266825" y="1581150"/>
          <p14:tracePt t="30359" x="1266825" y="1600200"/>
          <p14:tracePt t="30370" x="1257300" y="1628775"/>
          <p14:tracePt t="30373" x="1257300" y="1638300"/>
          <p14:tracePt t="30383" x="1238250" y="1666875"/>
          <p14:tracePt t="30391" x="1238250" y="1685925"/>
          <p14:tracePt t="30399" x="1228725" y="1714500"/>
          <p14:tracePt t="30410" x="1228725" y="1724025"/>
          <p14:tracePt t="30413" x="1209675" y="1743075"/>
          <p14:tracePt t="30421" x="1209675" y="1771650"/>
          <p14:tracePt t="30430" x="1200150" y="1781175"/>
          <p14:tracePt t="30441" x="1200150" y="1800225"/>
          <p14:tracePt t="30444" x="1200150" y="1828800"/>
          <p14:tracePt t="30454" x="1181100" y="1838325"/>
          <p14:tracePt t="30461" x="1181100" y="1857375"/>
          <p14:tracePt t="30472" x="1181100" y="1885950"/>
          <p14:tracePt t="30479" x="1181100" y="1895475"/>
          <p14:tracePt t="30488" x="1181100" y="1914525"/>
          <p14:tracePt t="30492" x="1171575" y="1924050"/>
          <p14:tracePt t="30501" x="1171575" y="1952625"/>
          <p14:tracePt t="30509" x="1171575" y="1971675"/>
          <p14:tracePt t="30518" x="1171575" y="2000250"/>
          <p14:tracePt t="30526" x="1171575" y="2009775"/>
          <p14:tracePt t="30535" x="1171575" y="2028825"/>
          <p14:tracePt t="30543" x="1171575" y="2057400"/>
          <p14:tracePt t="30553" x="1171575" y="2066925"/>
          <p14:tracePt t="30561" x="1171575" y="2095500"/>
          <p14:tracePt t="30566" x="1171575" y="2114550"/>
          <p14:tracePt t="30573" x="1171575" y="2143125"/>
          <p14:tracePt t="30583" x="1171575" y="2152650"/>
          <p14:tracePt t="30590" x="1171575" y="2181225"/>
          <p14:tracePt t="30598" x="1171575" y="2209800"/>
          <p14:tracePt t="30608" x="1171575" y="2228850"/>
          <p14:tracePt t="30616" x="1171575" y="2257425"/>
          <p14:tracePt t="30625" x="1171575" y="2266950"/>
          <p14:tracePt t="30635" x="1171575" y="2295525"/>
          <p14:tracePt t="30638" x="1181100" y="2305050"/>
          <p14:tracePt t="30645" x="1181100" y="2333625"/>
          <p14:tracePt t="30655" x="1181100" y="2362200"/>
          <p14:tracePt t="30662" x="1181100" y="2381250"/>
          <p14:tracePt t="30667" x="1181100" y="2409825"/>
          <p14:tracePt t="30676" x="1181100" y="2438400"/>
          <p14:tracePt t="30686" x="1181100" y="2466975"/>
          <p14:tracePt t="30694" x="1181100" y="2524125"/>
          <p14:tracePt t="30702" x="1181100" y="2552700"/>
          <p14:tracePt t="30710" x="1200150" y="2590800"/>
          <p14:tracePt t="30721" x="1200150" y="2647950"/>
          <p14:tracePt t="30728" x="1209675" y="2695575"/>
          <p14:tracePt t="30739" x="1209675" y="2762250"/>
          <p14:tracePt t="30742" x="1228725" y="2819400"/>
          <p14:tracePt t="30751" x="1238250" y="2876550"/>
          <p14:tracePt t="30759" x="1266825" y="2933700"/>
          <p14:tracePt t="30770" x="1285875" y="3009900"/>
          <p14:tracePt t="30778" x="1295400" y="3038475"/>
          <p14:tracePt t="30783" x="1295400" y="3076575"/>
          <p14:tracePt t="30790" x="1314450" y="3133725"/>
          <p14:tracePt t="30801" x="1323975" y="3181350"/>
          <p14:tracePt t="30810" x="1343025" y="3219450"/>
          <p14:tracePt t="30820" x="1352550" y="3276600"/>
          <p14:tracePt t="30824" x="1352550" y="3324225"/>
          <p14:tracePt t="30829" x="1352550" y="3352800"/>
          <p14:tracePt t="30841" x="1371600" y="3409950"/>
          <p14:tracePt t="30850" x="1371600" y="3438525"/>
          <p14:tracePt t="30853" x="1381125" y="3495675"/>
          <p14:tracePt t="30861" x="1409700" y="3552825"/>
          <p14:tracePt t="31282" x="1400175" y="3552825"/>
          <p14:tracePt t="31291" x="1371600" y="3552825"/>
          <p14:tracePt t="31302" x="1343025" y="3552825"/>
          <p14:tracePt t="31309" x="1314450" y="3562350"/>
          <p14:tracePt t="31318" x="1285875" y="3581400"/>
          <p14:tracePt t="31328" x="1257300" y="3609975"/>
          <p14:tracePt t="31339" x="1228725" y="3619500"/>
          <p14:tracePt t="31347" x="1200150" y="3638550"/>
          <p14:tracePt t="31351" x="1181100" y="3648075"/>
          <p14:tracePt t="31359" x="1171575" y="3667125"/>
          <p14:tracePt t="31368" x="1152525" y="3676650"/>
          <p14:tracePt t="31378" x="1143000" y="3695700"/>
          <p14:tracePt t="31389" x="1143000" y="3724275"/>
          <p14:tracePt t="31393" x="1123950" y="3733800"/>
          <p14:tracePt t="31399" x="1114425" y="3762375"/>
          <p14:tracePt t="31410" x="1114425" y="3790950"/>
          <p14:tracePt t="31419" x="1114425" y="3810000"/>
          <p14:tracePt t="31427" x="1095375" y="3838575"/>
          <p14:tracePt t="31430" x="1095375" y="3867150"/>
          <p14:tracePt t="31438" x="1095375" y="3895725"/>
          <p14:tracePt t="31447" x="1095375" y="3905250"/>
          <p14:tracePt t="31455" x="1095375" y="3933825"/>
          <p14:tracePt t="31463" x="1095375" y="3962400"/>
          <p14:tracePt t="31473" x="1095375" y="3990975"/>
          <p14:tracePt t="31480" x="1095375" y="4010025"/>
          <p14:tracePt t="31490" x="1095375" y="4038600"/>
          <p14:tracePt t="31498" x="1095375" y="4067175"/>
          <p14:tracePt t="31508" x="1095375" y="4076700"/>
          <p14:tracePt t="31510" x="1095375" y="4105275"/>
          <p14:tracePt t="31521" x="1095375" y="4124325"/>
          <p14:tracePt t="31526" x="1095375" y="4152900"/>
          <p14:tracePt t="31535" x="1095375" y="4162425"/>
          <p14:tracePt t="31543" x="1095375" y="4181475"/>
          <p14:tracePt t="31555" x="1095375" y="4191000"/>
          <p14:tracePt t="31561" x="1095375" y="4219575"/>
          <p14:tracePt t="31575" x="1095375" y="4248150"/>
          <p14:tracePt t="31581" x="1095375" y="4267200"/>
          <p14:tracePt t="31591" x="1095375" y="4276725"/>
          <p14:tracePt t="31598" x="1095375" y="4295775"/>
          <p14:tracePt t="31607" x="1095375" y="4305300"/>
          <p14:tracePt t="31616" x="1095375" y="4324350"/>
          <p14:tracePt t="31625" x="1095375" y="4333875"/>
          <p14:tracePt t="31633" x="1095375" y="4352925"/>
          <p14:tracePt t="31642" x="1095375" y="4381500"/>
          <p14:tracePt t="31651" x="1095375" y="4391025"/>
          <p14:tracePt t="31670" x="1095375" y="4410075"/>
          <p14:tracePt t="31672" x="1095375" y="4419600"/>
          <p14:tracePt t="31679" x="1095375" y="4448175"/>
          <p14:tracePt t="31688" x="1095375" y="4467225"/>
          <p14:tracePt t="31695" x="1095375" y="4476750"/>
          <p14:tracePt t="31705" x="1095375" y="4495800"/>
          <p14:tracePt t="31713" x="1095375" y="4524375"/>
          <p14:tracePt t="31722" x="1095375" y="4533900"/>
          <p14:tracePt t="31730" x="1095375" y="4552950"/>
          <p14:tracePt t="31742" x="1095375" y="4591050"/>
          <p14:tracePt t="31753" x="1114425" y="4600575"/>
          <p14:tracePt t="31759" x="1114425" y="4629150"/>
          <p14:tracePt t="31769" x="1114425" y="4648200"/>
          <p14:tracePt t="31777" x="1123950" y="4676775"/>
          <p14:tracePt t="31787" x="1123950" y="4705350"/>
          <p14:tracePt t="31796" x="1143000" y="4733925"/>
          <p14:tracePt t="31805" x="1152525" y="4743450"/>
          <p14:tracePt t="31809" x="1171575" y="4772025"/>
          <p14:tracePt t="31817" x="1181100" y="4800600"/>
          <p14:tracePt t="31827" x="1200150" y="4819650"/>
          <p14:tracePt t="31838" x="1209675" y="4829175"/>
          <p14:tracePt t="31841" x="1209675" y="4848225"/>
          <p14:tracePt t="31847" x="1228725" y="4848225"/>
          <p14:tracePt t="31859" x="1238250" y="4857750"/>
          <p14:tracePt t="31867" x="1257300" y="4857750"/>
          <p14:tracePt t="31880" x="1266825" y="4876800"/>
          <p14:tracePt t="31888" x="1285875" y="4876800"/>
          <p14:tracePt t="31895" x="1295400" y="4876800"/>
          <p14:tracePt t="31907" x="1314450" y="4886325"/>
          <p14:tracePt t="31910" x="1323975" y="4886325"/>
          <p14:tracePt t="31920" x="1343025" y="4905375"/>
          <p14:tracePt t="31927" x="1352550" y="4905375"/>
          <p14:tracePt t="31937" x="1371600" y="4905375"/>
          <p14:tracePt t="31946" x="1381125" y="4914900"/>
          <p14:tracePt t="31955" x="1400175" y="4914900"/>
          <p14:tracePt t="31959" x="1409700" y="4914900"/>
          <p14:tracePt t="31969" x="1438275" y="4933950"/>
          <p14:tracePt t="31975" x="1457325" y="4933950"/>
          <p14:tracePt t="31986" x="1457325" y="4943475"/>
          <p14:tracePt t="31995" x="1485900" y="4943475"/>
          <p14:tracePt t="32005" x="1495425" y="4943475"/>
          <p14:tracePt t="32012" x="1514475" y="4962525"/>
          <p14:tracePt t="32016" x="1524000" y="4962525"/>
          <p14:tracePt t="32024" x="1543050" y="4962525"/>
          <p14:tracePt t="32033" x="1552575" y="4972050"/>
          <p14:tracePt t="32043" x="1571625" y="4972050"/>
          <p14:tracePt t="32051" x="1581150" y="4972050"/>
          <p14:tracePt t="32068" x="1600200" y="4972050"/>
          <p14:tracePt t="32077" x="1609725" y="4972050"/>
          <p14:tracePt t="32079" x="1628775" y="4972050"/>
          <p14:tracePt t="32089" x="1638300" y="4972050"/>
          <p14:tracePt t="32095" x="1657350" y="4962525"/>
          <p14:tracePt t="32106" x="1666875" y="4943475"/>
          <p14:tracePt t="32114" x="1685925" y="4933950"/>
          <p14:tracePt t="32125" x="1714500" y="4933950"/>
          <p14:tracePt t="32128" x="1724025" y="4914900"/>
          <p14:tracePt t="32136" x="1743075" y="4905375"/>
          <p14:tracePt t="32145" x="1752600" y="4905375"/>
          <p14:tracePt t="32153" x="1781175" y="4886325"/>
          <p14:tracePt t="32163" x="1800225" y="4876800"/>
          <p14:tracePt t="32174" x="1809750" y="4876800"/>
          <p14:tracePt t="32175" x="1828800" y="4857750"/>
          <p14:tracePt t="32183" x="1838325" y="4857750"/>
          <p14:tracePt t="32194" x="1857375" y="4848225"/>
          <p14:tracePt t="32202" x="1866900" y="4848225"/>
          <p14:tracePt t="32215" x="1866900" y="4829175"/>
          <p14:tracePt t="32226" x="1885950" y="4829175"/>
          <p14:tracePt t="32242" x="1885950" y="4819650"/>
          <p14:tracePt t="32250" x="1895475" y="4819650"/>
          <p14:tracePt t="32283" x="1895475" y="4800600"/>
          <p14:tracePt t="32324" x="1895475" y="4791075"/>
          <p14:tracePt t="32764" x="1895475" y="4762500"/>
          <p14:tracePt t="32774" x="1895475" y="4733925"/>
          <p14:tracePt t="32783" x="1895475" y="4705350"/>
          <p14:tracePt t="32793" x="1895475" y="4648200"/>
          <p14:tracePt t="32800" x="1895475" y="4572000"/>
          <p14:tracePt t="32811" x="1895475" y="4505325"/>
          <p14:tracePt t="32818" x="1895475" y="4438650"/>
          <p14:tracePt t="32827" x="1895475" y="4352925"/>
          <p14:tracePt t="32835" x="1895475" y="4248150"/>
          <p14:tracePt t="32846" x="1914525" y="4162425"/>
          <p14:tracePt t="32848" x="1914525" y="4067175"/>
          <p14:tracePt t="32857" x="1914525" y="3962400"/>
          <p14:tracePt t="32865" x="1924050" y="3867150"/>
          <p14:tracePt t="32874" x="1924050" y="3762375"/>
          <p14:tracePt t="32883" x="1924050" y="3676650"/>
          <p14:tracePt t="32892" x="1924050" y="3590925"/>
          <p14:tracePt t="32900" x="1943100" y="3524250"/>
          <p14:tracePt t="32912" x="1943100" y="3438525"/>
          <p14:tracePt t="32914" x="1943100" y="3362325"/>
          <p14:tracePt t="32924" x="1943100" y="3305175"/>
          <p14:tracePt t="32931" x="1943100" y="3276600"/>
          <p14:tracePt t="32939" x="1943100" y="3219450"/>
          <p14:tracePt t="32948" x="1943100" y="3162300"/>
          <p14:tracePt t="32957" x="1952625" y="3124200"/>
          <p14:tracePt t="32965" x="1952625" y="3076575"/>
          <p14:tracePt t="32968" x="1952625" y="3048000"/>
          <p14:tracePt t="32977" x="1952625" y="3019425"/>
          <p14:tracePt t="32985" x="1952625" y="2990850"/>
          <p14:tracePt t="32994" x="1952625" y="2981325"/>
          <p14:tracePt t="33002" x="1952625" y="2952750"/>
          <p14:tracePt t="33011" x="1952625" y="2924175"/>
          <p14:tracePt t="33019" x="1952625" y="2905125"/>
          <p14:tracePt t="33029" x="1952625" y="2895600"/>
          <p14:tracePt t="33032" x="1952625" y="2876550"/>
          <p14:tracePt t="33042" x="1952625" y="2867025"/>
          <p14:tracePt t="33049" x="1952625" y="2847975"/>
          <p14:tracePt t="33057" x="1952625" y="2838450"/>
          <p14:tracePt t="33066" x="1952625" y="2819400"/>
          <p14:tracePt t="33076" x="1952625" y="2809875"/>
          <p14:tracePt t="33089" x="1943100" y="2790825"/>
          <p14:tracePt t="33096" x="1943100" y="2781300"/>
          <p14:tracePt t="33107" x="1943100" y="2762250"/>
          <p14:tracePt t="33114" x="1943100" y="2733675"/>
          <p14:tracePt t="33122" x="1924050" y="2705100"/>
          <p14:tracePt t="33132" x="1924050" y="2667000"/>
          <p14:tracePt t="33140" x="1914525" y="2619375"/>
          <p14:tracePt t="33150" x="1914525" y="2581275"/>
          <p14:tracePt t="33153" x="1895475" y="2505075"/>
          <p14:tracePt t="33161" x="1895475" y="2447925"/>
          <p14:tracePt t="33173" x="1895475" y="2390775"/>
          <p14:tracePt t="33180" x="1895475" y="2324100"/>
          <p14:tracePt t="33184" x="1895475" y="2257425"/>
          <p14:tracePt t="33193" x="1895475" y="2181225"/>
          <p14:tracePt t="33200" x="1895475" y="2114550"/>
          <p14:tracePt t="33210" x="1895475" y="2028825"/>
          <p14:tracePt t="33217" x="1895475" y="1952625"/>
          <p14:tracePt t="33228" x="1914525" y="1924050"/>
          <p14:tracePt t="33240" x="1914525" y="1838325"/>
          <p14:tracePt t="33241" x="1924050" y="1809750"/>
          <p14:tracePt t="33248" x="1943100" y="1781175"/>
          <p14:tracePt t="33260" x="1943100" y="1752600"/>
          <p14:tracePt t="33267" x="1952625" y="1724025"/>
          <p14:tracePt t="33279" x="1952625" y="1714500"/>
          <p14:tracePt t="33282" x="1971675" y="1695450"/>
          <p14:tracePt t="33445" x="1981200" y="1695450"/>
          <p14:tracePt t="33456" x="2085975" y="1695450"/>
          <p14:tracePt t="33463" x="2181225" y="1695450"/>
          <p14:tracePt t="33475" x="2343150" y="1724025"/>
          <p14:tracePt t="33482" x="2524125" y="1752600"/>
          <p14:tracePt t="33494" x="2752725" y="1771650"/>
          <p14:tracePt t="33502" x="3038475" y="1781175"/>
          <p14:tracePt t="33507" x="3581400" y="1809750"/>
          <p14:tracePt t="33514" x="4248150" y="1838325"/>
          <p14:tracePt t="33524" x="4943475" y="1857375"/>
          <p14:tracePt t="33531" x="5676900" y="1857375"/>
          <p14:tracePt t="33539" x="6000750" y="1857375"/>
          <p14:tracePt t="33549" x="6705600" y="1866900"/>
          <p14:tracePt t="33552" x="7343775" y="1895475"/>
          <p14:tracePt t="33562" x="7886700" y="1943100"/>
          <p14:tracePt t="33569" x="8096250" y="1981200"/>
          <p14:tracePt t="33578" x="8467725" y="2057400"/>
          <p14:tracePt t="33591" x="8772525" y="2143125"/>
          <p14:tracePt t="33592" x="8858250" y="2181225"/>
          <p14:tracePt t="33600" x="9039225" y="2266950"/>
          <p14:tracePt t="33611" x="9086850" y="2305050"/>
          <p14:tracePt t="33618" x="9239250" y="2409825"/>
          <p14:tracePt t="33628" x="9258300" y="2438400"/>
          <p14:tracePt t="33638" x="9296400" y="2505075"/>
          <p14:tracePt t="33647" x="9296400" y="2552700"/>
          <p14:tracePt t="33898" x="9315450" y="2552700"/>
          <p14:tracePt t="33908" x="9324975" y="2552700"/>
          <p14:tracePt t="33917" x="9382125" y="2552700"/>
          <p14:tracePt t="33926" x="9439275" y="2552700"/>
          <p14:tracePt t="33934" x="9515475" y="2552700"/>
          <p14:tracePt t="33945" x="9582150" y="2552700"/>
          <p14:tracePt t="33951" x="9658350" y="2552700"/>
          <p14:tracePt t="33962" x="9753600" y="2552700"/>
          <p14:tracePt t="33969" x="9839325" y="2552700"/>
          <p14:tracePt t="33979" x="9906000" y="2552700"/>
          <p14:tracePt t="33986" x="9953625" y="2562225"/>
          <p14:tracePt t="33996" x="10010775" y="2562225"/>
          <p14:tracePt t="33998" x="10067925" y="2581275"/>
          <p14:tracePt t="34007" x="10106025" y="2581275"/>
          <p14:tracePt t="34017" x="10153650" y="2581275"/>
          <p14:tracePt t="34025" x="10182225" y="2590800"/>
          <p14:tracePt t="34033" x="10220325" y="2590800"/>
          <p14:tracePt t="34043" x="10267950" y="2609850"/>
          <p14:tracePt t="34052" x="10306050" y="2619375"/>
          <p14:tracePt t="34056" x="10325100" y="2619375"/>
          <p14:tracePt t="34063" x="10382250" y="2638425"/>
          <p14:tracePt t="34323" x="10391775" y="2638425"/>
          <p14:tracePt t="34332" x="10410825" y="2638425"/>
          <p14:tracePt t="34342" x="10420350" y="2638425"/>
          <p14:tracePt t="34350" x="10439400" y="2638425"/>
          <p14:tracePt t="34361" x="10467975" y="2638425"/>
          <p14:tracePt t="34366" x="10496550" y="2638425"/>
          <p14:tracePt t="34377" x="10525125" y="2638425"/>
          <p14:tracePt t="34384" x="10553700" y="2638425"/>
          <p14:tracePt t="34396" x="10591800" y="2619375"/>
          <p14:tracePt t="34398" x="10610850" y="2619375"/>
          <p14:tracePt t="34408" x="10639425" y="2619375"/>
          <p14:tracePt t="34415" x="10648950" y="2619375"/>
          <p14:tracePt t="34425" x="10668000" y="2609850"/>
          <p14:tracePt t="34428" x="10677525" y="2609850"/>
          <p14:tracePt t="34437" x="10696575" y="2609850"/>
          <p14:tracePt t="34459" x="10696575" y="2590800"/>
          <p14:tracePt t="34491" x="10696575" y="2581275"/>
          <p14:tracePt t="34507" x="10696575" y="2562225"/>
          <p14:tracePt t="34523" x="10696575" y="2552700"/>
          <p14:tracePt t="34539" x="10696575" y="2533650"/>
          <p14:tracePt t="34549" x="10696575" y="2524125"/>
          <p14:tracePt t="34559" x="10696575" y="2505075"/>
          <p14:tracePt t="34566" x="10696575" y="2495550"/>
          <p14:tracePt t="34575" x="10696575" y="2476500"/>
          <p14:tracePt t="34584" x="10696575" y="2466975"/>
          <p14:tracePt t="34591" x="10696575" y="2447925"/>
          <p14:tracePt t="34607" x="10706100" y="2438400"/>
          <p14:tracePt t="34618" x="10706100" y="2419350"/>
          <p14:tracePt t="34627" x="10706100" y="2409825"/>
          <p14:tracePt t="34631" x="10725150" y="2390775"/>
          <p14:tracePt t="34641" x="10725150" y="2381250"/>
          <p14:tracePt t="34647" x="10725150" y="2352675"/>
          <p14:tracePt t="34665" x="10725150" y="2324100"/>
          <p14:tracePt t="34672" x="10725150" y="2305050"/>
          <p14:tracePt t="34681" x="10725150" y="2286000"/>
          <p14:tracePt t="34690" x="10725150" y="2266950"/>
          <p14:tracePt t="34709" x="10725150" y="2238375"/>
          <p14:tracePt t="34716" x="10725150" y="2228850"/>
          <p14:tracePt t="34732" x="10725150" y="2209800"/>
          <p14:tracePt t="34735" x="10725150" y="2200275"/>
          <p14:tracePt t="34751" x="10725150" y="2181225"/>
          <p14:tracePt t="34775" x="10725150" y="2171700"/>
          <p14:tracePt t="34793" x="10725150" y="2152650"/>
          <p14:tracePt t="34813" x="10725150" y="2143125"/>
          <p14:tracePt t="35540" x="10725150" y="2124075"/>
          <p14:tracePt t="35549" x="10706100" y="2114550"/>
          <p14:tracePt t="35560" x="10706100" y="2095500"/>
          <p14:tracePt t="35568" x="10696575" y="2066925"/>
          <p14:tracePt t="35577" x="10677525" y="2038350"/>
          <p14:tracePt t="35585" x="10668000" y="2028825"/>
          <p14:tracePt t="35597" x="10668000" y="2000250"/>
          <p14:tracePt t="35605" x="10648950" y="1981200"/>
          <p14:tracePt t="35615" x="10648950" y="1952625"/>
          <p14:tracePt t="35618" x="10639425" y="1943100"/>
          <p14:tracePt t="35633" x="10639425" y="1924050"/>
          <p14:tracePt t="35644" x="10639425" y="1914525"/>
          <p14:tracePt t="35664" x="10639425" y="1895475"/>
          <p14:tracePt t="35685" x="10639425" y="1885950"/>
          <p14:tracePt t="35709" x="10639425" y="1866900"/>
          <p14:tracePt t="35741" x="10639425" y="1857375"/>
          <p14:tracePt t="35757" x="10620375" y="1857375"/>
          <p14:tracePt t="35767" x="10620375" y="1838325"/>
          <p14:tracePt t="35781" x="10620375" y="1828800"/>
          <p14:tracePt t="35813" x="10620375" y="1809750"/>
          <p14:tracePt t="35853" x="10620375" y="1800225"/>
          <p14:tracePt t="36062" x="10620375" y="1809750"/>
          <p14:tracePt t="36078" x="10620375" y="1828800"/>
          <p14:tracePt t="36087" x="10620375" y="1838325"/>
          <p14:tracePt t="36102" x="10639425" y="1857375"/>
          <p14:tracePt t="36126" x="10639425" y="1866900"/>
          <p14:tracePt t="36158" x="10639425" y="1885950"/>
          <p14:tracePt t="36182" x="10639425" y="1895475"/>
          <p14:tracePt t="36198" x="10639425" y="1914525"/>
          <p14:tracePt t="36209" x="10639425" y="1924050"/>
          <p14:tracePt t="36223" x="10639425" y="1943100"/>
          <p14:tracePt t="36232" x="10639425" y="1952625"/>
          <p14:tracePt t="36246" x="10639425" y="1971675"/>
          <p14:tracePt t="36262" x="10639425" y="1981200"/>
          <p14:tracePt t="36272" x="10639425" y="2000250"/>
          <p14:tracePt t="36286" x="10639425" y="2009775"/>
          <p14:tracePt t="36297" x="10639425" y="2028825"/>
          <p14:tracePt t="36310" x="10639425" y="2038350"/>
          <p14:tracePt t="36319" x="10639425" y="2057400"/>
          <p14:tracePt t="36329" x="10639425" y="2066925"/>
          <p14:tracePt t="36337" x="10639425" y="2085975"/>
          <p14:tracePt t="36354" x="10639425" y="2095500"/>
          <p14:tracePt t="36370" x="10639425" y="2114550"/>
          <p14:tracePt t="36386" x="10639425" y="2124075"/>
          <p14:tracePt t="36399" x="10620375" y="2124075"/>
          <p14:tracePt t="36410" x="10610850" y="2143125"/>
          <p14:tracePt t="36863" x="10610850" y="2152650"/>
          <p14:tracePt t="36873" x="10610850" y="2171700"/>
          <p14:tracePt t="36882" x="10610850" y="2181225"/>
          <p14:tracePt t="36893" x="10610850" y="2209800"/>
          <p14:tracePt t="36898" x="10610850" y="2228850"/>
          <p14:tracePt t="36909" x="10610850" y="2257425"/>
          <p14:tracePt t="36916" x="10610850" y="2286000"/>
          <p14:tracePt t="36925" x="10610850" y="2305050"/>
          <p14:tracePt t="36931" x="10610850" y="2333625"/>
          <p14:tracePt t="36938" x="10610850" y="2381250"/>
          <p14:tracePt t="36947" x="10610850" y="2419350"/>
          <p14:tracePt t="36954" x="10610850" y="2447925"/>
          <p14:tracePt t="36963" x="10610850" y="2495550"/>
          <p14:tracePt t="36971" x="10610850" y="2505075"/>
          <p14:tracePt t="36982" x="10610850" y="2533650"/>
          <p14:tracePt t="36989" x="10610850" y="2562225"/>
          <p14:tracePt t="37000" x="10610850" y="2590800"/>
          <p14:tracePt t="37009" x="10610850" y="2609850"/>
          <p14:tracePt t="37019" x="10610850" y="2638425"/>
          <p14:tracePt t="37022" x="10610850" y="2667000"/>
          <p14:tracePt t="37028" x="10610850" y="2695575"/>
          <p14:tracePt t="37036" x="10610850" y="2724150"/>
          <p14:tracePt t="37047" x="10610850" y="2752725"/>
          <p14:tracePt t="37054" x="10610850" y="2781300"/>
          <p14:tracePt t="37064" x="10610850" y="2819400"/>
          <p14:tracePt t="37068" x="10610850" y="2867025"/>
          <p14:tracePt t="37074" x="10610850" y="2895600"/>
          <p14:tracePt t="37084" x="10610850" y="2924175"/>
          <p14:tracePt t="37095" x="10610850" y="2962275"/>
          <p14:tracePt t="37101" x="10610850" y="3009900"/>
          <p14:tracePt t="37109" x="10620375" y="3048000"/>
          <p14:tracePt t="37119" x="10620375" y="3105150"/>
          <p14:tracePt t="37129" x="10620375" y="3162300"/>
          <p14:tracePt t="37138" x="10639425" y="3238500"/>
          <p14:tracePt t="37141" x="10648950" y="3295650"/>
          <p14:tracePt t="37148" x="10668000" y="3362325"/>
          <p14:tracePt t="37158" x="10668000" y="3419475"/>
          <p14:tracePt t="37168" x="10677525" y="3495675"/>
          <p14:tracePt t="37176" x="10677525" y="3562350"/>
          <p14:tracePt t="37185" x="10677525" y="3619500"/>
          <p14:tracePt t="37188" x="10677525" y="3676650"/>
          <p14:tracePt t="37196" x="10677525" y="3705225"/>
          <p14:tracePt t="37204" x="10677525" y="3752850"/>
          <p14:tracePt t="37214" x="10677525" y="3790950"/>
          <p14:tracePt t="37221" x="10677525" y="3819525"/>
          <p14:tracePt t="37231" x="10677525" y="3848100"/>
          <p14:tracePt t="37238" x="10677525" y="3867150"/>
          <p14:tracePt t="37528" x="10677525" y="3876675"/>
          <p14:tracePt t="37537" x="10668000" y="3905250"/>
          <p14:tracePt t="37547" x="10639425" y="3952875"/>
          <p14:tracePt t="37555" x="10620375" y="3990975"/>
          <p14:tracePt t="37565" x="10591800" y="4038600"/>
          <p14:tracePt t="37573" x="10582275" y="4076700"/>
          <p14:tracePt t="37585" x="10563225" y="4124325"/>
          <p14:tracePt t="37588" x="10553700" y="4181475"/>
          <p14:tracePt t="37597" x="10534650" y="4238625"/>
          <p14:tracePt t="37605" x="10534650" y="4295775"/>
          <p14:tracePt t="37618" x="10534650" y="4352925"/>
          <p14:tracePt t="37620" x="10534650" y="4419600"/>
          <p14:tracePt t="37630" x="10534650" y="4438650"/>
          <p14:tracePt t="37636" x="10534650" y="4495800"/>
          <p14:tracePt t="37647" x="10534650" y="4552950"/>
          <p14:tracePt t="37653" x="10534650" y="4591050"/>
          <p14:tracePt t="37663" x="10534650" y="4629150"/>
          <p14:tracePt t="37670" x="10553700" y="4657725"/>
          <p14:tracePt t="37680" x="10553700" y="4705350"/>
          <p14:tracePt t="37689" x="10563225" y="4733925"/>
          <p14:tracePt t="37693" x="10563225" y="4800600"/>
          <p14:tracePt t="37701" x="10582275" y="4848225"/>
          <p14:tracePt t="37711" x="10582275" y="4857750"/>
          <p14:tracePt t="37719" x="10582275" y="4933950"/>
          <p14:tracePt t="37729" x="10591800" y="4962525"/>
          <p14:tracePt t="37738" x="10610850" y="4991100"/>
          <p14:tracePt t="37741" x="10610850" y="5029200"/>
          <p14:tracePt t="37749" x="10620375" y="5076825"/>
          <p14:tracePt t="37757" x="10620375" y="5086350"/>
          <p14:tracePt t="37767" x="10639425" y="5114925"/>
          <p14:tracePt t="37771" x="10648950" y="5143500"/>
          <p14:tracePt t="37779" x="10648950" y="5162550"/>
          <p14:tracePt t="37797" x="10668000" y="5172075"/>
          <p14:tracePt t="37815" x="10668000" y="5191125"/>
          <p14:tracePt t="37822" x="10677525" y="5191125"/>
          <p14:tracePt t="37834" x="10677525" y="5200650"/>
          <p14:tracePt t="37840" x="10696575" y="5200650"/>
          <p14:tracePt t="37845" x="10696575" y="5219700"/>
          <p14:tracePt t="37852" x="10706100" y="5219700"/>
          <p14:tracePt t="37862" x="10706100" y="5229225"/>
          <p14:tracePt t="37869" x="10725150" y="5248275"/>
          <p14:tracePt t="37878" x="10734675" y="5257800"/>
          <p14:tracePt t="37888" x="10753725" y="5276850"/>
          <p14:tracePt t="37900" x="10753725" y="5286375"/>
          <p14:tracePt t="37903" x="10763250" y="5286375"/>
          <p14:tracePt t="37908" x="10763250" y="5305425"/>
          <p14:tracePt t="37925" x="10782300" y="5305425"/>
          <p14:tracePt t="37940" x="10782300" y="5314950"/>
          <p14:tracePt t="37976" x="10791825" y="5314950"/>
          <p14:tracePt t="37994" x="10791825" y="5305425"/>
          <p14:tracePt t="38002" x="10810875" y="5305425"/>
          <p14:tracePt t="38013" x="10810875" y="5286375"/>
          <p14:tracePt t="38021" x="10820400" y="5276850"/>
          <p14:tracePt t="38030" x="10839450" y="5257800"/>
          <p14:tracePt t="38038" x="10868025" y="5229225"/>
          <p14:tracePt t="38051" x="10877550" y="5219700"/>
          <p14:tracePt t="38053" x="10896600" y="5191125"/>
          <p14:tracePt t="38062" x="10925175" y="5143500"/>
          <p14:tracePt t="38071" x="10953750" y="5114925"/>
          <p14:tracePt t="38083" x="10963275" y="5076825"/>
          <p14:tracePt t="38086" x="10982325" y="5029200"/>
          <p14:tracePt t="38095" x="10991850" y="4991100"/>
          <p14:tracePt t="38103" x="11010900" y="4943475"/>
          <p14:tracePt t="38114" x="11020425" y="4905375"/>
          <p14:tracePt t="38117" x="11039475" y="4857750"/>
          <p14:tracePt t="38126" x="11049000" y="4800600"/>
          <p14:tracePt t="38136" x="11068050" y="4772025"/>
          <p14:tracePt t="38146" x="11068050" y="4733925"/>
          <p14:tracePt t="38149" x="11068050" y="4686300"/>
          <p14:tracePt t="38158" x="11077575" y="4619625"/>
          <p14:tracePt t="38166" x="11077575" y="4572000"/>
          <p14:tracePt t="38174" x="11077575" y="4552950"/>
          <p14:tracePt t="38184" x="11077575" y="4476750"/>
          <p14:tracePt t="38192" x="11077575" y="4438650"/>
          <p14:tracePt t="38202" x="11077575" y="4419600"/>
          <p14:tracePt t="38210" x="11077575" y="4381500"/>
          <p14:tracePt t="38219" x="11077575" y="4333875"/>
          <p14:tracePt t="38222" x="11077575" y="4267200"/>
          <p14:tracePt t="38231" x="11077575" y="4219575"/>
          <p14:tracePt t="38237" x="11077575" y="4181475"/>
          <p14:tracePt t="38246" x="11077575" y="4133850"/>
          <p14:tracePt t="38255" x="11077575" y="4095750"/>
          <p14:tracePt t="38264" x="11077575" y="4038600"/>
          <p14:tracePt t="38272" x="11068050" y="3981450"/>
          <p14:tracePt t="38284" x="11068050" y="3848100"/>
          <p14:tracePt t="38293" x="11068050" y="3762375"/>
          <p14:tracePt t="38302" x="11068050" y="3676650"/>
          <p14:tracePt t="38312" x="11068050" y="3581400"/>
          <p14:tracePt t="38318" x="11068050" y="3476625"/>
          <p14:tracePt t="38326" x="11068050" y="3362325"/>
          <p14:tracePt t="38335" x="11068050" y="3248025"/>
          <p14:tracePt t="38345" x="11068050" y="3152775"/>
          <p14:tracePt t="38353" x="11068050" y="3038475"/>
          <p14:tracePt t="38361" x="11077575" y="2924175"/>
          <p14:tracePt t="38371" x="11077575" y="2838450"/>
          <p14:tracePt t="38373" x="11096625" y="2790825"/>
          <p14:tracePt t="38382" x="11096625" y="2733675"/>
          <p14:tracePt t="38390" x="11106150" y="2676525"/>
          <p14:tracePt t="38396" x="11106150" y="2638425"/>
          <p14:tracePt t="38403" x="11106150" y="2609850"/>
          <p14:tracePt t="38415" x="11106150" y="2590800"/>
          <p14:tracePt t="38430" x="11106150" y="2581275"/>
          <p14:tracePt t="38726" x="11106150" y="2562225"/>
          <p14:tracePt t="38735" x="11106150" y="2524125"/>
          <p14:tracePt t="38745" x="11106150" y="2505075"/>
          <p14:tracePt t="38753" x="11106150" y="2438400"/>
          <p14:tracePt t="38764" x="11106150" y="2409825"/>
          <p14:tracePt t="38769" x="11106150" y="2362200"/>
          <p14:tracePt t="38779" x="11106150" y="2333625"/>
          <p14:tracePt t="38787" x="11106150" y="2305050"/>
          <p14:tracePt t="38796" x="11106150" y="2266950"/>
          <p14:tracePt t="38804" x="11106150" y="2228850"/>
          <p14:tracePt t="38814" x="11106150" y="2200275"/>
          <p14:tracePt t="38822" x="11106150" y="2171700"/>
          <p14:tracePt t="38832" x="11106150" y="2143125"/>
          <p14:tracePt t="38835" x="11106150" y="2114550"/>
          <p14:tracePt t="38842" x="11106150" y="2095500"/>
          <p14:tracePt t="38850" x="11106150" y="2085975"/>
          <p14:tracePt t="38858" x="11106150" y="2057400"/>
          <p14:tracePt t="38868" x="11106150" y="2038350"/>
          <p14:tracePt t="38885" x="11106150" y="2028825"/>
          <p14:tracePt t="38892" x="11106150" y="2009775"/>
          <p14:tracePt t="38903" x="11106150" y="2000250"/>
          <p14:tracePt t="38911" x="11106150" y="1981200"/>
          <p14:tracePt t="38920" x="11106150" y="1971675"/>
          <p14:tracePt t="38923" x="11096625" y="1971675"/>
          <p14:tracePt t="38935" x="11096625" y="1952625"/>
          <p14:tracePt t="38935" x="11077575" y="1943100"/>
          <p14:tracePt t="38947" x="11077575" y="1924050"/>
          <p14:tracePt t="38965" x="11068050" y="1914525"/>
          <p14:tracePt t="38971" x="11068050" y="1895475"/>
          <p14:tracePt t="38980" x="11049000" y="1885950"/>
          <p14:tracePt t="39005" x="11039475" y="1866900"/>
          <p14:tracePt t="39023" x="11039475" y="1857375"/>
          <p14:tracePt t="39033" x="11020425" y="1857375"/>
          <p14:tracePt t="39046" x="11020425" y="1838325"/>
          <p14:tracePt t="39086" x="11010900" y="1838325"/>
          <p14:tracePt t="39118" x="11010900" y="1828800"/>
          <p14:tracePt t="39150" x="10991850" y="1828800"/>
          <p14:tracePt t="39191" x="10982325" y="1828800"/>
          <p14:tracePt t="39215" x="10963275" y="1828800"/>
          <p14:tracePt t="39231" x="10953750" y="1809750"/>
          <p14:tracePt t="39256" x="10934700" y="1809750"/>
          <p14:tracePt t="39271" x="10925175" y="1800225"/>
          <p14:tracePt t="39288" x="10906125" y="1800225"/>
          <p14:tracePt t="39311" x="10896600" y="1800225"/>
          <p14:tracePt t="39327" x="10896600" y="1781175"/>
          <p14:tracePt t="39337" x="10877550" y="1781175"/>
          <p14:tracePt t="39439" x="10868025" y="1781175"/>
          <p14:tracePt t="39480" x="10848975" y="1781175"/>
          <p14:tracePt t="39512" x="10839450" y="1781175"/>
          <p14:tracePt t="39521" x="10839450" y="1800225"/>
          <p14:tracePt t="39551" x="10820400" y="1809750"/>
          <p14:tracePt t="39592" x="10820400" y="1828800"/>
          <p14:tracePt t="39624" x="10810875" y="1838325"/>
          <p14:tracePt t="39656" x="10810875" y="1857375"/>
          <p14:tracePt t="39667" x="10791825" y="1857375"/>
          <p14:tracePt t="39676" x="10791825" y="1866900"/>
          <p14:tracePt t="39693" x="10782300" y="1866900"/>
          <p14:tracePt t="39710" x="10782300" y="1885950"/>
          <p14:tracePt t="39737" x="10782300" y="1895475"/>
          <p14:tracePt t="39752" x="10763250" y="1914525"/>
          <p14:tracePt t="39768" x="10753725" y="1924050"/>
          <p14:tracePt t="39780" x="10753725" y="1943100"/>
          <p14:tracePt t="39788" x="10734675" y="1971675"/>
          <p14:tracePt t="39797" x="10725150" y="1981200"/>
          <p14:tracePt t="39806" x="10706100" y="2028825"/>
          <p14:tracePt t="39820" x="10696575" y="2066925"/>
          <p14:tracePt t="39822" x="10677525" y="2114550"/>
          <p14:tracePt t="39832" x="10648950" y="2171700"/>
          <p14:tracePt t="39840" x="10639425" y="2238375"/>
          <p14:tracePt t="39850" x="10639425" y="2324100"/>
          <p14:tracePt t="39853" x="10620375" y="2409825"/>
          <p14:tracePt t="39860" x="10620375" y="2495550"/>
          <p14:tracePt t="39874" x="10620375" y="2581275"/>
          <p14:tracePt t="39875" x="10620375" y="2609850"/>
          <p14:tracePt t="39884" x="10620375" y="2667000"/>
          <p14:tracePt t="39891" x="10620375" y="2724150"/>
          <p14:tracePt t="39903" x="10620375" y="2781300"/>
          <p14:tracePt t="39909" x="10620375" y="2809875"/>
          <p14:tracePt t="39924" x="10620375" y="2838450"/>
          <p14:tracePt t="39925" x="10620375" y="2867025"/>
          <p14:tracePt t="39937" x="10620375" y="2895600"/>
          <p14:tracePt t="39938" x="10620375" y="2924175"/>
          <p14:tracePt t="40225" x="10582275" y="2962275"/>
          <p14:tracePt t="40234" x="10553700" y="3009900"/>
          <p14:tracePt t="40242" x="10477500" y="3067050"/>
          <p14:tracePt t="40252" x="10363200" y="3181350"/>
          <p14:tracePt t="40263" x="10125075" y="3409950"/>
          <p14:tracePt t="40270" x="9906000" y="3581400"/>
          <p14:tracePt t="40280" x="9667875" y="3752850"/>
          <p14:tracePt t="40290" x="9401175" y="3952875"/>
          <p14:tracePt t="40292" x="9086850" y="4181475"/>
          <p14:tracePt t="40301" x="8782050" y="4381500"/>
          <p14:tracePt t="40309" x="8658225" y="4467225"/>
          <p14:tracePt t="40319" x="8401050" y="4619625"/>
          <p14:tracePt t="40330" x="8296275" y="4676775"/>
          <p14:tracePt t="40334" x="8115300" y="4800600"/>
          <p14:tracePt t="40342" x="7943850" y="4905375"/>
          <p14:tracePt t="40354" x="7829550" y="4962525"/>
          <p14:tracePt t="40357" x="7800975" y="4972050"/>
          <p14:tracePt t="40366" x="7715250" y="5019675"/>
          <p14:tracePt t="40375" x="7667625" y="5048250"/>
          <p14:tracePt t="40388" x="7610475" y="5057775"/>
          <p14:tracePt t="40398" x="7600950" y="5076825"/>
          <p14:tracePt t="40609" x="7581900" y="5076825"/>
          <p14:tracePt t="40618" x="7543800" y="5076825"/>
          <p14:tracePt t="40628" x="7496175" y="5076825"/>
          <p14:tracePt t="40636" x="7429500" y="5076825"/>
          <p14:tracePt t="40646" x="7305675" y="5076825"/>
          <p14:tracePt t="40654" x="7134225" y="5076825"/>
          <p14:tracePt t="40663" x="6772275" y="5057775"/>
          <p14:tracePt t="40670" x="6477000" y="5057775"/>
          <p14:tracePt t="40679" x="6134100" y="5029200"/>
          <p14:tracePt t="40687" x="5791200" y="5019675"/>
          <p14:tracePt t="40701" x="5429250" y="4991100"/>
          <p14:tracePt t="40702" x="5248275" y="4972050"/>
          <p14:tracePt t="40715" x="4905375" y="4962525"/>
          <p14:tracePt t="40716" x="4619625" y="4933950"/>
          <p14:tracePt t="40724" x="4352925" y="4905375"/>
          <p14:tracePt t="40733" x="4124325" y="4905375"/>
          <p14:tracePt t="40742" x="4038600" y="4886325"/>
          <p14:tracePt t="40751" x="3867150" y="4876800"/>
          <p14:tracePt t="40765" x="3724275" y="4857750"/>
          <p14:tracePt t="40766" x="3609975" y="4848225"/>
          <p14:tracePt t="40773" x="3562350" y="4848225"/>
          <p14:tracePt t="40784" x="3495675" y="4829175"/>
          <p14:tracePt t="40791" x="3448050" y="4829175"/>
          <p14:tracePt t="40801" x="3409950" y="4819650"/>
          <p14:tracePt t="40805" x="3390900" y="4800600"/>
          <p14:tracePt t="40814" x="3381375" y="4800600"/>
          <p14:tracePt t="41058" x="3352800" y="4800600"/>
          <p14:tracePt t="41068" x="3333750" y="4800600"/>
          <p14:tracePt t="41075" x="3305175" y="4791075"/>
          <p14:tracePt t="41085" x="3276600" y="4772025"/>
          <p14:tracePt t="41093" x="3219450" y="4733925"/>
          <p14:tracePt t="41103" x="3162300" y="4686300"/>
          <p14:tracePt t="41112" x="3067050" y="4600575"/>
          <p14:tracePt t="41122" x="2990850" y="4524375"/>
          <p14:tracePt t="41125" x="2905125" y="4391025"/>
          <p14:tracePt t="41134" x="2819400" y="4276725"/>
          <p14:tracePt t="41143" x="2752725" y="4133850"/>
          <p14:tracePt t="41154" x="2705100" y="4067175"/>
          <p14:tracePt t="41157" x="2638425" y="3952875"/>
          <p14:tracePt t="41167" x="2590800" y="3848100"/>
          <p14:tracePt t="41174" x="2552700" y="3752850"/>
          <p14:tracePt t="41189" x="2533650" y="3705225"/>
          <p14:tracePt t="41190" x="2505075" y="3648075"/>
          <p14:tracePt t="41203" x="2476500" y="3590925"/>
          <p14:tracePt t="41212" x="2466975" y="3552825"/>
          <p14:tracePt t="41221" x="2438400" y="3505200"/>
          <p14:tracePt t="41224" x="2438400" y="3476625"/>
          <p14:tracePt t="41232" x="2428875" y="3448050"/>
          <p14:tracePt t="41244" x="2409825" y="3419475"/>
          <p14:tracePt t="41253" x="2409825" y="3409950"/>
          <p14:tracePt t="41255" x="2409825" y="3390900"/>
          <p14:tracePt t="41498" x="2409825" y="3362325"/>
          <p14:tracePt t="41508" x="2400300" y="3324225"/>
          <p14:tracePt t="41517" x="2381250" y="3267075"/>
          <p14:tracePt t="41526" x="2371725" y="3209925"/>
          <p14:tracePt t="41536" x="2343150" y="3124200"/>
          <p14:tracePt t="41548" x="2314575" y="3038475"/>
          <p14:tracePt t="41551" x="2286000" y="2933700"/>
          <p14:tracePt t="41559" x="2266950" y="2847975"/>
          <p14:tracePt t="41568" x="2238375" y="2762250"/>
          <p14:tracePt t="41577" x="2238375" y="2733675"/>
          <p14:tracePt t="41588" x="2228850" y="2667000"/>
          <p14:tracePt t="41591" x="2209800" y="2609850"/>
          <p14:tracePt t="41603" x="2200275" y="2581275"/>
          <p14:tracePt t="41606" x="2200275" y="2533650"/>
          <p14:tracePt t="41616" x="2200275" y="2505075"/>
          <p14:tracePt t="41622" x="2181225" y="2495550"/>
          <p14:tracePt t="41633" x="2181225" y="2476500"/>
          <p14:tracePt t="41641" x="2181225" y="2466975"/>
          <p14:tracePt t="41653" x="2181225" y="2438400"/>
          <p14:tracePt t="41654" x="2171700" y="2419350"/>
          <p14:tracePt t="41664" x="2171700" y="2409825"/>
          <p14:tracePt t="41671" x="2171700" y="2390775"/>
          <p14:tracePt t="41681" x="2152650" y="2362200"/>
          <p14:tracePt t="41689" x="2152650" y="2352675"/>
          <p14:tracePt t="41698" x="2152650" y="2333625"/>
          <p14:tracePt t="41707" x="2152650" y="2305050"/>
          <p14:tracePt t="41712" x="2143125" y="2295525"/>
          <p14:tracePt t="41721" x="2143125" y="2266950"/>
          <p14:tracePt t="41731" x="2143125" y="2257425"/>
          <p14:tracePt t="41741" x="2143125" y="2228850"/>
          <p14:tracePt t="41745" x="2124075" y="2200275"/>
          <p14:tracePt t="41752" x="2124075" y="2181225"/>
          <p14:tracePt t="41761" x="2124075" y="2152650"/>
          <p14:tracePt t="41771" x="2114550" y="2124075"/>
          <p14:tracePt t="41781" x="2114550" y="2114550"/>
          <p14:tracePt t="41784" x="2114550" y="2085975"/>
          <p14:tracePt t="41791" x="2114550" y="2057400"/>
          <p14:tracePt t="41801" x="2095500" y="2038350"/>
          <p14:tracePt t="41808" x="2095500" y="2028825"/>
          <p14:tracePt t="41821" x="2085975" y="2000250"/>
          <p14:tracePt t="41823" x="2085975" y="1971675"/>
          <p14:tracePt t="41832" x="2066925" y="1952625"/>
          <p14:tracePt t="41839" x="2066925" y="1924050"/>
          <p14:tracePt t="41849" x="2057400" y="1895475"/>
          <p14:tracePt t="41857" x="2038350" y="1885950"/>
          <p14:tracePt t="41870" x="2028825" y="1828800"/>
          <p14:tracePt t="41880" x="2028825" y="1800225"/>
          <p14:tracePt t="41889" x="2028825" y="1781175"/>
          <p14:tracePt t="41898" x="2009775" y="1752600"/>
          <p14:tracePt t="41906" x="2009775" y="1743075"/>
          <p14:tracePt t="41920" x="2000250" y="1724025"/>
          <p14:tracePt t="41922" x="2000250" y="1714500"/>
          <p14:tracePt t="41927" x="1981200" y="1695450"/>
          <p14:tracePt t="41935" x="1971675" y="1685925"/>
          <p14:tracePt t="41943" x="1971675" y="1666875"/>
          <p14:tracePt t="41953" x="1952625" y="1657350"/>
          <p14:tracePt t="41960" x="1943100" y="1638300"/>
          <p14:tracePt t="41974" x="1924050" y="1628775"/>
          <p14:tracePt t="41992" x="1914525" y="1628775"/>
          <p14:tracePt t="42332" x="1895475" y="1628775"/>
          <p14:tracePt t="42341" x="1885950" y="1628775"/>
          <p14:tracePt t="42351" x="1857375" y="1628775"/>
          <p14:tracePt t="42359" x="1838325" y="1628775"/>
          <p14:tracePt t="42369" x="1828800" y="1628775"/>
          <p14:tracePt t="42375" x="1809750" y="1628775"/>
          <p14:tracePt t="42386" x="1800225" y="1638300"/>
          <p14:tracePt t="42396" x="1781175" y="1638300"/>
          <p14:tracePt t="42405" x="1771650" y="1638300"/>
          <p14:tracePt t="42413" x="1752600" y="1638300"/>
          <p14:tracePt t="42417" x="1743075" y="1657350"/>
          <p14:tracePt t="42434" x="1724025" y="1657350"/>
          <p14:tracePt t="42437" x="1724025" y="1666875"/>
          <p14:tracePt t="42447" x="1714500" y="1666875"/>
          <p14:tracePt t="42456" x="1695450" y="1666875"/>
          <p14:tracePt t="42479" x="1685925" y="1685925"/>
          <p14:tracePt t="42490" x="1666875" y="1685925"/>
          <p14:tracePt t="42498" x="1666875" y="1695450"/>
          <p14:tracePt t="42508" x="1657350" y="1695450"/>
          <p14:tracePt t="42517" x="1638300" y="1695450"/>
          <p14:tracePt t="42525" x="1628775" y="1695450"/>
          <p14:tracePt t="42536" x="1609725" y="1714500"/>
          <p14:tracePt t="42554" x="1600200" y="1714500"/>
          <p14:tracePt t="42562" x="1600200" y="1724025"/>
          <p14:tracePt t="42574" x="1581150" y="1724025"/>
          <p14:tracePt t="42576" x="1571625" y="1724025"/>
          <p14:tracePt t="42588" x="1552575" y="1743075"/>
          <p14:tracePt t="42604" x="1543050" y="1752600"/>
          <p14:tracePt t="42621" x="1543050" y="1771650"/>
          <p14:tracePt t="42630" x="1524000" y="1771650"/>
          <p14:tracePt t="42644" x="1524000" y="1781175"/>
          <p14:tracePt t="42660" x="1524000" y="1800225"/>
          <p14:tracePt t="42671" x="1514475" y="1800225"/>
          <p14:tracePt t="42679" x="1514475" y="1809750"/>
          <p14:tracePt t="42688" x="1514475" y="1828800"/>
          <p14:tracePt t="42705" x="1514475" y="1838325"/>
          <p14:tracePt t="42712" x="1514475" y="1857375"/>
          <p14:tracePt t="42722" x="1514475" y="1866900"/>
          <p14:tracePt t="42729" x="1514475" y="1885950"/>
          <p14:tracePt t="42739" x="1514475" y="1895475"/>
          <p14:tracePt t="42754" x="1514475" y="1914525"/>
          <p14:tracePt t="42786" x="1514475" y="1924050"/>
          <p14:tracePt t="42799" x="1524000" y="1924050"/>
          <p14:tracePt t="42820" x="1543050" y="1943100"/>
          <p14:tracePt t="42844" x="1552575" y="1943100"/>
          <p14:tracePt t="42854" x="1571625" y="1952625"/>
          <p14:tracePt t="42869" x="1581150" y="1952625"/>
          <p14:tracePt t="42885" x="1600200" y="1952625"/>
          <p14:tracePt t="42895" x="1609725" y="1971675"/>
          <p14:tracePt t="42904" x="1628775" y="1971675"/>
          <p14:tracePt t="42912" x="1638300" y="1971675"/>
          <p14:tracePt t="42922" x="1638300" y="1981200"/>
          <p14:tracePt t="42929" x="1657350" y="1981200"/>
          <p14:tracePt t="42944" x="1666875" y="1981200"/>
          <p14:tracePt t="42945" x="1685925" y="1981200"/>
          <p14:tracePt t="42954" x="1695450" y="2000250"/>
          <p14:tracePt t="42960" x="1714500" y="2000250"/>
          <p14:tracePt t="42979" x="1724025" y="2000250"/>
          <p14:tracePt t="42995" x="1743075" y="2000250"/>
          <p14:tracePt t="43013" x="1752600" y="2000250"/>
          <p14:tracePt t="43025" x="1771650" y="2000250"/>
          <p14:tracePt t="43040" x="1781175" y="2000250"/>
          <p14:tracePt t="43050" x="1800225" y="2000250"/>
          <p14:tracePt t="43060" x="1800225" y="2009775"/>
          <p14:tracePt t="43062" x="1809750" y="2009775"/>
          <p14:tracePt t="43089" x="1828800" y="2009775"/>
          <p14:tracePt t="43107" x="1838325" y="2009775"/>
          <p14:tracePt t="43130" x="1857375" y="2009775"/>
          <p14:tracePt t="43162" x="1866900" y="2009775"/>
          <p14:tracePt t="43170" x="1866900" y="2000250"/>
          <p14:tracePt t="43194" x="1885950" y="1981200"/>
          <p14:tracePt t="43204" x="1885950" y="1971675"/>
          <p14:tracePt t="43213" x="1895475" y="1952625"/>
          <p14:tracePt t="43223" x="1924050" y="1943100"/>
          <p14:tracePt t="43234" x="1924050" y="1924050"/>
          <p14:tracePt t="43241" x="1943100" y="1914525"/>
          <p14:tracePt t="43251" x="1952625" y="1895475"/>
          <p14:tracePt t="43272" x="1971675" y="1885950"/>
          <p14:tracePt t="43276" x="1971675" y="1866900"/>
          <p14:tracePt t="43291" x="1981200" y="1857375"/>
          <p14:tracePt t="43300" x="1981200" y="1838325"/>
          <p14:tracePt t="43310" x="1981200" y="1828800"/>
          <p14:tracePt t="43327" x="1981200" y="1809750"/>
          <p14:tracePt t="43329" x="1981200" y="1800225"/>
          <p14:tracePt t="43338" x="1971675" y="1781175"/>
          <p14:tracePt t="43345" x="1971675" y="1771650"/>
          <p14:tracePt t="43356" x="1952625" y="1752600"/>
          <p14:tracePt t="43364" x="1943100" y="1743075"/>
          <p14:tracePt t="43375" x="1924050" y="1724025"/>
          <p14:tracePt t="43388" x="1914525" y="1714500"/>
          <p14:tracePt t="43396" x="1895475" y="1695450"/>
          <p14:tracePt t="43409" x="1885950" y="1685925"/>
          <p14:tracePt t="43426" x="1866900" y="1685925"/>
          <p14:tracePt t="43434" x="1866900" y="1666875"/>
          <p14:tracePt t="43451" x="1857375" y="1666875"/>
          <p14:tracePt t="43459" x="1857375" y="1657350"/>
          <p14:tracePt t="43476" x="1838325" y="1657350"/>
          <p14:tracePt t="43489" x="1838325" y="1638300"/>
          <p14:tracePt t="43497" x="1828800" y="1638300"/>
          <p14:tracePt t="43514" x="1809750" y="1638300"/>
          <p14:tracePt t="43523" x="1800225" y="1638300"/>
          <p14:tracePt t="43531" x="1781175" y="1638300"/>
          <p14:tracePt t="43540" x="1771650" y="1638300"/>
          <p14:tracePt t="43548" x="1752600" y="1638300"/>
          <p14:tracePt t="43558" x="1743075" y="1638300"/>
          <p14:tracePt t="43568" x="1724025" y="1638300"/>
          <p14:tracePt t="43570" x="1695450" y="1638300"/>
          <p14:tracePt t="43577" x="1666875" y="1638300"/>
          <p14:tracePt t="43586" x="1657350" y="1638300"/>
          <p14:tracePt t="43594" x="1638300" y="1638300"/>
          <p14:tracePt t="43605" x="1628775" y="1657350"/>
          <p14:tracePt t="43614" x="1609725" y="1666875"/>
          <p14:tracePt t="43624" x="1600200" y="1666875"/>
          <p14:tracePt t="43627" x="1581150" y="1685925"/>
          <p14:tracePt t="43636" x="1571625" y="1685925"/>
          <p14:tracePt t="43644" x="1571625" y="1695450"/>
          <p14:tracePt t="43653" x="1552575" y="1714500"/>
          <p14:tracePt t="43658" x="1543050" y="1714500"/>
          <p14:tracePt t="43669" x="1543050" y="1724025"/>
          <p14:tracePt t="43686" x="1543050" y="1743075"/>
          <p14:tracePt t="43688" x="1524000" y="1743075"/>
          <p14:tracePt t="43702" x="1524000" y="1752600"/>
          <p14:tracePt t="43726" x="1524000" y="1771650"/>
          <p14:tracePt t="43736" x="1514475" y="1771650"/>
          <p14:tracePt t="43744" x="1514475" y="1781175"/>
          <p14:tracePt t="43766" x="1495425" y="1800225"/>
          <p14:tracePt t="43782" x="1495425" y="1809750"/>
          <p14:tracePt t="43792" x="1485900" y="1809750"/>
          <p14:tracePt t="43806" x="1485900" y="1828800"/>
          <p14:tracePt t="43830" x="1485900" y="1838325"/>
          <p14:tracePt t="43854" x="1485900" y="1857375"/>
          <p14:tracePt t="43870" x="1485900" y="1866900"/>
          <p14:tracePt t="43902" x="1485900" y="1885950"/>
          <p14:tracePt t="43934" x="1485900" y="1895475"/>
          <p14:tracePt t="43958" x="1485900" y="1914525"/>
          <p14:tracePt t="43968" x="1495425" y="1914525"/>
          <p14:tracePt t="43983" x="1514475" y="1924050"/>
          <p14:tracePt t="43999" x="1524000" y="1924050"/>
          <p14:tracePt t="44009" x="1543050" y="1943100"/>
          <p14:tracePt t="44023" x="1552575" y="1943100"/>
          <p14:tracePt t="44033" x="1552575" y="1952625"/>
          <p14:tracePt t="44041" x="1571625" y="1952625"/>
          <p14:tracePt t="44055" x="1581150" y="1971675"/>
          <p14:tracePt t="44071" x="1600200" y="1971675"/>
          <p14:tracePt t="44087" x="1609725" y="1971675"/>
          <p14:tracePt t="44102" x="1609725" y="1981200"/>
          <p14:tracePt t="44112" x="1628775" y="1981200"/>
          <p14:tracePt t="44127" x="1638300" y="1981200"/>
          <p14:tracePt t="44143" x="1657350" y="1981200"/>
          <p14:tracePt t="44153" x="1666875" y="1981200"/>
          <p14:tracePt t="44167" x="1685925" y="1981200"/>
          <p14:tracePt t="44177" x="1695450" y="2000250"/>
          <p14:tracePt t="44191" x="1714500" y="2000250"/>
          <p14:tracePt t="44207" x="1724025" y="2000250"/>
          <p14:tracePt t="44231" x="1743075" y="2000250"/>
          <p14:tracePt t="44255" x="1752600" y="2000250"/>
          <p14:tracePt t="44271" x="1771650" y="2000250"/>
          <p14:tracePt t="44295" x="1781175" y="1981200"/>
          <p14:tracePt t="44311" x="1800225" y="1981200"/>
          <p14:tracePt t="44321" x="1800225" y="1971675"/>
          <p14:tracePt t="44329" x="1809750" y="1971675"/>
          <p14:tracePt t="44339" x="1828800" y="1971675"/>
          <p14:tracePt t="44347" x="1828800" y="1952625"/>
          <p14:tracePt t="44362" x="1838325" y="1943100"/>
          <p14:tracePt t="44373" x="1857375" y="1943100"/>
          <p14:tracePt t="44392" x="1866900" y="1924050"/>
          <p14:tracePt t="44403" x="1885950" y="1914525"/>
          <p14:tracePt t="44421" x="1895475" y="1914525"/>
          <p14:tracePt t="44428" x="1914525" y="1895475"/>
          <p14:tracePt t="44445" x="1924050" y="1885950"/>
          <p14:tracePt t="44470" x="1924050" y="1866900"/>
          <p14:tracePt t="44477" x="1943100" y="1866900"/>
          <p14:tracePt t="44509" x="1943100" y="1857375"/>
          <p14:tracePt t="44525" x="1943100" y="1838325"/>
          <p14:tracePt t="44545" x="1943100" y="1828800"/>
          <p14:tracePt t="44547" x="1943100" y="1809750"/>
          <p14:tracePt t="44563" x="1943100" y="1800225"/>
          <p14:tracePt t="44573" x="1943100" y="1781175"/>
          <p14:tracePt t="44584" x="1943100" y="1771650"/>
          <p14:tracePt t="44597" x="1943100" y="1752600"/>
          <p14:tracePt t="44606" x="1943100" y="1743075"/>
          <p14:tracePt t="44622" x="1943100" y="1724025"/>
          <p14:tracePt t="44630" x="1924050" y="1724025"/>
          <p14:tracePt t="44641" x="1924050" y="1714500"/>
          <p14:tracePt t="44653" x="1924050" y="1695450"/>
          <p14:tracePt t="44656" x="1924050" y="1685925"/>
          <p14:tracePt t="44657" x="1914525" y="1685925"/>
          <p14:tracePt t="44670" x="1914525" y="1666875"/>
          <p14:tracePt t="44676" x="1895475" y="1657350"/>
          <p14:tracePt t="44692" x="1885950" y="1638300"/>
          <p14:tracePt t="44707" x="1866900" y="1638300"/>
          <p14:tracePt t="44719" x="1857375" y="1638300"/>
          <p14:tracePt t="44738" x="1838325" y="1638300"/>
          <p14:tracePt t="44739" x="1828800" y="1638300"/>
          <p14:tracePt t="44746" x="1809750" y="1638300"/>
          <p14:tracePt t="44756" x="1781175" y="1638300"/>
          <p14:tracePt t="44763" x="1771650" y="1638300"/>
          <p14:tracePt t="44777" x="1752600" y="1638300"/>
          <p14:tracePt t="44778" x="1724025" y="1657350"/>
          <p14:tracePt t="44786" x="1714500" y="1666875"/>
          <p14:tracePt t="44795" x="1685925" y="1685925"/>
          <p14:tracePt t="44806" x="1666875" y="1685925"/>
          <p14:tracePt t="44816" x="1657350" y="1695450"/>
          <p14:tracePt t="44826" x="1638300" y="1714500"/>
          <p14:tracePt t="44828" x="1628775" y="1714500"/>
          <p14:tracePt t="44838" x="1609725" y="1724025"/>
          <p14:tracePt t="44846" x="1600200" y="1743075"/>
          <p14:tracePt t="44861" x="1581150" y="1743075"/>
          <p14:tracePt t="44870" x="1571625" y="1752600"/>
          <p14:tracePt t="44886" x="1552575" y="1771650"/>
          <p14:tracePt t="44901" x="1543050" y="1771650"/>
          <p14:tracePt t="44908" x="1543050" y="1781175"/>
          <p14:tracePt t="44930" x="1524000" y="1800225"/>
          <p14:tracePt t="44947" x="1524000" y="1809750"/>
          <p14:tracePt t="44974" x="1524000" y="1828800"/>
          <p14:tracePt t="44982" x="1524000" y="1838325"/>
          <p14:tracePt t="45008" x="1524000" y="1857375"/>
          <p14:tracePt t="45026" x="1524000" y="1866900"/>
          <p14:tracePt t="45042" x="1524000" y="1885950"/>
          <p14:tracePt t="45056" x="1524000" y="1895475"/>
          <p14:tracePt t="45080" x="1524000" y="1914525"/>
          <p14:tracePt t="45096" x="1543050" y="1924050"/>
          <p14:tracePt t="45120" x="1543050" y="1943100"/>
          <p14:tracePt t="45130" x="1552575" y="1943100"/>
          <p14:tracePt t="45144" x="1552575" y="1952625"/>
          <p14:tracePt t="45160" x="1571625" y="1971675"/>
          <p14:tracePt t="45176" x="1581150" y="1971675"/>
          <p14:tracePt t="45186" x="1581150" y="1981200"/>
          <p14:tracePt t="45200" x="1600200" y="1981200"/>
          <p14:tracePt t="45217" x="1600200" y="2000250"/>
          <p14:tracePt t="45226" x="1609725" y="2000250"/>
          <p14:tracePt t="45241" x="1609725" y="2009775"/>
          <p14:tracePt t="45251" x="1628775" y="2009775"/>
          <p14:tracePt t="45265" x="1638300" y="2009775"/>
          <p14:tracePt t="45281" x="1657350" y="2009775"/>
          <p14:tracePt t="45291" x="1657350" y="2028825"/>
          <p14:tracePt t="45305" x="1666875" y="2028825"/>
          <p14:tracePt t="45321" x="1685925" y="2028825"/>
          <p14:tracePt t="45337" x="1695450" y="2028825"/>
          <p14:tracePt t="45353" x="1714500" y="2038350"/>
          <p14:tracePt t="45369" x="1724025" y="2038350"/>
          <p14:tracePt t="45385" x="1743075" y="2038350"/>
          <p14:tracePt t="45401" x="1752600" y="2038350"/>
          <p14:tracePt t="45417" x="1771650" y="2038350"/>
          <p14:tracePt t="45433" x="1781175" y="2038350"/>
          <p14:tracePt t="45457" x="1800225" y="2038350"/>
          <p14:tracePt t="45489" x="1809750" y="2038350"/>
          <p14:tracePt t="45505" x="1828800" y="2038350"/>
          <p14:tracePt t="45521" x="1838325" y="2038350"/>
          <p14:tracePt t="45537" x="1857375" y="2028825"/>
          <p14:tracePt t="45553" x="1866900" y="2028825"/>
          <p14:tracePt t="45577" x="1885950" y="2028825"/>
          <p14:tracePt t="45587" x="1885950" y="2009775"/>
          <p14:tracePt t="45609" x="1895475" y="2000250"/>
          <p14:tracePt t="45633" x="1914525" y="1981200"/>
          <p14:tracePt t="45650" x="1924050" y="1981200"/>
          <p14:tracePt t="45659" x="1924050" y="1971675"/>
          <p14:tracePt t="45681" x="1943100" y="1971675"/>
          <p14:tracePt t="45691" x="1943100" y="1952625"/>
          <p14:tracePt t="45753" x="1943100" y="1943100"/>
          <p14:tracePt t="45777" x="1943100" y="1924050"/>
          <p14:tracePt t="45793" x="1943100" y="1914525"/>
          <p14:tracePt t="45809" x="1943100" y="1895475"/>
          <p14:tracePt t="45819" x="1943100" y="1885950"/>
          <p14:tracePt t="45828" x="1924050" y="1885950"/>
          <p14:tracePt t="45837" x="1924050" y="1866900"/>
          <p14:tracePt t="45853" x="1924050" y="1857375"/>
          <p14:tracePt t="45874" x="1914525" y="1838325"/>
          <p14:tracePt t="45905" x="1895475" y="1828800"/>
          <p14:tracePt t="45938" x="1885950" y="1828800"/>
          <p14:tracePt t="45947" x="1885950" y="1809750"/>
          <p14:tracePt t="45962" x="1866900" y="1809750"/>
          <p14:tracePt t="45986" x="1866900" y="1800225"/>
          <p14:tracePt t="46002" x="1857375" y="1800225"/>
          <p14:tracePt t="46058" x="1857375" y="1781175"/>
          <p14:tracePt t="46114" x="1838325" y="1781175"/>
          <p14:tracePt t="46218" x="1828800" y="1781175"/>
          <p14:tracePt t="46228" x="1828800" y="1771650"/>
          <p14:tracePt t="46266" x="1809750" y="1771650"/>
          <p14:tracePt t="46290" x="1809750" y="1752600"/>
          <p14:tracePt t="46301" x="1800225" y="1752600"/>
          <p14:tracePt t="46338" x="1781175" y="1752600"/>
          <p14:tracePt t="46370" x="1771650" y="1743075"/>
          <p14:tracePt t="46410" x="1752600" y="1743075"/>
          <p14:tracePt t="46450" x="1743075" y="1743075"/>
          <p14:tracePt t="46482" x="1724025" y="1743075"/>
          <p14:tracePt t="46539" x="1714500" y="1743075"/>
          <p14:tracePt t="46586" x="1695450" y="1743075"/>
          <p14:tracePt t="46627" x="1685925" y="1752600"/>
          <p14:tracePt t="46667" x="1666875" y="1752600"/>
          <p14:tracePt t="46677" x="1666875" y="1771650"/>
          <p14:tracePt t="46687" x="1657350" y="1771650"/>
          <p14:tracePt t="46707" x="1638300" y="1781175"/>
          <p14:tracePt t="46731" x="1628775" y="1800225"/>
          <p14:tracePt t="46763" x="1628775" y="1809750"/>
          <p14:tracePt t="46787" x="1628775" y="1828800"/>
          <p14:tracePt t="46803" x="1628775" y="1838325"/>
          <p14:tracePt t="46812" x="1628775" y="1857375"/>
          <p14:tracePt t="46822" x="1638300" y="1857375"/>
          <p14:tracePt t="46830" x="1657350" y="1866900"/>
          <p14:tracePt t="46839" x="1666875" y="1895475"/>
          <p14:tracePt t="46848" x="1685925" y="1914525"/>
          <p14:tracePt t="46858" x="1695450" y="1924050"/>
          <p14:tracePt t="46867" x="1724025" y="1943100"/>
          <p14:tracePt t="46878" x="1743075" y="1971675"/>
          <p14:tracePt t="46881" x="1752600" y="1981200"/>
          <p14:tracePt t="46890" x="1771650" y="2000250"/>
          <p14:tracePt t="46903" x="1781175" y="2009775"/>
          <p14:tracePt t="46904" x="1800225" y="2009775"/>
          <p14:tracePt t="46921" x="1809750" y="2028825"/>
          <p14:tracePt t="46928" x="1828800" y="2038350"/>
          <p14:tracePt t="46943" x="1828800" y="2057400"/>
          <p14:tracePt t="47536" x="1828800" y="2066925"/>
          <p14:tracePt t="47753" x="1838325" y="2066925"/>
          <p14:tracePt t="47793" x="1838325" y="2085975"/>
          <p14:tracePt t="47825" x="1857375" y="2085975"/>
          <p14:tracePt t="47834" x="1857375" y="2095500"/>
          <p14:tracePt t="47865" x="1857375" y="2114550"/>
          <p14:tracePt t="47876" x="1866900" y="2114550"/>
          <p14:tracePt t="47897" x="1866900" y="2124075"/>
          <p14:tracePt t="47913" x="1885950" y="2124075"/>
          <p14:tracePt t="47929" x="1895475" y="2143125"/>
          <p14:tracePt t="47942" x="1895475" y="2152650"/>
          <p14:tracePt t="47948" x="1914525" y="2152650"/>
          <p14:tracePt t="47960" x="1914525" y="2171700"/>
          <p14:tracePt t="47965" x="1924050" y="2181225"/>
          <p14:tracePt t="47976" x="1952625" y="2200275"/>
          <p14:tracePt t="47985" x="1971675" y="2200275"/>
          <p14:tracePt t="47995" x="2009775" y="2238375"/>
          <p14:tracePt t="47998" x="2028825" y="2257425"/>
          <p14:tracePt t="48009" x="2066925" y="2266950"/>
          <p14:tracePt t="48017" x="2085975" y="2286000"/>
          <p14:tracePt t="48028" x="2124075" y="2305050"/>
          <p14:tracePt t="48031" x="2152650" y="2324100"/>
          <p14:tracePt t="48039" x="2181225" y="2352675"/>
          <p14:tracePt t="48049" x="2209800" y="2362200"/>
          <p14:tracePt t="48059" x="2238375" y="2381250"/>
          <p14:tracePt t="48062" x="2266950" y="2381250"/>
          <p14:tracePt t="48069" x="2286000" y="2409825"/>
          <p14:tracePt t="48080" x="2314575" y="2419350"/>
          <p14:tracePt t="48091" x="2324100" y="2419350"/>
          <p14:tracePt t="48100" x="2343150" y="2438400"/>
          <p14:tracePt t="48102" x="2352675" y="2447925"/>
          <p14:tracePt t="48122" x="2371725" y="2466975"/>
          <p14:tracePt t="48131" x="2381250" y="2466975"/>
          <p14:tracePt t="48133" x="2400300" y="2476500"/>
          <p14:tracePt t="48143" x="2409825" y="2476500"/>
          <p14:tracePt t="48150" x="2428875" y="2495550"/>
          <p14:tracePt t="48162" x="2438400" y="2495550"/>
          <p14:tracePt t="48169" x="2447925" y="2505075"/>
          <p14:tracePt t="48179" x="2476500" y="2505075"/>
          <p14:tracePt t="48182" x="2495550" y="2524125"/>
          <p14:tracePt t="48192" x="2524125" y="2533650"/>
          <p14:tracePt t="48199" x="2533650" y="2552700"/>
          <p14:tracePt t="48211" x="2552700" y="2552700"/>
          <p14:tracePt t="48214" x="2590800" y="2581275"/>
          <p14:tracePt t="48220" x="2619375" y="2590800"/>
          <p14:tracePt t="48231" x="2667000" y="2609850"/>
          <p14:tracePt t="48240" x="2695575" y="2638425"/>
          <p14:tracePt t="48250" x="2733675" y="2647950"/>
          <p14:tracePt t="48261" x="2762250" y="2676525"/>
          <p14:tracePt t="48264" x="2809875" y="2695575"/>
          <p14:tracePt t="48270" x="2847975" y="2724150"/>
          <p14:tracePt t="48282" x="2895600" y="2752725"/>
          <p14:tracePt t="48286" x="2933700" y="2781300"/>
          <p14:tracePt t="48295" x="2990850" y="2790825"/>
          <p14:tracePt t="48303" x="3038475" y="2838450"/>
          <p14:tracePt t="48317" x="3133725" y="2895600"/>
          <p14:tracePt t="48327" x="3181350" y="2924175"/>
          <p14:tracePt t="48335" x="3209925" y="2933700"/>
          <p14:tracePt t="48347" x="3238500" y="2962275"/>
          <p14:tracePt t="48349" x="3267075" y="2990850"/>
          <p14:tracePt t="48359" x="3295650" y="3019425"/>
          <p14:tracePt t="48367" x="3305175" y="3038475"/>
          <p14:tracePt t="48378" x="3324225" y="3048000"/>
          <p14:tracePt t="48381" x="3324225" y="3067050"/>
          <p14:tracePt t="48397" x="3324225" y="3076575"/>
          <p14:tracePt t="48834" x="3324225" y="3095625"/>
          <p14:tracePt t="48845" x="3333750" y="3124200"/>
          <p14:tracePt t="48853" x="3362325" y="3162300"/>
          <p14:tracePt t="48863" x="3381375" y="3190875"/>
          <p14:tracePt t="48872" x="3409950" y="3248025"/>
          <p14:tracePt t="48881" x="3438525" y="3276600"/>
          <p14:tracePt t="48892" x="3467100" y="3324225"/>
          <p14:tracePt t="48894" x="3505200" y="3352800"/>
          <p14:tracePt t="48903" x="3533775" y="3390900"/>
          <p14:tracePt t="48914" x="3552825" y="3409950"/>
          <p14:tracePt t="48923" x="3581400" y="3448050"/>
          <p14:tracePt t="48934" x="3609975" y="3476625"/>
          <p14:tracePt t="48937" x="3638550" y="3495675"/>
          <p14:tracePt t="48940" x="3667125" y="3524250"/>
          <p14:tracePt t="48949" x="3676650" y="3533775"/>
          <p14:tracePt t="48959" x="3705225" y="3562350"/>
          <p14:tracePt t="48968" x="3733800" y="3581400"/>
          <p14:tracePt t="48978" x="3752850" y="3609975"/>
          <p14:tracePt t="48986" x="3781425" y="3619500"/>
          <p14:tracePt t="48997" x="3810000" y="3638550"/>
          <p14:tracePt t="49000" x="3838575" y="3648075"/>
          <p14:tracePt t="49010" x="3867150" y="3667125"/>
          <p14:tracePt t="49020" x="3876675" y="3695700"/>
          <p14:tracePt t="49025" x="3905250" y="3705225"/>
          <p14:tracePt t="49032" x="3924300" y="3705225"/>
          <p14:tracePt t="49041" x="3952875" y="3724275"/>
          <p14:tracePt t="49045" x="3962400" y="3733800"/>
          <p14:tracePt t="49053" x="3981450" y="3752850"/>
          <p14:tracePt t="49064" x="3990975" y="3752850"/>
          <p14:tracePt t="49072" x="4010025" y="3762375"/>
          <p14:tracePt t="49090" x="4019550" y="3781425"/>
          <p14:tracePt t="49100" x="4038600" y="3781425"/>
          <p14:tracePt t="49102" x="4048125" y="3781425"/>
          <p14:tracePt t="49111" x="4048125" y="3790950"/>
          <p14:tracePt t="49119" x="4067175" y="3790950"/>
          <p14:tracePt t="49129" x="4067175" y="3810000"/>
          <p14:tracePt t="49135" x="4076700" y="3810000"/>
          <p14:tracePt t="49153" x="4095750" y="3810000"/>
          <p14:tracePt t="49161" x="4105275" y="3819525"/>
          <p14:tracePt t="49179" x="4124325" y="3838575"/>
          <p14:tracePt t="49182" x="4133850" y="3838575"/>
          <p14:tracePt t="49192" x="4162425" y="3848100"/>
          <p14:tracePt t="49199" x="4181475" y="3848100"/>
          <p14:tracePt t="49213" x="4238625" y="3867150"/>
          <p14:tracePt t="49226" x="4248150" y="3876675"/>
          <p14:tracePt t="49231" x="4295775" y="3895725"/>
          <p14:tracePt t="49244" x="4324350" y="3895725"/>
          <p14:tracePt t="49247" x="4352925" y="3905250"/>
          <p14:tracePt t="49254" x="4381500" y="3905250"/>
          <p14:tracePt t="49263" x="4410075" y="3924300"/>
          <p14:tracePt t="49276" x="4419600" y="3924300"/>
          <p14:tracePt t="49278" x="4448175" y="3933825"/>
          <p14:tracePt t="49285" x="4467225" y="3933825"/>
          <p14:tracePt t="49296" x="4476750" y="3933825"/>
          <p14:tracePt t="49304" x="4495800" y="3933825"/>
          <p14:tracePt t="49314" x="4505325" y="3952875"/>
          <p14:tracePt t="49322" x="4524375" y="3952875"/>
          <p14:tracePt t="49336" x="4533900" y="3952875"/>
          <p14:tracePt t="49344" x="4552950" y="3952875"/>
          <p14:tracePt t="49351" x="4562475" y="3952875"/>
          <p14:tracePt t="49363" x="4581525" y="3962400"/>
          <p14:tracePt t="49369" x="4591050" y="3962400"/>
          <p14:tracePt t="49381" x="4610100" y="3962400"/>
          <p14:tracePt t="49383" x="4619625" y="3962400"/>
          <p14:tracePt t="49394" x="4638675" y="3962400"/>
          <p14:tracePt t="49401" x="4648200" y="3962400"/>
          <p14:tracePt t="49410" x="4676775" y="3962400"/>
          <p14:tracePt t="49418" x="4695825" y="3962400"/>
          <p14:tracePt t="49428" x="4705350" y="3962400"/>
          <p14:tracePt t="49438" x="4724400" y="3962400"/>
          <p14:tracePt t="49441" x="4733925" y="3981450"/>
          <p14:tracePt t="49448" x="4752975" y="3981450"/>
          <p14:tracePt t="49462" x="4762500" y="3981450"/>
          <p14:tracePt t="49464" x="4781550" y="3981450"/>
          <p14:tracePt t="49473" x="4810125" y="3981450"/>
          <p14:tracePt t="49481" x="4819650" y="3981450"/>
          <p14:tracePt t="49490" x="4838700" y="3981450"/>
          <p14:tracePt t="49499" x="4848225" y="3981450"/>
          <p14:tracePt t="49503" x="4867275" y="3981450"/>
          <p14:tracePt t="49512" x="4867275" y="3990975"/>
          <p14:tracePt t="49518" x="4876800" y="3990975"/>
          <p14:tracePt t="49546" x="4886325" y="3990975"/>
          <p14:tracePt t="50132" x="4886325" y="3962400"/>
          <p14:tracePt t="50144" x="4886325" y="3952875"/>
          <p14:tracePt t="50151" x="4886325" y="3933825"/>
          <p14:tracePt t="50162" x="4886325" y="3905250"/>
          <p14:tracePt t="50168" x="4905375" y="3876675"/>
          <p14:tracePt t="50179" x="4905375" y="3848100"/>
          <p14:tracePt t="50186" x="4914900" y="3838575"/>
          <p14:tracePt t="50198" x="4914900" y="3819525"/>
          <p14:tracePt t="50200" x="4914900" y="3790950"/>
          <p14:tracePt t="50211" x="4933950" y="3781425"/>
          <p14:tracePt t="50217" x="4933950" y="3762375"/>
          <p14:tracePt t="50227" x="4933950" y="3752850"/>
          <p14:tracePt t="50231" x="4933950" y="3733800"/>
          <p14:tracePt t="50239" x="4943475" y="3724275"/>
          <p14:tracePt t="50247" x="4943475" y="3705225"/>
          <p14:tracePt t="50260" x="4943475" y="3695700"/>
          <p14:tracePt t="50275" x="4943475" y="3676650"/>
          <p14:tracePt t="50282" x="4943475" y="3667125"/>
          <p14:tracePt t="50296" x="4943475" y="3648075"/>
          <p14:tracePt t="50304" x="4943475" y="3638550"/>
          <p14:tracePt t="50320" x="4943475" y="3619500"/>
          <p14:tracePt t="50330" x="4943475" y="3609975"/>
          <p14:tracePt t="50337" x="4943475" y="3590925"/>
          <p14:tracePt t="50353" x="4943475" y="3581400"/>
          <p14:tracePt t="50364" x="4943475" y="3562350"/>
          <p14:tracePt t="50371" x="4943475" y="3552825"/>
          <p14:tracePt t="50385" x="4943475" y="3533775"/>
          <p14:tracePt t="50395" x="4943475" y="3524250"/>
          <p14:tracePt t="50400" x="4933950" y="3505200"/>
          <p14:tracePt t="50411" x="4933950" y="3495675"/>
          <p14:tracePt t="50419" x="4933950" y="3476625"/>
          <p14:tracePt t="50428" x="4914900" y="3467100"/>
          <p14:tracePt t="50436" x="4905375" y="3448050"/>
          <p14:tracePt t="50443" x="4886325" y="3438525"/>
          <p14:tracePt t="50449" x="4876800" y="3409950"/>
          <p14:tracePt t="50460" x="4867275" y="3390900"/>
          <p14:tracePt t="50468" x="4848225" y="3381375"/>
          <p14:tracePt t="50479" x="4838700" y="3362325"/>
          <p14:tracePt t="50481" x="4810125" y="3352800"/>
          <p14:tracePt t="50493" x="4791075" y="3333750"/>
          <p14:tracePt t="50499" x="4791075" y="3324225"/>
          <p14:tracePt t="50510" x="4762500" y="3305175"/>
          <p14:tracePt t="50518" x="4762500" y="3295650"/>
          <p14:tracePt t="50521" x="4752975" y="3295650"/>
          <p14:tracePt t="50530" x="4733925" y="3276600"/>
          <p14:tracePt t="50537" x="4724400" y="3276600"/>
          <p14:tracePt t="50547" x="4705350" y="3267075"/>
          <p14:tracePt t="50555" x="4695825" y="3267075"/>
          <p14:tracePt t="50566" x="4676775" y="3267075"/>
          <p14:tracePt t="50574" x="4667250" y="3267075"/>
          <p14:tracePt t="50583" x="4648200" y="3267075"/>
          <p14:tracePt t="50586" x="4619625" y="3267075"/>
          <p14:tracePt t="50595" x="4610100" y="3267075"/>
          <p14:tracePt t="50602" x="4591050" y="3267075"/>
          <p14:tracePt t="50613" x="4581525" y="3267075"/>
          <p14:tracePt t="50616" x="4552950" y="3267075"/>
          <p14:tracePt t="50626" x="4533900" y="3267075"/>
          <p14:tracePt t="50633" x="4505325" y="3267075"/>
          <p14:tracePt t="50650" x="4495800" y="3267075"/>
          <p14:tracePt t="50659" x="4476750" y="3276600"/>
          <p14:tracePt t="50667" x="4467225" y="3295650"/>
          <p14:tracePt t="50679" x="4448175" y="3305175"/>
          <p14:tracePt t="50681" x="4438650" y="3324225"/>
          <p14:tracePt t="50690" x="4410075" y="3352800"/>
          <p14:tracePt t="50699" x="4391025" y="3362325"/>
          <p14:tracePt t="50710" x="4391025" y="3381375"/>
          <p14:tracePt t="50718" x="4381500" y="3409950"/>
          <p14:tracePt t="50721" x="4362450" y="3419475"/>
          <p14:tracePt t="50729" x="4352925" y="3448050"/>
          <p14:tracePt t="50738" x="4333875" y="3467100"/>
          <p14:tracePt t="50749" x="4324350" y="3495675"/>
          <p14:tracePt t="50759" x="4324350" y="3505200"/>
          <p14:tracePt t="50762" x="4305300" y="3533775"/>
          <p14:tracePt t="50770" x="4305300" y="3552825"/>
          <p14:tracePt t="50781" x="4276725" y="3590925"/>
          <p14:tracePt t="50787" x="4276725" y="3609975"/>
          <p14:tracePt t="50798" x="4267200" y="3638550"/>
          <p14:tracePt t="50807" x="4267200" y="3676650"/>
          <p14:tracePt t="50816" x="4248150" y="3705225"/>
          <p14:tracePt t="50819" x="4248150" y="3733800"/>
          <p14:tracePt t="50827" x="4238625" y="3781425"/>
          <p14:tracePt t="50837" x="4238625" y="3810000"/>
          <p14:tracePt t="50849" x="4238625" y="3838575"/>
          <p14:tracePt t="50851" x="4238625" y="3867150"/>
          <p14:tracePt t="50861" x="4238625" y="3905250"/>
          <p14:tracePt t="50863" x="4238625" y="3933825"/>
          <p14:tracePt t="50872" x="4238625" y="3952875"/>
          <p14:tracePt t="50880" x="4238625" y="3962400"/>
          <p14:tracePt t="50888" x="4238625" y="3990975"/>
          <p14:tracePt t="50897" x="4238625" y="4010025"/>
          <p14:tracePt t="50906" x="4238625" y="4019550"/>
          <p14:tracePt t="50914" x="4238625" y="4038600"/>
          <p14:tracePt t="50922" x="4238625" y="4067175"/>
          <p14:tracePt t="50934" x="4248150" y="4076700"/>
          <p14:tracePt t="50936" x="4267200" y="4095750"/>
          <p14:tracePt t="50945" x="4267200" y="4105275"/>
          <p14:tracePt t="50954" x="4276725" y="4124325"/>
          <p14:tracePt t="50964" x="4295775" y="4133850"/>
          <p14:tracePt t="50967" x="4305300" y="4152900"/>
          <p14:tracePt t="50979" x="4324350" y="4162425"/>
          <p14:tracePt t="50986" x="4333875" y="4181475"/>
          <p14:tracePt t="50998" x="4352925" y="4191000"/>
          <p14:tracePt t="51005" x="4362450" y="4210050"/>
          <p14:tracePt t="51016" x="4362450" y="4219575"/>
          <p14:tracePt t="51018" x="4381500" y="4238625"/>
          <p14:tracePt t="51028" x="4391025" y="4248150"/>
          <p14:tracePt t="51036" x="4410075" y="4267200"/>
          <p14:tracePt t="51047" x="4419600" y="4276725"/>
          <p14:tracePt t="51049" x="4438650" y="4276725"/>
          <p14:tracePt t="51060" x="4448175" y="4295775"/>
          <p14:tracePt t="51077" x="4467225" y="4305300"/>
          <p14:tracePt t="51086" x="4476750" y="4305300"/>
          <p14:tracePt t="51096" x="4495800" y="4305300"/>
          <p14:tracePt t="51098" x="4505325" y="4324350"/>
          <p14:tracePt t="51106" x="4524375" y="4324350"/>
          <p14:tracePt t="51116" x="4533900" y="4324350"/>
          <p14:tracePt t="51124" x="4552950" y="4324350"/>
          <p14:tracePt t="51133" x="4562475" y="4324350"/>
          <p14:tracePt t="51142" x="4581525" y="4324350"/>
          <p14:tracePt t="51151" x="4610100" y="4324350"/>
          <p14:tracePt t="51154" x="4619625" y="4324350"/>
          <p14:tracePt t="51162" x="4648200" y="4324350"/>
          <p14:tracePt t="51170" x="4676775" y="4324350"/>
          <p14:tracePt t="51175" x="4695825" y="4324350"/>
          <p14:tracePt t="51184" x="4705350" y="4305300"/>
          <p14:tracePt t="51194" x="4724400" y="4305300"/>
          <p14:tracePt t="51201" x="4733925" y="4295775"/>
          <p14:tracePt t="51211" x="4752975" y="4276725"/>
          <p14:tracePt t="51220" x="4762500" y="4267200"/>
          <p14:tracePt t="51233" x="4781550" y="4248150"/>
          <p14:tracePt t="51234" x="4791075" y="4238625"/>
          <p14:tracePt t="51244" x="4810125" y="4219575"/>
          <p14:tracePt t="51251" x="4819650" y="4210050"/>
          <p14:tracePt t="51263" x="4838700" y="4181475"/>
          <p14:tracePt t="51266" x="4848225" y="4162425"/>
          <p14:tracePt t="51277" x="4867275" y="4133850"/>
          <p14:tracePt t="51280" x="4876800" y="4105275"/>
          <p14:tracePt t="51289" x="4876800" y="4095750"/>
          <p14:tracePt t="51298" x="4886325" y="4067175"/>
          <p14:tracePt t="51306" x="4905375" y="4038600"/>
          <p14:tracePt t="51315" x="4905375" y="4019550"/>
          <p14:tracePt t="51324" x="4914900" y="4010025"/>
          <p14:tracePt t="51334" x="4914900" y="3981450"/>
          <p14:tracePt t="51337" x="4933950" y="3962400"/>
          <p14:tracePt t="51347" x="4933950" y="3933825"/>
          <p14:tracePt t="51354" x="4943475" y="3924300"/>
          <p14:tracePt t="51363" x="4943475" y="3895725"/>
          <p14:tracePt t="51372" x="4943475" y="3876675"/>
          <p14:tracePt t="51382" x="4943475" y="3867150"/>
          <p14:tracePt t="51385" x="4943475" y="3838575"/>
          <p14:tracePt t="51396" x="4943475" y="3819525"/>
          <p14:tracePt t="51402" x="4943475" y="3810000"/>
          <p14:tracePt t="51411" x="4943475" y="3790950"/>
          <p14:tracePt t="51419" x="4943475" y="3762375"/>
          <p14:tracePt t="51429" x="4943475" y="3752850"/>
          <p14:tracePt t="51437" x="4933950" y="3733800"/>
          <p14:tracePt t="51447" x="4914900" y="3705225"/>
          <p14:tracePt t="51456" x="4905375" y="3676650"/>
          <p14:tracePt t="51461" x="4886325" y="3667125"/>
          <p14:tracePt t="51467" x="4886325" y="3638550"/>
          <p14:tracePt t="51477" x="4876800" y="3619500"/>
          <p14:tracePt t="51488" x="4867275" y="3590925"/>
          <p14:tracePt t="51492" x="4848225" y="3581400"/>
          <p14:tracePt t="51498" x="4838700" y="3562350"/>
          <p14:tracePt t="51512" x="4838700" y="3533775"/>
          <p14:tracePt t="51518" x="4819650" y="3524250"/>
          <p14:tracePt t="51529" x="4810125" y="3505200"/>
          <p14:tracePt t="51532" x="4791075" y="3495675"/>
          <p14:tracePt t="51540" x="4781550" y="3476625"/>
          <p14:tracePt t="51550" x="4762500" y="3467100"/>
          <p14:tracePt t="51560" x="4762500" y="3448050"/>
          <p14:tracePt t="51569" x="4752975" y="3448050"/>
          <p14:tracePt t="51572" x="4733925" y="3438525"/>
          <p14:tracePt t="51580" x="4733925" y="3419475"/>
          <p14:tracePt t="51587" x="4724400" y="3419475"/>
          <p14:tracePt t="51597" x="4705350" y="3409950"/>
          <p14:tracePt t="51605" x="4695825" y="3409950"/>
          <p14:tracePt t="51617" x="4676775" y="3390900"/>
          <p14:tracePt t="51628" x="4667250" y="3390900"/>
          <p14:tracePt t="51635" x="4648200" y="3390900"/>
          <p14:tracePt t="51643" x="4619625" y="3390900"/>
          <p14:tracePt t="51652" x="4610100" y="3390900"/>
          <p14:tracePt t="51664" x="4591050" y="3390900"/>
          <p14:tracePt t="51667" x="4562475" y="3390900"/>
          <p14:tracePt t="51677" x="4552950" y="3390900"/>
          <p14:tracePt t="51683" x="4533900" y="3390900"/>
          <p14:tracePt t="51695" x="4524375" y="3390900"/>
          <p14:tracePt t="51700" x="4505325" y="3409950"/>
          <p14:tracePt t="51711" x="4495800" y="3409950"/>
          <p14:tracePt t="51720" x="4476750" y="3409950"/>
          <p14:tracePt t="51729" x="4467225" y="3419475"/>
          <p14:tracePt t="51732" x="4448175" y="3438525"/>
          <p14:tracePt t="51740" x="4438650" y="3448050"/>
          <p14:tracePt t="51750" x="4419600" y="3467100"/>
          <p14:tracePt t="51760" x="4410075" y="3476625"/>
          <p14:tracePt t="51763" x="4381500" y="3505200"/>
          <p14:tracePt t="51772" x="4362450" y="3524250"/>
          <p14:tracePt t="51781" x="4352925" y="3533775"/>
          <p14:tracePt t="51792" x="4333875" y="3552825"/>
          <p14:tracePt t="51801" x="4333875" y="3562350"/>
          <p14:tracePt t="51803" x="4324350" y="3581400"/>
          <p14:tracePt t="51812" x="4305300" y="3590925"/>
          <p14:tracePt t="51821" x="4305300" y="3609975"/>
          <p14:tracePt t="51835" x="4295775" y="3619500"/>
          <p14:tracePt t="51845" x="4295775" y="3638550"/>
          <p14:tracePt t="51851" x="4295775" y="3667125"/>
          <p14:tracePt t="51861" x="4295775" y="3676650"/>
          <p14:tracePt t="51869" x="4295775" y="3695700"/>
          <p14:tracePt t="51883" x="4295775" y="3705225"/>
          <p14:tracePt t="51893" x="4295775" y="3724275"/>
          <p14:tracePt t="51899" x="4295775" y="3733800"/>
          <p14:tracePt t="51911" x="4295775" y="3752850"/>
          <p14:tracePt t="51926" x="4295775" y="3762375"/>
          <p14:tracePt t="51939" x="4295775" y="3781425"/>
          <p14:tracePt t="51956" x="4295775" y="3790950"/>
          <p14:tracePt t="51963" x="4295775" y="3810000"/>
          <p14:tracePt t="51979" x="4295775" y="3819525"/>
          <p14:tracePt t="51998" x="4295775" y="3838575"/>
          <p14:tracePt t="52004" x="4295775" y="3848100"/>
          <p14:tracePt t="52014" x="4305300" y="3867150"/>
          <p14:tracePt t="52022" x="4324350" y="3876675"/>
          <p14:tracePt t="52029" x="4333875" y="3895725"/>
          <p14:tracePt t="52035" x="4352925" y="3924300"/>
          <p14:tracePt t="52047" x="4362450" y="3933825"/>
          <p14:tracePt t="52055" x="4381500" y="3952875"/>
          <p14:tracePt t="52066" x="4391025" y="3981450"/>
          <p14:tracePt t="52068" x="4410075" y="3990975"/>
          <p14:tracePt t="52078" x="4438650" y="4010025"/>
          <p14:tracePt t="52086" x="4438650" y="4019550"/>
          <p14:tracePt t="52097" x="4448175" y="4019550"/>
          <p14:tracePt t="52100" x="4467225" y="4038600"/>
          <p14:tracePt t="52110" x="4476750" y="4038600"/>
          <p14:tracePt t="52117" x="4476750" y="4048125"/>
          <p14:tracePt t="52127" x="4495800" y="4048125"/>
          <p14:tracePt t="52134" x="4505325" y="4067175"/>
          <p14:tracePt t="52150" x="4524375" y="4067175"/>
          <p14:tracePt t="52168" x="4533900" y="4076700"/>
          <p14:tracePt t="52177" x="4552950" y="4076700"/>
          <p14:tracePt t="52179" x="4552950" y="4095750"/>
          <p14:tracePt t="52187" x="4562475" y="4095750"/>
          <p14:tracePt t="52204" x="4581525" y="4095750"/>
          <p14:tracePt t="52214" x="4591050" y="4105275"/>
          <p14:tracePt t="52222" x="4610100" y="4105275"/>
          <p14:tracePt t="52236" x="4619625" y="4124325"/>
          <p14:tracePt t="52244" x="4638675" y="4124325"/>
          <p14:tracePt t="52253" x="4648200" y="4124325"/>
          <p14:tracePt t="52264" x="4667250" y="4124325"/>
          <p14:tracePt t="52270" x="4676775" y="4124325"/>
          <p14:tracePt t="52283" x="4695825" y="4124325"/>
          <p14:tracePt t="52293" x="4705350" y="4124325"/>
          <p14:tracePt t="52299" x="4724400" y="4124325"/>
          <p14:tracePt t="52311" x="4752975" y="4124325"/>
          <p14:tracePt t="52317" x="4762500" y="4105275"/>
          <p14:tracePt t="52326" x="4781550" y="4105275"/>
          <p14:tracePt t="52336" x="4791075" y="4095750"/>
          <p14:tracePt t="52346" x="4810125" y="4095750"/>
          <p14:tracePt t="52349" x="4819650" y="4076700"/>
          <p14:tracePt t="52357" x="4838700" y="4076700"/>
          <p14:tracePt t="52365" x="4848225" y="4067175"/>
          <p14:tracePt t="52374" x="4867275" y="4067175"/>
          <p14:tracePt t="52384" x="4876800" y="4048125"/>
          <p14:tracePt t="52394" x="4876800" y="4038600"/>
          <p14:tracePt t="52397" x="4886325" y="4019550"/>
          <p14:tracePt t="52413" x="4905375" y="4010025"/>
          <p14:tracePt t="52420" x="4905375" y="3990975"/>
          <p14:tracePt t="52432" x="4914900" y="3990975"/>
          <p14:tracePt t="52434" x="4914900" y="3981450"/>
          <p14:tracePt t="52448" x="4914900" y="3962400"/>
          <p14:tracePt t="52459" x="4933950" y="3952875"/>
          <p14:tracePt t="52472" x="4933950" y="3933825"/>
          <p14:tracePt t="52482" x="4933950" y="3924300"/>
          <p14:tracePt t="52493" x="4933950" y="3905250"/>
          <p14:tracePt t="52499" x="4933950" y="3895725"/>
          <p14:tracePt t="52512" x="4933950" y="3876675"/>
          <p14:tracePt t="52517" x="4933950" y="3867150"/>
          <p14:tracePt t="52526" x="4933950" y="3838575"/>
          <p14:tracePt t="52534" x="4933950" y="3819525"/>
          <p14:tracePt t="52545" x="4933950" y="3810000"/>
          <p14:tracePt t="52552" x="4933950" y="3781425"/>
          <p14:tracePt t="52556" x="4933950" y="3762375"/>
          <p14:tracePt t="52564" x="4933950" y="3733800"/>
          <p14:tracePt t="52571" x="4933950" y="3724275"/>
          <p14:tracePt t="52581" x="4933950" y="3695700"/>
          <p14:tracePt t="52589" x="4933950" y="3667125"/>
          <p14:tracePt t="52597" x="4933950" y="3648075"/>
          <p14:tracePt t="52605" x="4914900" y="3619500"/>
          <p14:tracePt t="52616" x="4914900" y="3590925"/>
          <p14:tracePt t="52627" x="4905375" y="3581400"/>
          <p14:tracePt t="52634" x="4886325" y="3552825"/>
          <p14:tracePt t="52637" x="4886325" y="3524250"/>
          <p14:tracePt t="52647" x="4876800" y="3505200"/>
          <p14:tracePt t="52654" x="4867275" y="3495675"/>
          <p14:tracePt t="52665" x="4867275" y="3476625"/>
          <p14:tracePt t="52667" x="4848225" y="3467100"/>
          <p14:tracePt t="52677" x="4848225" y="3448050"/>
          <p14:tracePt t="52684" x="4838700" y="3438525"/>
          <p14:tracePt t="52694" x="4819650" y="3419475"/>
          <p14:tracePt t="52707" x="4810125" y="3409950"/>
          <p14:tracePt t="52727" x="4791075" y="3390900"/>
          <p14:tracePt t="52745" x="4781550" y="3381375"/>
          <p14:tracePt t="52764" x="4762500" y="3362325"/>
          <p14:tracePt t="52788" x="4752975" y="3362325"/>
          <p14:tracePt t="52798" x="4752975" y="3352800"/>
          <p14:tracePt t="52822" x="4733925" y="3352800"/>
          <p14:tracePt t="52837" x="4724400" y="3333750"/>
          <p14:tracePt t="52854" x="4705350" y="3333750"/>
          <p14:tracePt t="52868" x="4695825" y="3333750"/>
          <p14:tracePt t="52881" x="4676775" y="3333750"/>
          <p14:tracePt t="52890" x="4667250" y="3333750"/>
          <p14:tracePt t="52905" x="4648200" y="3333750"/>
          <p14:tracePt t="52914" x="4638675" y="3333750"/>
          <p14:tracePt t="52923" x="4619625" y="3333750"/>
          <p14:tracePt t="52933" x="4610100" y="3333750"/>
          <p14:tracePt t="52940" x="4610100" y="3352800"/>
          <p14:tracePt t="52949" x="4591050" y="3352800"/>
          <p14:tracePt t="52958" x="4591050" y="3362325"/>
          <p14:tracePt t="52966" x="4581525" y="3362325"/>
          <p14:tracePt t="52974" x="4581525" y="3381375"/>
          <p14:tracePt t="52984" x="4562475" y="3390900"/>
          <p14:tracePt t="53000" x="4552950" y="3409950"/>
          <p14:tracePt t="53013" x="4533900" y="3419475"/>
          <p14:tracePt t="53030" x="4524375" y="3438525"/>
          <p14:tracePt t="53037" x="4524375" y="3448050"/>
          <p14:tracePt t="53049" x="4505325" y="3448050"/>
          <p14:tracePt t="53067" x="4495800" y="3467100"/>
          <p14:tracePt t="53069" x="4495800" y="3476625"/>
          <p14:tracePt t="53079" x="4476750" y="3476625"/>
          <p14:tracePt t="53085" x="4476750" y="3495675"/>
          <p14:tracePt t="53094" x="4467225" y="3495675"/>
          <p14:tracePt t="53102" x="4467225" y="3505200"/>
          <p14:tracePt t="53119" x="4448175" y="3524250"/>
          <p14:tracePt t="53129" x="4448175" y="3533775"/>
          <p14:tracePt t="53132" x="4438650" y="3533775"/>
          <p14:tracePt t="53139" x="4438650" y="3552825"/>
          <p14:tracePt t="53149" x="4419600" y="3562350"/>
          <p14:tracePt t="53166" x="4419600" y="3581400"/>
          <p14:tracePt t="53184" x="4410075" y="3590925"/>
          <p14:tracePt t="53196" x="4410075" y="3609975"/>
          <p14:tracePt t="53205" x="4391025" y="3619500"/>
          <p14:tracePt t="53220" x="4391025" y="3638550"/>
          <p14:tracePt t="53231" x="4391025" y="3648075"/>
          <p14:tracePt t="53250" x="4391025" y="3667125"/>
          <p14:tracePt t="53257" x="4381500" y="3676650"/>
          <p14:tracePt t="53271" x="4381500" y="3705225"/>
          <p14:tracePt t="53283" x="4381500" y="3724275"/>
          <p14:tracePt t="53285" x="4381500" y="3733800"/>
          <p14:tracePt t="53295" x="4381500" y="3752850"/>
          <p14:tracePt t="53301" x="4381500" y="3781425"/>
          <p14:tracePt t="53312" x="4381500" y="3790950"/>
          <p14:tracePt t="53319" x="4381500" y="3810000"/>
          <p14:tracePt t="53327" x="4381500" y="3838575"/>
          <p14:tracePt t="53336" x="4381500" y="3848100"/>
          <p14:tracePt t="53347" x="4381500" y="3876675"/>
          <p14:tracePt t="53350" x="4381500" y="3895725"/>
          <p14:tracePt t="53357" x="4381500" y="3905250"/>
          <p14:tracePt t="53365" x="4381500" y="3933825"/>
          <p14:tracePt t="53373" x="4391025" y="3952875"/>
          <p14:tracePt t="53383" x="4391025" y="3962400"/>
          <p14:tracePt t="53392" x="4410075" y="3990975"/>
          <p14:tracePt t="53397" x="4410075" y="4010025"/>
          <p14:tracePt t="53404" x="4419600" y="4019550"/>
          <p14:tracePt t="53414" x="4419600" y="4038600"/>
          <p14:tracePt t="53422" x="4438650" y="4067175"/>
          <p14:tracePt t="53431" x="4448175" y="4076700"/>
          <p14:tracePt t="53440" x="4467225" y="4095750"/>
          <p14:tracePt t="53452" x="4495800" y="4124325"/>
          <p14:tracePt t="53463" x="4524375" y="4133850"/>
          <p14:tracePt t="53470" x="4533900" y="4152900"/>
          <p14:tracePt t="53482" x="4552950" y="4152900"/>
          <p14:tracePt t="53490" x="4562475" y="4162425"/>
          <p14:tracePt t="53495" x="4591050" y="4181475"/>
          <p14:tracePt t="53512" x="4610100" y="4191000"/>
          <p14:tracePt t="53519" x="4619625" y="4191000"/>
          <p14:tracePt t="53531" x="4648200" y="4210050"/>
          <p14:tracePt t="53534" x="4667250" y="4210050"/>
          <p14:tracePt t="53541" x="4676775" y="4210050"/>
          <p14:tracePt t="53551" x="4695825" y="4219575"/>
          <p14:tracePt t="53559" x="4705350" y="4219575"/>
          <p14:tracePt t="53569" x="4724400" y="4219575"/>
          <p14:tracePt t="53580" x="4733925" y="4219575"/>
          <p14:tracePt t="53582" x="4752975" y="4219575"/>
          <p14:tracePt t="53589" x="4762500" y="4219575"/>
          <p14:tracePt t="53598" x="4781550" y="4219575"/>
          <p14:tracePt t="53605" x="4791075" y="4219575"/>
          <p14:tracePt t="53624" x="4810125" y="4219575"/>
          <p14:tracePt t="53632" x="4819650" y="4219575"/>
          <p14:tracePt t="53640" x="4838700" y="4219575"/>
          <p14:tracePt t="53650" x="4848225" y="4219575"/>
          <p14:tracePt t="53659" x="4867275" y="4210050"/>
          <p14:tracePt t="53668" x="4876800" y="4191000"/>
          <p14:tracePt t="53670" x="4876800" y="4181475"/>
          <p14:tracePt t="53679" x="4886325" y="4162425"/>
          <p14:tracePt t="53687" x="4905375" y="4152900"/>
          <p14:tracePt t="53700" x="4914900" y="4133850"/>
          <p14:tracePt t="53702" x="4933950" y="4105275"/>
          <p14:tracePt t="53711" x="4962525" y="4076700"/>
          <p14:tracePt t="53719" x="4972050" y="4067175"/>
          <p14:tracePt t="53731" x="4972050" y="4038600"/>
          <p14:tracePt t="53738" x="4991100" y="4010025"/>
          <p14:tracePt t="53748" x="5000625" y="3981450"/>
          <p14:tracePt t="53750" x="5019675" y="3952875"/>
          <p14:tracePt t="53761" x="5029200" y="3924300"/>
          <p14:tracePt t="53768" x="5029200" y="3905250"/>
          <p14:tracePt t="53779" x="5048250" y="3895725"/>
          <p14:tracePt t="53787" x="5048250" y="3867150"/>
          <p14:tracePt t="53789" x="5048250" y="3848100"/>
          <p14:tracePt t="53797" x="5048250" y="3819525"/>
          <p14:tracePt t="53808" x="5048250" y="3810000"/>
          <p14:tracePt t="53815" x="5048250" y="3781425"/>
          <p14:tracePt t="53823" x="5048250" y="3752850"/>
          <p14:tracePt t="53832" x="5048250" y="3733800"/>
          <p14:tracePt t="53841" x="5048250" y="3705225"/>
          <p14:tracePt t="53850" x="5048250" y="3695700"/>
          <p14:tracePt t="53859" x="5048250" y="3676650"/>
          <p14:tracePt t="53868" x="5029200" y="3648075"/>
          <p14:tracePt t="53870" x="5029200" y="3638550"/>
          <p14:tracePt t="53879" x="5029200" y="3619500"/>
          <p14:tracePt t="53887" x="5019675" y="3609975"/>
          <p14:tracePt t="53898" x="5019675" y="3590925"/>
          <p14:tracePt t="53905" x="5000625" y="3590925"/>
          <p14:tracePt t="53911" x="5000625" y="3581400"/>
          <p14:tracePt t="53917" x="4991100" y="3562350"/>
          <p14:tracePt t="53928" x="4972050" y="3552825"/>
          <p14:tracePt t="53932" x="4962525" y="3533775"/>
          <p14:tracePt t="53940" x="4962525" y="3524250"/>
          <p14:tracePt t="53950" x="4933950" y="3505200"/>
          <p14:tracePt t="53961" x="4914900" y="3495675"/>
          <p14:tracePt t="53968" x="4905375" y="3476625"/>
          <p14:tracePt t="53980" x="4886325" y="3467100"/>
          <p14:tracePt t="53983" x="4867275" y="3448050"/>
          <p14:tracePt t="53990" x="4848225" y="3419475"/>
          <p14:tracePt t="54000" x="4838700" y="3419475"/>
          <p14:tracePt t="54009" x="4810125" y="3409950"/>
          <p14:tracePt t="54019" x="4791075" y="3390900"/>
          <p14:tracePt t="54021" x="4762500" y="3390900"/>
          <p14:tracePt t="54031" x="4752975" y="3381375"/>
          <p14:tracePt t="54040" x="4724400" y="3381375"/>
          <p14:tracePt t="54049" x="4695825" y="3362325"/>
          <p14:tracePt t="54057" x="4676775" y="3362325"/>
          <p14:tracePt t="54068" x="4667250" y="3362325"/>
          <p14:tracePt t="54070" x="4648200" y="3362325"/>
          <p14:tracePt t="54083" x="4638675" y="3352800"/>
          <p14:tracePt t="54106" x="4619625" y="3352800"/>
          <p14:tracePt t="54130" x="4610100" y="3352800"/>
          <p14:tracePt t="54179" x="4591050" y="3352800"/>
          <p14:tracePt t="54194" x="4581525" y="3352800"/>
          <p14:tracePt t="54204" x="4562475" y="3352800"/>
          <p14:tracePt t="54214" x="4552950" y="3352800"/>
          <p14:tracePt t="54221" x="4533900" y="3362325"/>
          <p14:tracePt t="54230" x="4505325" y="3362325"/>
          <p14:tracePt t="54239" x="4495800" y="3381375"/>
          <p14:tracePt t="54248" x="4467225" y="3390900"/>
          <p14:tracePt t="54256" x="4448175" y="3409950"/>
          <p14:tracePt t="54267" x="4438650" y="3419475"/>
          <p14:tracePt t="54270" x="4410075" y="3438525"/>
          <p14:tracePt t="54280" x="4391025" y="3448050"/>
          <p14:tracePt t="54287" x="4381500" y="3467100"/>
          <p14:tracePt t="54299" x="4362450" y="3476625"/>
          <p14:tracePt t="54302" x="4362450" y="3495675"/>
          <p14:tracePt t="54312" x="4352925" y="3505200"/>
          <p14:tracePt t="54329" x="4352925" y="3524250"/>
          <p14:tracePt t="54337" x="4352925" y="3533775"/>
          <p14:tracePt t="54346" x="4333875" y="3552825"/>
          <p14:tracePt t="54354" x="4333875" y="3562350"/>
          <p14:tracePt t="54365" x="4333875" y="3581400"/>
          <p14:tracePt t="54368" x="4333875" y="3590925"/>
          <p14:tracePt t="54375" x="4333875" y="3609975"/>
          <p14:tracePt t="54383" x="4333875" y="3619500"/>
          <p14:tracePt t="54391" x="4333875" y="3638550"/>
          <p14:tracePt t="54401" x="4333875" y="3648075"/>
          <p14:tracePt t="54409" x="4333875" y="3676650"/>
          <p14:tracePt t="54418" x="4333875" y="3695700"/>
          <p14:tracePt t="54426" x="4333875" y="3724275"/>
          <p14:tracePt t="54436" x="4333875" y="3752850"/>
          <p14:tracePt t="54439" x="4333875" y="3781425"/>
          <p14:tracePt t="54447" x="4333875" y="3790950"/>
          <p14:tracePt t="54455" x="4333875" y="3838575"/>
          <p14:tracePt t="54465" x="4352925" y="3867150"/>
          <p14:tracePt t="54472" x="4352925" y="3876675"/>
          <p14:tracePt t="54484" x="4362450" y="3924300"/>
          <p14:tracePt t="54486" x="4381500" y="3933825"/>
          <p14:tracePt t="54495" x="4391025" y="3962400"/>
          <p14:tracePt t="54505" x="4410075" y="3981450"/>
          <p14:tracePt t="54513" x="4419600" y="4010025"/>
          <p14:tracePt t="54522" x="4438650" y="4019550"/>
          <p14:tracePt t="54533" x="4448175" y="4038600"/>
          <p14:tracePt t="54535" x="4467225" y="4048125"/>
          <p14:tracePt t="54545" x="4495800" y="4067175"/>
          <p14:tracePt t="54554" x="4505325" y="4067175"/>
          <p14:tracePt t="54565" x="4524375" y="4067175"/>
          <p14:tracePt t="54568" x="4533900" y="4076700"/>
          <p14:tracePt t="54578" x="4552950" y="4076700"/>
          <p14:tracePt t="54585" x="4562475" y="4076700"/>
          <p14:tracePt t="54595" x="4581525" y="4076700"/>
          <p14:tracePt t="54602" x="4591050" y="4076700"/>
          <p14:tracePt t="54919" x="4610100" y="4076700"/>
          <p14:tracePt t="54931" x="4619625" y="4076700"/>
          <p14:tracePt t="54938" x="4638675" y="4067175"/>
          <p14:tracePt t="54948" x="4648200" y="4048125"/>
          <p14:tracePt t="54955" x="4667250" y="4038600"/>
          <p14:tracePt t="54965" x="4695825" y="4019550"/>
          <p14:tracePt t="54974" x="4695825" y="4010025"/>
          <p14:tracePt t="54985" x="4724400" y="3990975"/>
          <p14:tracePt t="54995" x="4733925" y="3981450"/>
          <p14:tracePt t="55004" x="4752975" y="3962400"/>
          <p14:tracePt t="55007" x="4762500" y="3952875"/>
          <p14:tracePt t="55016" x="4781550" y="3933825"/>
          <p14:tracePt t="55034" x="4791075" y="3924300"/>
          <p14:tracePt t="55037" x="4791075" y="3905250"/>
          <p14:tracePt t="55053" x="4810125" y="3905250"/>
          <p14:tracePt t="55062" x="4810125" y="3895725"/>
          <p14:tracePt t="55112" x="4810125" y="3876675"/>
          <p14:tracePt t="55256" x="4819650" y="3895725"/>
          <p14:tracePt t="55266" x="4838700" y="3895725"/>
          <p14:tracePt t="55275" x="4848225" y="3895725"/>
          <p14:tracePt t="55284" x="4867275" y="3895725"/>
          <p14:tracePt t="55293" x="4876800" y="3905250"/>
          <p14:tracePt t="55300" x="4886325" y="3905250"/>
          <p14:tracePt t="55313" x="4914900" y="3924300"/>
          <p14:tracePt t="55319" x="4933950" y="3924300"/>
          <p14:tracePt t="55330" x="4943475" y="3924300"/>
          <p14:tracePt t="55332" x="4962525" y="3924300"/>
          <p14:tracePt t="55340" x="4991100" y="3924300"/>
          <p14:tracePt t="55348" x="5000625" y="3924300"/>
          <p14:tracePt t="55356" x="5019675" y="3924300"/>
          <p14:tracePt t="55365" x="5029200" y="3924300"/>
          <p14:tracePt t="55373" x="5048250" y="3933825"/>
          <p14:tracePt t="55390" x="5057775" y="3933825"/>
          <p14:tracePt t="55402" x="5076825" y="3933825"/>
          <p14:tracePt t="55414" x="5086350" y="3933825"/>
          <p14:tracePt t="55431" x="5105400" y="3952875"/>
          <p14:tracePt t="55454" x="5114925" y="3952875"/>
          <p14:tracePt t="55486" x="5133975" y="3952875"/>
          <p14:tracePt t="55515" x="5143500" y="3952875"/>
          <p14:tracePt t="55522" x="5143500" y="3962400"/>
          <p14:tracePt t="55544" x="5162550" y="3962400"/>
          <p14:tracePt t="55568" x="5172075" y="3962400"/>
          <p14:tracePt t="55585" x="5191125" y="3981450"/>
          <p14:tracePt t="55596" x="5200650" y="3981450"/>
          <p14:tracePt t="55614" x="5219700" y="3981450"/>
          <p14:tracePt t="55621" x="5229225" y="3981450"/>
          <p14:tracePt t="55637" x="5248275" y="3981450"/>
          <p14:tracePt t="55654" x="5257800" y="3990975"/>
          <p14:tracePt t="55665" x="5276850" y="3990975"/>
          <p14:tracePt t="55681" x="5286375" y="3990975"/>
          <p14:tracePt t="55695" x="5305425" y="3990975"/>
          <p14:tracePt t="55700" x="5314950" y="3990975"/>
          <p14:tracePt t="55718" x="5334000" y="3990975"/>
          <p14:tracePt t="55726" x="5343525" y="3990975"/>
          <p14:tracePt t="55736" x="5362575" y="3990975"/>
          <p14:tracePt t="55743" x="5372100" y="3990975"/>
          <p14:tracePt t="55753" x="5391150" y="3990975"/>
          <p14:tracePt t="55762" x="5400675" y="3990975"/>
          <p14:tracePt t="55770" x="5419725" y="3990975"/>
          <p14:tracePt t="55773" x="5429250" y="3990975"/>
          <p14:tracePt t="55782" x="5448300" y="4010025"/>
          <p14:tracePt t="55789" x="5457825" y="4010025"/>
          <p14:tracePt t="55800" x="5476875" y="4010025"/>
          <p14:tracePt t="55807" x="5486400" y="4010025"/>
          <p14:tracePt t="55820" x="5505450" y="4010025"/>
          <p14:tracePt t="55831" x="5514975" y="4010025"/>
          <p14:tracePt t="55836" x="5534025" y="4010025"/>
          <p14:tracePt t="55863" x="5543550" y="4010025"/>
          <p14:tracePt t="56370" x="5562600" y="4010025"/>
          <p14:tracePt t="56380" x="5572125" y="4010025"/>
          <p14:tracePt t="56389" x="5591175" y="4019550"/>
          <p14:tracePt t="56398" x="5600700" y="4019550"/>
          <p14:tracePt t="56405" x="5619750" y="4038600"/>
          <p14:tracePt t="56415" x="5629275" y="4048125"/>
          <p14:tracePt t="56424" x="5657850" y="4048125"/>
          <p14:tracePt t="56436" x="5676900" y="4067175"/>
          <p14:tracePt t="56438" x="5686425" y="4076700"/>
          <p14:tracePt t="56446" x="5715000" y="4095750"/>
          <p14:tracePt t="56456" x="5734050" y="4105275"/>
          <p14:tracePt t="56467" x="5743575" y="4105275"/>
          <p14:tracePt t="56470" x="5762625" y="4124325"/>
          <p14:tracePt t="56480" x="5791200" y="4124325"/>
          <p14:tracePt t="56486" x="5800725" y="4133850"/>
          <p14:tracePt t="56496" x="5819775" y="4133850"/>
          <p14:tracePt t="56504" x="5829300" y="4152900"/>
          <p14:tracePt t="56515" x="5848350" y="4152900"/>
          <p14:tracePt t="56531" x="5857875" y="4152900"/>
          <p14:tracePt t="56541" x="5876925" y="4162425"/>
          <p14:tracePt t="56557" x="5886450" y="4162425"/>
          <p14:tracePt t="56567" x="5905500" y="4162425"/>
          <p14:tracePt t="56584" x="5915025" y="4162425"/>
          <p14:tracePt t="56592" x="5915025" y="4181475"/>
          <p14:tracePt t="56601" x="5934075" y="4181475"/>
          <p14:tracePt t="56609" x="5943600" y="4181475"/>
          <p14:tracePt t="56620" x="5962650" y="4181475"/>
          <p14:tracePt t="56622" x="5972175" y="4181475"/>
          <p14:tracePt t="56631" x="5991225" y="4191000"/>
          <p14:tracePt t="56639" x="6000750" y="4191000"/>
          <p14:tracePt t="56649" x="6029325" y="4191000"/>
          <p14:tracePt t="56656" x="6048375" y="4191000"/>
          <p14:tracePt t="56668" x="6076950" y="4210050"/>
          <p14:tracePt t="56670" x="6086475" y="4210050"/>
          <p14:tracePt t="56680" x="6105525" y="4210050"/>
          <p14:tracePt t="56686" x="6134100" y="4210050"/>
          <p14:tracePt t="56697" x="6143625" y="4219575"/>
          <p14:tracePt t="56704" x="6162675" y="4219575"/>
          <p14:tracePt t="56714" x="6172200" y="4219575"/>
          <p14:tracePt t="56717" x="6191250" y="4219575"/>
          <p14:tracePt t="56726" x="6200775" y="4238625"/>
          <p14:tracePt t="56735" x="6219825" y="4238625"/>
          <p14:tracePt t="56747" x="6248400" y="4238625"/>
          <p14:tracePt t="56748" x="6257925" y="4238625"/>
          <p14:tracePt t="56757" x="6276975" y="4238625"/>
          <p14:tracePt t="56765" x="6286500" y="4238625"/>
          <p14:tracePt t="56773" x="6305550" y="4248150"/>
          <p14:tracePt t="56783" x="6315075" y="4248150"/>
          <p14:tracePt t="56790" x="6334125" y="4248150"/>
          <p14:tracePt t="56800" x="6343650" y="4248150"/>
          <p14:tracePt t="56808" x="6362700" y="4248150"/>
          <p14:tracePt t="56817" x="6372225" y="4248150"/>
          <p14:tracePt t="56826" x="6391275" y="4248150"/>
          <p14:tracePt t="56837" x="6400800" y="4248150"/>
          <p14:tracePt t="56839" x="6419850" y="4248150"/>
          <p14:tracePt t="56851" x="6429375" y="4267200"/>
          <p14:tracePt t="56874" x="6448425" y="4267200"/>
          <p14:tracePt t="56954" x="6457950" y="4267200"/>
          <p14:tracePt t="56987" x="6477000" y="4267200"/>
          <p14:tracePt t="56997" x="6486525" y="4267200"/>
          <p14:tracePt t="57011" x="6505575" y="4276725"/>
          <p14:tracePt t="57028" x="6515100" y="4276725"/>
          <p14:tracePt t="57044" x="6534150" y="4276725"/>
          <p14:tracePt t="57060" x="6543675" y="4276725"/>
          <p14:tracePt t="57083" x="6562725" y="4276725"/>
          <p14:tracePt t="57107" x="6572250" y="4276725"/>
          <p14:tracePt t="57123" x="6591300" y="4276725"/>
          <p14:tracePt t="57147" x="6600825" y="4276725"/>
          <p14:tracePt t="57171" x="6619875" y="4276725"/>
          <p14:tracePt t="57187" x="6629400" y="4295775"/>
          <p14:tracePt t="57203" x="6648450" y="4295775"/>
          <p14:tracePt t="57219" x="6657975" y="4295775"/>
          <p14:tracePt t="57235" x="6677025" y="4295775"/>
          <p14:tracePt t="57247" x="6686550" y="4295775"/>
          <p14:tracePt t="57261" x="6705600" y="4295775"/>
          <p14:tracePt t="57270" x="6715125" y="4295775"/>
          <p14:tracePt t="57281" x="6734175" y="4295775"/>
          <p14:tracePt t="57297" x="6743700" y="4295775"/>
          <p14:tracePt t="57303" x="6762750" y="4295775"/>
          <p14:tracePt t="57312" x="6772275" y="4295775"/>
          <p14:tracePt t="57321" x="6791325" y="4295775"/>
          <p14:tracePt t="57329" x="6800850" y="4295775"/>
          <p14:tracePt t="57348" x="6819900" y="4295775"/>
          <p14:tracePt t="57354" x="6829425" y="4295775"/>
          <p14:tracePt t="57370" x="6848475" y="4295775"/>
          <p14:tracePt t="57395" x="6858000" y="4295775"/>
          <p14:tracePt t="57980" x="6877050" y="4295775"/>
          <p14:tracePt t="57990" x="6886575" y="4295775"/>
          <p14:tracePt t="58000" x="6905625" y="4295775"/>
          <p14:tracePt t="58007" x="6934200" y="4295775"/>
          <p14:tracePt t="58016" x="6962775" y="4295775"/>
          <p14:tracePt t="58024" x="6972300" y="4295775"/>
          <p14:tracePt t="58033" x="7019925" y="4295775"/>
          <p14:tracePt t="58039" x="7048500" y="4295775"/>
          <p14:tracePt t="58050" x="7077075" y="4295775"/>
          <p14:tracePt t="58057" x="7086600" y="4295775"/>
          <p14:tracePt t="58067" x="7115175" y="4295775"/>
          <p14:tracePt t="58074" x="7143750" y="4295775"/>
          <p14:tracePt t="58085" x="7162800" y="4295775"/>
          <p14:tracePt t="58088" x="7191375" y="4295775"/>
          <p14:tracePt t="58098" x="7200900" y="4295775"/>
          <p14:tracePt t="58104" x="7219950" y="4295775"/>
          <p14:tracePt t="58114" x="7248525" y="4295775"/>
          <p14:tracePt t="58121" x="7258050" y="4295775"/>
          <p14:tracePt t="58131" x="7277100" y="4295775"/>
          <p14:tracePt t="58138" x="7286625" y="4295775"/>
          <p14:tracePt t="58148" x="7305675" y="4295775"/>
          <p14:tracePt t="58152" x="7315200" y="4295775"/>
          <p14:tracePt t="58165" x="7324725" y="4295775"/>
          <p14:tracePt t="58181" x="7343775" y="4295775"/>
          <p14:tracePt t="58197" x="7353300" y="4295775"/>
          <p14:tracePt t="58206" x="7372350" y="4295775"/>
          <p14:tracePt t="58229" x="7381875" y="4295775"/>
          <p14:tracePt t="58253" x="7400925" y="4295775"/>
          <p14:tracePt t="58269" x="7410450" y="4295775"/>
          <p14:tracePt t="58285" x="7429500" y="4295775"/>
          <p14:tracePt t="58301" x="7439025" y="4295775"/>
          <p14:tracePt t="58312" x="7458075" y="4295775"/>
          <p14:tracePt t="58319" x="7467600" y="4295775"/>
          <p14:tracePt t="58330" x="7486650" y="4295775"/>
          <p14:tracePt t="58337" x="7496175" y="4295775"/>
          <p14:tracePt t="58353" x="7515225" y="4295775"/>
          <p14:tracePt t="58365" x="7524750" y="4295775"/>
          <p14:tracePt t="58371" x="7543800" y="4295775"/>
          <p14:tracePt t="58387" x="7553325" y="4295775"/>
          <p14:tracePt t="58398" x="7572375" y="4295775"/>
          <p14:tracePt t="58409" x="7581900" y="4295775"/>
          <p14:tracePt t="58425" x="7600950" y="4295775"/>
          <p14:tracePt t="58441" x="7610475" y="4295775"/>
          <p14:tracePt t="58451" x="7629525" y="4295775"/>
          <p14:tracePt t="58458" x="7639050" y="4295775"/>
          <p14:tracePt t="58475" x="7658100" y="4295775"/>
          <p14:tracePt t="58484" x="7667625" y="4295775"/>
          <p14:tracePt t="58488" x="7686675" y="4295775"/>
          <p14:tracePt t="58498" x="7715250" y="4295775"/>
          <p14:tracePt t="58505" x="7724775" y="4295775"/>
          <p14:tracePt t="58515" x="7753350" y="4295775"/>
          <p14:tracePt t="58522" x="7781925" y="4295775"/>
          <p14:tracePt t="58532" x="7810500" y="4295775"/>
          <p14:tracePt t="58539" x="7867650" y="4295775"/>
          <p14:tracePt t="58549" x="7896225" y="4295775"/>
          <p14:tracePt t="58552" x="7943850" y="4295775"/>
          <p14:tracePt t="58563" x="8001000" y="4295775"/>
          <p14:tracePt t="58569" x="8039100" y="4295775"/>
          <p14:tracePt t="58580" x="8086725" y="4305300"/>
          <p14:tracePt t="58587" x="8115300" y="4305300"/>
          <p14:tracePt t="58597" x="8153400" y="4305300"/>
          <p14:tracePt t="58600" x="8201025" y="4324350"/>
          <p14:tracePt t="58608" x="8229600" y="4324350"/>
          <p14:tracePt t="58619" x="8258175" y="4324350"/>
          <p14:tracePt t="58622" x="8286750" y="4324350"/>
          <p14:tracePt t="58632" x="8315325" y="4324350"/>
          <p14:tracePt t="58641" x="8324850" y="4324350"/>
          <p14:tracePt t="58650" x="8343900" y="4324350"/>
          <p14:tracePt t="58658" x="8353425" y="4324350"/>
          <p14:tracePt t="58675" x="8372475" y="4324350"/>
          <p14:tracePt t="59074" x="8382000" y="4324350"/>
          <p14:tracePt t="59084" x="8429625" y="4324350"/>
          <p14:tracePt t="59093" x="8467725" y="4333875"/>
          <p14:tracePt t="59101" x="8515350" y="4333875"/>
          <p14:tracePt t="59110" x="8553450" y="4352925"/>
          <p14:tracePt t="59118" x="8601075" y="4362450"/>
          <p14:tracePt t="59131" x="8658225" y="4362450"/>
          <p14:tracePt t="59133" x="8715375" y="4381500"/>
          <p14:tracePt t="59140" x="8724900" y="4381500"/>
          <p14:tracePt t="59151" x="8782050" y="4391025"/>
          <p14:tracePt t="59158" x="8829675" y="4391025"/>
          <p14:tracePt t="59169" x="8867775" y="4410075"/>
          <p14:tracePt t="59172" x="8896350" y="4410075"/>
          <p14:tracePt t="59181" x="8943975" y="4410075"/>
          <p14:tracePt t="59189" x="8972550" y="4410075"/>
          <p14:tracePt t="59199" x="9001125" y="4419600"/>
          <p14:tracePt t="59207" x="9029700" y="4419600"/>
          <p14:tracePt t="59217" x="9058275" y="4419600"/>
          <p14:tracePt t="59224" x="9086850" y="4438650"/>
          <p14:tracePt t="59235" x="9115425" y="4438650"/>
          <p14:tracePt t="59237" x="9144000" y="4438650"/>
          <p14:tracePt t="59248" x="9172575" y="4438650"/>
          <p14:tracePt t="59254" x="9201150" y="4438650"/>
          <p14:tracePt t="59265" x="9229725" y="4448175"/>
          <p14:tracePt t="59272" x="9239250" y="4448175"/>
          <p14:tracePt t="59282" x="9267825" y="4448175"/>
          <p14:tracePt t="59290" x="9296400" y="4448175"/>
          <p14:tracePt t="59300" x="9315450" y="4448175"/>
          <p14:tracePt t="59303" x="9344025" y="4448175"/>
          <p14:tracePt t="59310" x="9353550" y="4448175"/>
          <p14:tracePt t="59318" x="9382125" y="4448175"/>
          <p14:tracePt t="59327" x="9401175" y="4448175"/>
          <p14:tracePt t="59336" x="9410700" y="4467225"/>
          <p14:tracePt t="59344" x="9429750" y="4467225"/>
          <p14:tracePt t="59353" x="9439275" y="4467225"/>
          <p14:tracePt t="59362" x="9458325" y="4467225"/>
          <p14:tracePt t="59371" x="9467850" y="4467225"/>
          <p14:tracePt t="59382" x="9486900" y="4467225"/>
          <p14:tracePt t="59384" x="9496425" y="4467225"/>
          <p14:tracePt t="59390" x="9515475" y="4467225"/>
          <p14:tracePt t="59407" x="9525000" y="4467225"/>
          <p14:tracePt t="59418" x="9544050" y="4476750"/>
          <p14:tracePt t="59435" x="9553575" y="4476750"/>
          <p14:tracePt t="59452" x="9572625" y="4476750"/>
          <p14:tracePt t="59465" x="9582150" y="4476750"/>
          <p14:tracePt t="59471" x="9601200" y="4476750"/>
          <p14:tracePt t="59485" x="9610725" y="4476750"/>
          <p14:tracePt t="59499" x="9629775" y="4476750"/>
          <p14:tracePt t="59515" x="9639300" y="4476750"/>
          <p14:tracePt t="59531" x="9658350" y="4476750"/>
          <p14:tracePt t="59563" x="9667875" y="4476750"/>
          <p14:tracePt t="59723" x="9686925" y="4476750"/>
          <p14:tracePt t="59733" x="9696450" y="4476750"/>
          <p14:tracePt t="59742" x="9725025" y="4476750"/>
          <p14:tracePt t="59751" x="9744075" y="4476750"/>
          <p14:tracePt t="59758" x="9753600" y="4476750"/>
          <p14:tracePt t="59768" x="9763125" y="4476750"/>
          <p14:tracePt t="59776" x="9782175" y="4476750"/>
          <p14:tracePt t="59784" x="9791700" y="4476750"/>
          <p14:tracePt t="59802" x="9810750" y="4476750"/>
          <p14:tracePt t="59808" x="9820275" y="4476750"/>
          <p14:tracePt t="59826" x="9839325" y="4476750"/>
          <p14:tracePt t="59832" x="9848850" y="4476750"/>
          <p14:tracePt t="59838" x="9867900" y="4476750"/>
          <p14:tracePt t="59851" x="9877425" y="4476750"/>
          <p14:tracePt t="59862" x="9896475" y="4476750"/>
          <p14:tracePt t="59870" x="9906000" y="4476750"/>
          <p14:tracePt t="59880" x="9925050" y="4476750"/>
          <p14:tracePt t="59898" x="9934575" y="4476750"/>
          <p14:tracePt t="59904" x="9953625" y="4476750"/>
          <p14:tracePt t="59921" x="9963150" y="4476750"/>
          <p14:tracePt t="59929" x="9982200" y="4476750"/>
          <p14:tracePt t="59942" x="9991725" y="4476750"/>
          <p14:tracePt t="59952" x="10010775" y="4476750"/>
          <p14:tracePt t="60316" x="10039350" y="4476750"/>
          <p14:tracePt t="60325" x="10048875" y="4476750"/>
          <p14:tracePt t="60335" x="10077450" y="4476750"/>
          <p14:tracePt t="60342" x="10106025" y="4495800"/>
          <p14:tracePt t="60351" x="10125075" y="4495800"/>
          <p14:tracePt t="60361" x="10153650" y="4495800"/>
          <p14:tracePt t="60369" x="10163175" y="4505325"/>
          <p14:tracePt t="60377" x="10182225" y="4505325"/>
          <p14:tracePt t="60388" x="10210800" y="4505325"/>
          <p14:tracePt t="60400" x="10220325" y="4505325"/>
          <p14:tracePt t="60401" x="10248900" y="4505325"/>
          <p14:tracePt t="60408" x="10267950" y="4505325"/>
          <p14:tracePt t="60424" x="10277475" y="4505325"/>
          <p14:tracePt t="60436" x="10296525" y="4505325"/>
          <p14:tracePt t="60438" x="10306050" y="4505325"/>
          <p14:tracePt t="60452" x="10325100" y="4505325"/>
          <p14:tracePt t="60468" x="10334625" y="4505325"/>
          <p14:tracePt t="60492" x="10353675" y="4505325"/>
          <p14:tracePt t="60516" x="10363200" y="4505325"/>
          <p14:tracePt t="60526" x="10382250" y="4505325"/>
          <p14:tracePt t="60540" x="10391775" y="4505325"/>
          <p14:tracePt t="60556" x="10410825" y="4505325"/>
          <p14:tracePt t="60572" x="10420350" y="4505325"/>
          <p14:tracePt t="60588" x="10439400" y="4505325"/>
          <p14:tracePt t="60612" x="10448925" y="4505325"/>
          <p14:tracePt t="60645" x="10467975" y="4505325"/>
          <p14:tracePt t="60717" x="10477500" y="4505325"/>
          <p14:tracePt t="60741" x="10496550" y="4505325"/>
          <p14:tracePt t="60757" x="10506075" y="4505325"/>
          <p14:tracePt t="60781" x="10525125" y="4505325"/>
          <p14:tracePt t="60789" x="10525125" y="4495800"/>
          <p14:tracePt t="60813" x="10534650" y="4495800"/>
          <p14:tracePt t="61093" x="10525125" y="4495800"/>
          <p14:tracePt t="61245" x="10506075" y="4495800"/>
          <p14:tracePt t="61255" x="10506075" y="4476750"/>
          <p14:tracePt t="61421" x="10506075" y="4467225"/>
          <p14:tracePt t="61502" x="10506075" y="4448175"/>
          <p14:tracePt t="61694" x="10496550" y="4448175"/>
          <p14:tracePt t="61734" x="10477500" y="4448175"/>
          <p14:tracePt t="61766" x="10467975" y="4448175"/>
          <p14:tracePt t="61775" x="10467975" y="4467225"/>
          <p14:tracePt t="61790" x="10448925" y="4467225"/>
          <p14:tracePt t="61806" x="10439400" y="4467225"/>
          <p14:tracePt t="61822" x="10420350" y="4476750"/>
          <p14:tracePt t="61838" x="10410825" y="4476750"/>
          <p14:tracePt t="61849" x="10410825" y="4495800"/>
          <p14:tracePt t="61857" x="10391775" y="4495800"/>
          <p14:tracePt t="61870" x="10382250" y="4495800"/>
          <p14:tracePt t="61895" x="10363200" y="4495800"/>
          <p14:tracePt t="61918" x="10363200" y="4505325"/>
          <p14:tracePt t="61990" x="10353675" y="4505325"/>
          <p14:tracePt t="62054" x="10353675" y="4524375"/>
          <p14:tracePt t="62079" x="10334625" y="4524375"/>
          <p14:tracePt t="62088" x="10334625" y="4533900"/>
          <p14:tracePt t="62103" x="10325100" y="4533900"/>
          <p14:tracePt t="62113" x="10325100" y="4552950"/>
          <p14:tracePt t="62121" x="10325100" y="4562475"/>
          <p14:tracePt t="62137" x="10306050" y="4562475"/>
          <p14:tracePt t="62149" x="10306050" y="4572000"/>
          <p14:tracePt t="62171" x="10306050" y="4591050"/>
          <p14:tracePt t="62188" x="10306050" y="4600575"/>
          <p14:tracePt t="62202" x="10306050" y="4619625"/>
          <p14:tracePt t="62215" x="10306050" y="4629150"/>
          <p14:tracePt t="62231" x="10306050" y="4648200"/>
          <p14:tracePt t="62240" x="10306050" y="4657725"/>
          <p14:tracePt t="62255" x="10306050" y="4676775"/>
          <p14:tracePt t="62271" x="10306050" y="4686300"/>
          <p14:tracePt t="62287" x="10306050" y="4705350"/>
          <p14:tracePt t="62311" x="10306050" y="4714875"/>
          <p14:tracePt t="62343" x="10306050" y="4733925"/>
          <p14:tracePt t="62352" x="10325100" y="4733925"/>
          <p14:tracePt t="62375" x="10325100" y="4743450"/>
          <p14:tracePt t="62415" x="10325100" y="4762500"/>
          <p14:tracePt t="62424" x="10334625" y="4762500"/>
          <p14:tracePt t="62447" x="10334625" y="4772025"/>
          <p14:tracePt t="62456" x="10353675" y="4772025"/>
          <p14:tracePt t="62479" x="10353675" y="4791075"/>
          <p14:tracePt t="62489" x="10363200" y="4791075"/>
          <p14:tracePt t="62512" x="10363200" y="4800600"/>
          <p14:tracePt t="62535" x="10382250" y="4800600"/>
          <p14:tracePt t="62559" x="10382250" y="4819650"/>
          <p14:tracePt t="62584" x="10391775" y="4819650"/>
          <p14:tracePt t="62608" x="10391775" y="4829175"/>
          <p14:tracePt t="62623" x="10410825" y="4829175"/>
          <p14:tracePt t="62648" x="10420350" y="4848225"/>
          <p14:tracePt t="62657" x="10420350" y="4857750"/>
          <p14:tracePt t="62668" x="10439400" y="4857750"/>
          <p14:tracePt t="62675" x="10448925" y="4857750"/>
          <p14:tracePt t="62683" x="10448925" y="4876800"/>
          <p14:tracePt t="62701" x="10467975" y="4886325"/>
          <p14:tracePt t="62717" x="10477500" y="4886325"/>
          <p14:tracePt t="62734" x="10477500" y="4905375"/>
          <p14:tracePt t="62741" x="10496550" y="4905375"/>
          <p14:tracePt t="62774" x="10506075" y="4905375"/>
          <p14:tracePt t="62872" x="10525125" y="4905375"/>
          <p14:tracePt t="62904" x="10534650" y="4905375"/>
          <p14:tracePt t="62920" x="10553700" y="4905375"/>
          <p14:tracePt t="62936" x="10563225" y="4905375"/>
          <p14:tracePt t="62968" x="10582275" y="4905375"/>
          <p14:tracePt t="63072" x="10591800" y="4905375"/>
          <p14:tracePt t="69284" x="10610850" y="4886325"/>
          <p14:tracePt t="69294" x="10620375" y="4876800"/>
          <p14:tracePt t="69303" x="10639425" y="4857750"/>
          <p14:tracePt t="69305" x="10648950" y="4848225"/>
          <p14:tracePt t="69315" x="10668000" y="4819650"/>
          <p14:tracePt t="69323" x="10677525" y="4800600"/>
          <p14:tracePt t="69334" x="10706100" y="4791075"/>
          <p14:tracePt t="69345" x="10725150" y="4772025"/>
          <p14:tracePt t="69346" x="10734675" y="4762500"/>
          <p14:tracePt t="69355" x="10753725" y="4743450"/>
          <p14:tracePt t="69365" x="10763250" y="4733925"/>
          <p14:tracePt t="69374" x="10782300" y="4733925"/>
          <p14:tracePt t="69384" x="10782300" y="4714875"/>
          <p14:tracePt t="69395" x="10791825" y="4714875"/>
          <p14:tracePt t="69414" x="10810875" y="4705350"/>
          <p14:tracePt t="69436" x="10820400" y="4705350"/>
          <p14:tracePt t="69468" x="10839450" y="4705350"/>
          <p14:tracePt t="69574" x="10848975" y="4705350"/>
          <p14:tracePt t="69614" x="10848975" y="4686300"/>
          <p14:tracePt t="69625" x="10868025" y="4686300"/>
          <p14:tracePt t="69638" x="10868025" y="4676775"/>
          <p14:tracePt t="69648" x="10868025" y="4657725"/>
          <p14:tracePt t="69662" x="10877550" y="4648200"/>
          <p14:tracePt t="69672" x="10877550" y="4629150"/>
          <p14:tracePt t="69682" x="10877550" y="4619625"/>
          <p14:tracePt t="69689" x="10877550" y="4600575"/>
          <p14:tracePt t="69699" x="10877550" y="4591050"/>
          <p14:tracePt t="69706" x="10877550" y="4572000"/>
          <p14:tracePt t="69715" x="10877550" y="4552950"/>
          <p14:tracePt t="69732" x="10877550" y="4533900"/>
          <p14:tracePt t="69739" x="10877550" y="4524375"/>
          <p14:tracePt t="69750" x="10877550" y="4505325"/>
          <p14:tracePt t="69757" x="10877550" y="4495800"/>
          <p14:tracePt t="69767" x="10877550" y="4476750"/>
          <p14:tracePt t="69784" x="10877550" y="4467225"/>
          <p14:tracePt t="69787" x="10868025" y="4448175"/>
          <p14:tracePt t="69812" x="10868025" y="4438650"/>
          <p14:tracePt t="69819" x="10848975" y="4438650"/>
          <p14:tracePt t="69836" x="10848975" y="4419600"/>
          <p14:tracePt t="69844" x="10839450" y="4419600"/>
          <p14:tracePt t="69861" x="10820400" y="4410075"/>
          <p14:tracePt t="69880" x="10810875" y="4410075"/>
          <p14:tracePt t="69882" x="10791825" y="4410075"/>
          <p14:tracePt t="69893" x="10791825" y="4391025"/>
          <p14:tracePt t="69899" x="10782300" y="4391025"/>
          <p14:tracePt t="69907" x="10763250" y="4391025"/>
          <p14:tracePt t="69916" x="10753725" y="4391025"/>
          <p14:tracePt t="69925" x="10725150" y="4391025"/>
          <p14:tracePt t="69930" x="10706100" y="4381500"/>
          <p14:tracePt t="69937" x="10677525" y="4381500"/>
          <p14:tracePt t="69948" x="10648950" y="4381500"/>
          <p14:tracePt t="69955" x="10639425" y="4381500"/>
          <p14:tracePt t="69964" x="10610850" y="4381500"/>
          <p14:tracePt t="69972" x="10582275" y="4381500"/>
          <p14:tracePt t="69981" x="10553700" y="4381500"/>
          <p14:tracePt t="69989" x="10534650" y="4381500"/>
          <p14:tracePt t="69999" x="10506075" y="4381500"/>
          <p14:tracePt t="70003" x="10496550" y="4381500"/>
          <p14:tracePt t="70013" x="10467975" y="4391025"/>
          <p14:tracePt t="70019" x="10448925" y="4391025"/>
          <p14:tracePt t="70029" x="10439400" y="4391025"/>
          <p14:tracePt t="70036" x="10420350" y="4410075"/>
          <p14:tracePt t="70048" x="10410825" y="4410075"/>
          <p14:tracePt t="70051" x="10391775" y="4410075"/>
          <p14:tracePt t="70061" x="10382250" y="4419600"/>
          <p14:tracePt t="70077" x="10363200" y="4438650"/>
          <p14:tracePt t="70093" x="10353675" y="4448175"/>
          <p14:tracePt t="70102" x="10334625" y="4448175"/>
          <p14:tracePt t="70122" x="10325100" y="4467225"/>
          <p14:tracePt t="70146" x="10306050" y="4467225"/>
          <p14:tracePt t="70155" x="10306050" y="4476750"/>
          <p14:tracePt t="70179" x="10296525" y="4476750"/>
          <p14:tracePt t="70187" x="10296525" y="4495800"/>
          <p14:tracePt t="70213" x="10277475" y="4495800"/>
          <p14:tracePt t="70219" x="10277475" y="4505325"/>
          <p14:tracePt t="70236" x="10277475" y="4524375"/>
          <p14:tracePt t="70262" x="10277475" y="4533900"/>
          <p14:tracePt t="70284" x="10277475" y="4552950"/>
          <p14:tracePt t="70297" x="10277475" y="4562475"/>
          <p14:tracePt t="70311" x="10277475" y="4572000"/>
          <p14:tracePt t="70320" x="10267950" y="4591050"/>
          <p14:tracePt t="70335" x="10267950" y="4600575"/>
          <p14:tracePt t="70351" x="10267950" y="4619625"/>
          <p14:tracePt t="70367" x="10267950" y="4629150"/>
          <p14:tracePt t="70378" x="10267950" y="4648200"/>
          <p14:tracePt t="70399" x="10267950" y="4657725"/>
          <p14:tracePt t="70423" x="10267950" y="4676775"/>
          <p14:tracePt t="70433" x="10277475" y="4676775"/>
          <p14:tracePt t="70443" x="10277475" y="4686300"/>
          <p14:tracePt t="70463" x="10277475" y="4705350"/>
          <p14:tracePt t="70487" x="10296525" y="4714875"/>
          <p14:tracePt t="70503" x="10296525" y="4733925"/>
          <p14:tracePt t="70527" x="10296525" y="4743450"/>
          <p14:tracePt t="70560" x="10296525" y="4762500"/>
          <p14:tracePt t="70568" x="10306050" y="4762500"/>
          <p14:tracePt t="70592" x="10306050" y="4772025"/>
          <p14:tracePt t="70624" x="10306050" y="4791075"/>
          <p14:tracePt t="70640" x="10325100" y="4791075"/>
          <p14:tracePt t="70656" x="10325100" y="4800600"/>
          <p14:tracePt t="70680" x="10334625" y="4800600"/>
          <p14:tracePt t="70696" x="10334625" y="4819650"/>
          <p14:tracePt t="70712" x="10353675" y="4819650"/>
          <p14:tracePt t="70721" x="10353675" y="4829175"/>
          <p14:tracePt t="70744" x="10363200" y="4829175"/>
          <p14:tracePt t="70753" x="10363200" y="4848225"/>
          <p14:tracePt t="70776" x="10382250" y="4848225"/>
          <p14:tracePt t="70808" x="10391775" y="4848225"/>
          <p14:tracePt t="70840" x="10410825" y="4848225"/>
          <p14:tracePt t="70849" x="10420350" y="4848225"/>
          <p14:tracePt t="70860" x="10439400" y="4848225"/>
          <p14:tracePt t="70866" x="10448925" y="4848225"/>
          <p14:tracePt t="70879" x="10467975" y="4848225"/>
          <p14:tracePt t="70884" x="10496550" y="4848225"/>
          <p14:tracePt t="70898" x="10525125" y="4848225"/>
          <p14:tracePt t="70906" x="10534650" y="4848225"/>
          <p14:tracePt t="70916" x="10553700" y="4848225"/>
          <p14:tracePt t="70924" x="10582275" y="4829175"/>
          <p14:tracePt t="70946" x="10610850" y="4819650"/>
          <p14:tracePt t="70949" x="10620375" y="4819650"/>
          <p14:tracePt t="70957" x="10639425" y="4800600"/>
          <p14:tracePt t="70968" x="10648950" y="4791075"/>
          <p14:tracePt t="70972" x="10668000" y="4791075"/>
          <p14:tracePt t="70982" x="10677525" y="4791075"/>
          <p14:tracePt t="70991" x="10677525" y="4772025"/>
          <p14:tracePt t="71002" x="10696575" y="4772025"/>
          <p14:tracePt t="71004" x="10696575" y="4762500"/>
          <p14:tracePt t="71014" x="10706100" y="4762500"/>
          <p14:tracePt t="71039" x="10725150" y="4762500"/>
          <p14:tracePt t="71080" x="10725150" y="4743450"/>
          <p14:tracePt t="71120" x="10734675" y="4743450"/>
          <p14:tracePt t="71144" x="10734675" y="4733925"/>
          <p14:tracePt t="71161" x="10753725" y="4733925"/>
          <p14:tracePt t="71170" x="10753725" y="4714875"/>
          <p14:tracePt t="71187" x="10753725" y="4705350"/>
          <p14:tracePt t="71197" x="10763250" y="4705350"/>
          <p14:tracePt t="71204" x="10763250" y="4686300"/>
          <p14:tracePt t="71220" x="10782300" y="4676775"/>
          <p14:tracePt t="71237" x="10782300" y="4657725"/>
          <p14:tracePt t="71249" x="10782300" y="4648200"/>
          <p14:tracePt t="71255" x="10791825" y="4629150"/>
          <p14:tracePt t="71266" x="10791825" y="4619625"/>
          <p14:tracePt t="71268" x="10791825" y="4600575"/>
          <p14:tracePt t="71278" x="10791825" y="4591050"/>
          <p14:tracePt t="71285" x="10791825" y="4572000"/>
          <p14:tracePt t="71296" x="10791825" y="4562475"/>
          <p14:tracePt t="71298" x="10791825" y="4552950"/>
          <p14:tracePt t="71307" x="10791825" y="4533900"/>
          <p14:tracePt t="71320" x="10791825" y="4524375"/>
          <p14:tracePt t="71331" x="10791825" y="4505325"/>
          <p14:tracePt t="71353" x="10791825" y="4495800"/>
          <p14:tracePt t="71369" x="10791825" y="4476750"/>
          <p14:tracePt t="71409" x="10791825" y="4467225"/>
          <p14:tracePt t="71449" x="10791825" y="4448175"/>
          <p14:tracePt t="71489" x="10791825" y="4438650"/>
          <p14:tracePt t="71505" x="10782300" y="4438650"/>
          <p14:tracePt t="71515" x="10782300" y="4419600"/>
          <p14:tracePt t="71524" x="10763250" y="4419600"/>
          <p14:tracePt t="71532" x="10753725" y="4419600"/>
          <p14:tracePt t="71540" x="10725150" y="4410075"/>
          <p14:tracePt t="71550" x="10706100" y="4410075"/>
          <p14:tracePt t="71558" x="10696575" y="4410075"/>
          <p14:tracePt t="71567" x="10668000" y="4391025"/>
          <p14:tracePt t="71577" x="10648950" y="4391025"/>
          <p14:tracePt t="71586" x="10620375" y="4391025"/>
          <p14:tracePt t="71596" x="10591800" y="4391025"/>
          <p14:tracePt t="71598" x="10563225" y="4391025"/>
          <p14:tracePt t="71605" x="10553700" y="4391025"/>
          <p14:tracePt t="71614" x="10525125" y="4391025"/>
          <p14:tracePt t="71622" x="10496550" y="4391025"/>
          <p14:tracePt t="71632" x="10477500" y="4391025"/>
          <p14:tracePt t="71640" x="10467975" y="4410075"/>
          <p14:tracePt t="71650" x="10448925" y="4410075"/>
          <p14:tracePt t="71653" x="10439400" y="4410075"/>
          <p14:tracePt t="71666" x="10420350" y="4419600"/>
          <p14:tracePt t="71681" x="10410825" y="4419600"/>
          <p14:tracePt t="71690" x="10410825" y="4438650"/>
          <p14:tracePt t="71713" x="10391775" y="4438650"/>
          <p14:tracePt t="71723" x="10391775" y="4448175"/>
          <p14:tracePt t="71745" x="10382250" y="4448175"/>
          <p14:tracePt t="71754" x="10382250" y="4467225"/>
          <p14:tracePt t="71777" x="10363200" y="4467225"/>
          <p14:tracePt t="71787" x="10363200" y="4476750"/>
          <p14:tracePt t="71810" x="10353675" y="4476750"/>
          <p14:tracePt t="71819" x="10353675" y="4495800"/>
          <p14:tracePt t="71833" x="10334625" y="4495800"/>
          <p14:tracePt t="71849" x="10334625" y="4505325"/>
          <p14:tracePt t="71866" x="10325100" y="4505325"/>
          <p14:tracePt t="71876" x="10325100" y="4524375"/>
          <p14:tracePt t="71889" x="10325100" y="4533900"/>
          <p14:tracePt t="71906" x="10325100" y="4552950"/>
          <p14:tracePt t="71922" x="10325100" y="4562475"/>
          <p14:tracePt t="71932" x="10306050" y="4562475"/>
          <p14:tracePt t="71946" x="10306050" y="4572000"/>
          <p14:tracePt t="71978" x="10306050" y="4591050"/>
          <p14:tracePt t="72002" x="10306050" y="4600575"/>
          <p14:tracePt t="72018" x="10306050" y="4619625"/>
          <p14:tracePt t="72050" x="10306050" y="4629150"/>
          <p14:tracePt t="72066" x="10325100" y="4629150"/>
          <p14:tracePt t="72082" x="10325100" y="4648200"/>
          <p14:tracePt t="72114" x="10325100" y="4657725"/>
          <p14:tracePt t="72855" x="10325100" y="4676775"/>
          <p14:tracePt t="72865" x="10325100" y="4686300"/>
          <p14:tracePt t="72879" x="10325100" y="4705350"/>
          <p14:tracePt t="72888" x="10306050" y="4714875"/>
          <p14:tracePt t="72898" x="10306050" y="4733925"/>
          <p14:tracePt t="72920" x="10306050" y="4762500"/>
          <p14:tracePt t="72931" x="10306050" y="4772025"/>
          <p14:tracePt t="72938" x="10306050" y="4791075"/>
          <p14:tracePt t="72949" x="10306050" y="4800600"/>
          <p14:tracePt t="72955" x="10306050" y="4819650"/>
          <p14:tracePt t="72972" x="10325100" y="4829175"/>
          <p14:tracePt t="72983" x="10325100" y="4848225"/>
          <p14:tracePt t="72990" x="10334625" y="4848225"/>
          <p14:tracePt t="73001" x="10334625" y="4857750"/>
          <p14:tracePt t="73014" x="10353675" y="4857750"/>
          <p14:tracePt t="73019" x="10353675" y="4876800"/>
          <p14:tracePt t="73029" x="10363200" y="4876800"/>
          <p14:tracePt t="73037" x="10363200" y="4886325"/>
          <p14:tracePt t="73047" x="10382250" y="4886325"/>
          <p14:tracePt t="73063" x="10391775" y="4905375"/>
          <p14:tracePt t="73080" x="10410825" y="4905375"/>
          <p14:tracePt t="73089" x="10420350" y="4905375"/>
          <p14:tracePt t="73104" x="10439400" y="4905375"/>
          <p14:tracePt t="73114" x="10448925" y="4905375"/>
          <p14:tracePt t="73122" x="10467975" y="4905375"/>
          <p14:tracePt t="73135" x="10477500" y="4905375"/>
          <p14:tracePt t="73146" x="10496550" y="4905375"/>
          <p14:tracePt t="73154" x="10506075" y="4905375"/>
          <p14:tracePt t="73165" x="10525125" y="4905375"/>
          <p14:tracePt t="73181" x="10534650" y="4905375"/>
          <p14:tracePt t="73198" x="10553700" y="4905375"/>
          <p14:tracePt t="73204" x="10563225" y="4905375"/>
          <p14:tracePt t="73214" x="10582275" y="4905375"/>
          <p14:tracePt t="73221" x="10582275" y="4886325"/>
          <p14:tracePt t="73231" x="10591800" y="4886325"/>
          <p14:tracePt t="73248" x="10610850" y="4886325"/>
          <p14:tracePt t="73257" x="10610850" y="4876800"/>
          <p14:tracePt t="73272" x="10620375" y="4876800"/>
          <p14:tracePt t="73296" x="10620375" y="4857750"/>
          <p14:tracePt t="73312" x="10639425" y="4857750"/>
          <p14:tracePt t="73328" x="10639425" y="4848225"/>
          <p14:tracePt t="73337" x="10648950" y="4848225"/>
          <p14:tracePt t="73348" x="10648950" y="4829175"/>
          <p14:tracePt t="73354" x="10668000" y="4829175"/>
          <p14:tracePt t="73365" x="10668000" y="4819650"/>
          <p14:tracePt t="73381" x="10677525" y="4800600"/>
          <p14:tracePt t="73405" x="10696575" y="4791075"/>
          <p14:tracePt t="73432" x="10706100" y="4772025"/>
          <p14:tracePt t="73446" x="10706100" y="4762500"/>
          <p14:tracePt t="73768" x="10706100" y="4743450"/>
          <p14:tracePt t="73779" x="10725150" y="4733925"/>
          <p14:tracePt t="73786" x="10734675" y="4705350"/>
          <p14:tracePt t="73797" x="10753725" y="4676775"/>
          <p14:tracePt t="73805" x="10763250" y="4648200"/>
          <p14:tracePt t="73816" x="10791825" y="4619625"/>
          <p14:tracePt t="73824" x="10791825" y="4591050"/>
          <p14:tracePt t="73835" x="10810875" y="4562475"/>
          <p14:tracePt t="73837" x="10820400" y="4533900"/>
          <p14:tracePt t="73847" x="10820400" y="4505325"/>
          <p14:tracePt t="73854" x="10839450" y="4495800"/>
          <p14:tracePt t="73865" x="10839450" y="4467225"/>
          <p14:tracePt t="73867" x="10839450" y="4448175"/>
          <p14:tracePt t="73875" x="10848975" y="4438650"/>
          <p14:tracePt t="73884" x="10848975" y="4419600"/>
          <p14:tracePt t="73897" x="10848975" y="4410075"/>
          <p14:tracePt t="73899" x="10848975" y="4391025"/>
          <p14:tracePt t="73907" x="10848975" y="4381500"/>
          <p14:tracePt t="73924" x="10848975" y="4362450"/>
          <p14:tracePt t="73937" x="10848975" y="4352925"/>
          <p14:tracePt t="73961" x="10848975" y="4333875"/>
          <p14:tracePt t="73985" x="10839450" y="4333875"/>
          <p14:tracePt t="73996" x="10839450" y="4324350"/>
          <p14:tracePt t="74017" x="10820400" y="4324350"/>
          <p14:tracePt t="74027" x="10820400" y="4305300"/>
          <p14:tracePt t="74036" x="10810875" y="4305300"/>
          <p14:tracePt t="74052" x="10791825" y="4305300"/>
          <p14:tracePt t="74063" x="10782300" y="4305300"/>
          <p14:tracePt t="74070" x="10763250" y="4305300"/>
          <p14:tracePt t="74087" x="10753725" y="4305300"/>
          <p14:tracePt t="74096" x="10734675" y="4305300"/>
          <p14:tracePt t="74114" x="10725150" y="4305300"/>
          <p14:tracePt t="74117" x="10706100" y="4305300"/>
          <p14:tracePt t="74125" x="10677525" y="4305300"/>
          <p14:tracePt t="74141" x="10648950" y="4305300"/>
          <p14:tracePt t="74151" x="10639425" y="4305300"/>
          <p14:tracePt t="74160" x="10610850" y="4324350"/>
          <p14:tracePt t="74170" x="10591800" y="4324350"/>
          <p14:tracePt t="74179" x="10582275" y="4333875"/>
          <p14:tracePt t="74187" x="10563225" y="4333875"/>
          <p14:tracePt t="74189" x="10534650" y="4352925"/>
          <p14:tracePt t="74207" x="10525125" y="4362450"/>
          <p14:tracePt t="74218" x="10506075" y="4362450"/>
          <p14:tracePt t="74225" x="10506075" y="4381500"/>
          <p14:tracePt t="74235" x="10496550" y="4381500"/>
          <p14:tracePt t="74247" x="10477500" y="4391025"/>
          <p14:tracePt t="74254" x="10467975" y="4391025"/>
          <p14:tracePt t="74264" x="10467975" y="4410075"/>
          <p14:tracePt t="74271" x="10448925" y="4410075"/>
          <p14:tracePt t="74290" x="10439400" y="4410075"/>
          <p14:tracePt t="74292" x="10439400" y="4419600"/>
          <p14:tracePt t="74300" x="10420350" y="4419600"/>
          <p14:tracePt t="74308" x="10410825" y="4419600"/>
          <p14:tracePt t="74317" x="10410825" y="4438650"/>
          <p14:tracePt t="74335" x="10391775" y="4438650"/>
          <p14:tracePt t="74341" x="10391775" y="4448175"/>
          <p14:tracePt t="74354" x="10382250" y="4448175"/>
          <p14:tracePt t="74363" x="10382250" y="4467225"/>
          <p14:tracePt t="74374" x="10363200" y="4467225"/>
          <p14:tracePt t="74382" x="10363200" y="4476750"/>
          <p14:tracePt t="74397" x="10353675" y="4495800"/>
          <p14:tracePt t="74416" x="10353675" y="4505325"/>
          <p14:tracePt t="74423" x="10334625" y="4505325"/>
          <p14:tracePt t="74436" x="10334625" y="4524375"/>
          <p14:tracePt t="74449" x="10325100" y="4533900"/>
          <p14:tracePt t="74465" x="10325100" y="4552950"/>
          <p14:tracePt t="74489" x="10325100" y="4562475"/>
          <p14:tracePt t="74505" x="10325100" y="4572000"/>
          <p14:tracePt t="74537" x="10325100" y="4591050"/>
          <p14:tracePt t="74578" x="10325100" y="4600575"/>
          <p14:tracePt t="74610" x="10325100" y="4619625"/>
          <p14:tracePt t="74642" x="10325100" y="4629150"/>
          <p14:tracePt t="74682" x="10325100" y="4648200"/>
          <p14:tracePt t="74730" x="10325100" y="4657725"/>
          <p14:tracePt t="74786" x="10325100" y="4676775"/>
          <p14:tracePt t="74826" x="10325100" y="4686300"/>
          <p14:tracePt t="74866" x="10325100" y="4705350"/>
          <p14:tracePt t="74875" x="10334625" y="4705350"/>
          <p14:tracePt t="74898" x="10334625" y="4714875"/>
          <p14:tracePt t="74930" x="10353675" y="4733925"/>
          <p14:tracePt t="74954" x="10353675" y="4743450"/>
          <p14:tracePt t="74970" x="10363200" y="4743450"/>
          <p14:tracePt t="74986" x="10363200" y="4762500"/>
          <p14:tracePt t="75010" x="10382250" y="4762500"/>
          <p14:tracePt t="75019" x="10382250" y="4772025"/>
          <p14:tracePt t="75042" x="10391775" y="4772025"/>
          <p14:tracePt t="75052" x="10391775" y="4791075"/>
          <p14:tracePt t="75066" x="10410825" y="4791075"/>
          <p14:tracePt t="75082" x="10410825" y="4800600"/>
          <p14:tracePt t="75092" x="10420350" y="4800600"/>
          <p14:tracePt t="75106" x="10439400" y="4800600"/>
          <p14:tracePt t="75122" x="10439400" y="4819650"/>
          <p14:tracePt t="75132" x="10448925" y="4819650"/>
          <p14:tracePt t="75154" x="10467975" y="4819650"/>
          <p14:tracePt t="75186" x="10477500" y="4819650"/>
          <p14:tracePt t="75197" x="10477500" y="4829175"/>
          <p14:tracePt t="75211" x="10496550" y="4829175"/>
          <p14:tracePt t="75242" x="10506075" y="4829175"/>
          <p14:tracePt t="75282" x="10525125" y="4848225"/>
          <p14:tracePt t="75322" x="10534650" y="4848225"/>
          <p14:tracePt t="75355" x="10553700" y="4848225"/>
          <p14:tracePt t="75395" x="10563225" y="4848225"/>
          <p14:tracePt t="75443" x="10582275" y="4848225"/>
          <p14:tracePt t="75483" x="10591800" y="4848225"/>
          <p14:tracePt t="75523" x="10591800" y="4829175"/>
          <p14:tracePt t="75533" x="10610850" y="4829175"/>
          <p14:tracePt t="75579" x="10610850" y="4819650"/>
          <p14:tracePt t="75595" x="10610850" y="4800600"/>
          <p14:tracePt t="77209" x="10591800" y="4800600"/>
          <p14:tracePt t="77225" x="10582275" y="4800600"/>
          <p14:tracePt t="77236" x="10563225" y="4800600"/>
          <p14:tracePt t="77249" x="10553700" y="4800600"/>
          <p14:tracePt t="77259" x="10534650" y="4800600"/>
          <p14:tracePt t="77273" x="10525125" y="4800600"/>
          <p14:tracePt t="77284" x="10506075" y="4800600"/>
          <p14:tracePt t="77291" x="10496550" y="4800600"/>
          <p14:tracePt t="77308" x="10477500" y="4800600"/>
          <p14:tracePt t="77325" x="10467975" y="4800600"/>
          <p14:tracePt t="77341" x="10448925" y="4819650"/>
          <p14:tracePt t="77379" x="10439400" y="4819650"/>
          <p14:tracePt t="77442" x="10420350" y="4819650"/>
          <p14:tracePt t="77457" x="10420350" y="4829175"/>
          <p14:tracePt t="78275" x="10439400" y="4829175"/>
          <p14:tracePt t="78291" x="10448925" y="4829175"/>
          <p14:tracePt t="78301" x="10467975" y="4829175"/>
          <p14:tracePt t="78309" x="10477500" y="4829175"/>
          <p14:tracePt t="78319" x="10496550" y="4819650"/>
          <p14:tracePt t="78326" x="10506075" y="4819650"/>
          <p14:tracePt t="78336" x="10534650" y="4819650"/>
          <p14:tracePt t="78343" x="10553700" y="4819650"/>
          <p14:tracePt t="78354" x="10563225" y="4819650"/>
          <p14:tracePt t="78361" x="10563225" y="4800600"/>
          <p14:tracePt t="78371" x="10582275" y="4800600"/>
          <p14:tracePt t="78380" x="10591800" y="4791075"/>
          <p14:tracePt t="78384" x="10610850" y="4791075"/>
          <p14:tracePt t="78391" x="10620375" y="4791075"/>
          <p14:tracePt t="78401" x="10639425" y="4772025"/>
          <p14:tracePt t="78409" x="10648950" y="4772025"/>
          <p14:tracePt t="78421" x="10668000" y="4762500"/>
          <p14:tracePt t="78433" x="10677525" y="4743450"/>
          <p14:tracePt t="78440" x="10696575" y="4733925"/>
          <p14:tracePt t="78453" x="10706100" y="4733925"/>
          <p14:tracePt t="78455" x="10725150" y="4733925"/>
          <p14:tracePt t="78465" x="10734675" y="4714875"/>
          <p14:tracePt t="78483" x="10753725" y="4705350"/>
          <p14:tracePt t="78490" x="10753725" y="4686300"/>
          <p14:tracePt t="78500" x="10763250" y="4686300"/>
          <p14:tracePt t="78518" x="10782300" y="4676775"/>
          <p14:tracePt t="78527" x="10791825" y="4657725"/>
          <p14:tracePt t="78547" x="10810875" y="4657725"/>
          <p14:tracePt t="78556" x="10810875" y="4648200"/>
          <p14:tracePt t="78579" x="10810875" y="4629150"/>
          <p14:tracePt t="78603" x="10810875" y="4619625"/>
          <p14:tracePt t="78614" x="10810875" y="4600575"/>
          <p14:tracePt t="78627" x="10810875" y="4591050"/>
          <p14:tracePt t="78643" x="10810875" y="4572000"/>
          <p14:tracePt t="78659" x="10810875" y="4562475"/>
          <p14:tracePt t="78675" x="10810875" y="4552950"/>
          <p14:tracePt t="78700" x="10810875" y="4533900"/>
          <p14:tracePt t="78715" x="10810875" y="4524375"/>
          <p14:tracePt t="78740" x="10810875" y="4505325"/>
          <p14:tracePt t="78771" x="10810875" y="4495800"/>
          <p14:tracePt t="78788" x="10791825" y="4495800"/>
          <p14:tracePt t="78804" x="10791825" y="4476750"/>
          <p14:tracePt t="78828" x="10782300" y="4476750"/>
          <p14:tracePt t="78844" x="10782300" y="4467225"/>
          <p14:tracePt t="78860" x="10763250" y="4467225"/>
          <p14:tracePt t="78876" x="10763250" y="4448175"/>
          <p14:tracePt t="78886" x="10753725" y="4448175"/>
          <p14:tracePt t="78894" x="10734675" y="4448175"/>
          <p14:tracePt t="78914" x="10725150" y="4448175"/>
          <p14:tracePt t="78919" x="10706100" y="4448175"/>
          <p14:tracePt t="78933" x="10696575" y="4448175"/>
          <p14:tracePt t="78934" x="10677525" y="4448175"/>
          <p14:tracePt t="78943" x="10668000" y="4448175"/>
          <p14:tracePt t="78951" x="10648950" y="4448175"/>
          <p14:tracePt t="78959" x="10639425" y="4448175"/>
          <p14:tracePt t="78975" x="10620375" y="4448175"/>
          <p14:tracePt t="78985" x="10610850" y="4448175"/>
          <p14:tracePt t="78992" x="10591800" y="4448175"/>
          <p14:tracePt t="79009" x="10582275" y="4448175"/>
          <p14:tracePt t="79022" x="10563225" y="4448175"/>
          <p14:tracePt t="79036" x="10553700" y="4448175"/>
          <p14:tracePt t="79047" x="10553700" y="4467225"/>
          <p14:tracePt t="79054" x="10534650" y="4467225"/>
          <p14:tracePt t="79068" x="10525125" y="4467225"/>
          <p14:tracePt t="79077" x="10506075" y="4476750"/>
          <p14:tracePt t="79092" x="10496550" y="4476750"/>
          <p14:tracePt t="79102" x="10477500" y="4476750"/>
          <p14:tracePt t="79112" x="10467975" y="4476750"/>
          <p14:tracePt t="79120" x="10467975" y="4495800"/>
          <p14:tracePt t="79128" x="10448925" y="4495800"/>
          <p14:tracePt t="79136" x="10439400" y="4495800"/>
          <p14:tracePt t="79145" x="10439400" y="4505325"/>
          <p14:tracePt t="79153" x="10420350" y="4505325"/>
          <p14:tracePt t="79160" x="10410825" y="4505325"/>
          <p14:tracePt t="79172" x="10391775" y="4505325"/>
          <p14:tracePt t="79179" x="10391775" y="4524375"/>
          <p14:tracePt t="79189" x="10382250" y="4524375"/>
          <p14:tracePt t="79192" x="10363200" y="4524375"/>
          <p14:tracePt t="79200" x="10353675" y="4533900"/>
          <p14:tracePt t="79223" x="10334625" y="4533900"/>
          <p14:tracePt t="79234" x="10334625" y="4552950"/>
          <p14:tracePt t="79284" x="10334625" y="4562475"/>
          <p14:tracePt t="79356" x="10334625" y="4572000"/>
          <p14:tracePt t="79389" x="10334625" y="4591050"/>
          <p14:tracePt t="79404" x="10334625" y="4600575"/>
          <p14:tracePt t="79421" x="10334625" y="4619625"/>
          <p14:tracePt t="79453" x="10334625" y="4629150"/>
          <p14:tracePt t="79485" x="10334625" y="4648200"/>
          <p14:tracePt t="79494" x="10353675" y="4648200"/>
          <p14:tracePt t="79541" x="10353675" y="4657725"/>
          <p14:tracePt t="79597" x="10353675" y="4676775"/>
          <p14:tracePt t="79645" x="10353675" y="4686300"/>
          <p14:tracePt t="79693" x="10353675" y="4705350"/>
          <p14:tracePt t="79741" x="10353675" y="4714875"/>
          <p14:tracePt t="79781" x="10353675" y="4733925"/>
          <p14:tracePt t="79821" x="10353675" y="4743450"/>
          <p14:tracePt t="79901" x="10353675" y="4762500"/>
          <p14:tracePt t="82608" x="10325100" y="4762500"/>
          <p14:tracePt t="82618" x="10248900" y="4762500"/>
          <p14:tracePt t="82626" x="10182225" y="4762500"/>
          <p14:tracePt t="82636" x="10039350" y="4743450"/>
          <p14:tracePt t="82643" x="9753600" y="4714875"/>
          <p14:tracePt t="82655" x="9296400" y="4657725"/>
          <p14:tracePt t="82657" x="9058275" y="4629150"/>
          <p14:tracePt t="82666" x="8239125" y="4533900"/>
          <p14:tracePt t="82674" x="7953375" y="4505325"/>
          <p14:tracePt t="82684" x="7353300" y="4448175"/>
          <p14:tracePt t="82692" x="6772275" y="4410075"/>
          <p14:tracePt t="82702" x="6257925" y="4362450"/>
          <p14:tracePt t="82710" x="6057900" y="4362450"/>
          <p14:tracePt t="82713" x="5676900" y="4352925"/>
          <p14:tracePt t="82721" x="5543550" y="4352925"/>
          <p14:tracePt t="82730" x="5286375" y="4352925"/>
          <p14:tracePt t="82738" x="5105400" y="4352925"/>
          <p14:tracePt t="82745" x="5048250" y="4352925"/>
          <p14:tracePt t="82756" x="4933950" y="4352925"/>
          <p14:tracePt t="82763" x="4848225" y="4352925"/>
          <p14:tracePt t="82772" x="4810125" y="4362450"/>
          <p14:tracePt t="82782" x="4781550" y="4362450"/>
          <p14:tracePt t="82791" x="4762500" y="4362450"/>
          <p14:tracePt t="83054" x="4705350" y="4362450"/>
          <p14:tracePt t="83063" x="4638675" y="4362450"/>
          <p14:tracePt t="83072" x="4552950" y="4362450"/>
          <p14:tracePt t="83084" x="4448175" y="4362450"/>
          <p14:tracePt t="83089" x="4352925" y="4381500"/>
          <p14:tracePt t="83100" x="4267200" y="4381500"/>
          <p14:tracePt t="83108" x="4095750" y="4410075"/>
          <p14:tracePt t="83119" x="3924300" y="4410075"/>
          <p14:tracePt t="83127" x="3838575" y="4419600"/>
          <p14:tracePt t="83130" x="3695700" y="4438650"/>
          <p14:tracePt t="83139" x="3562350" y="4467225"/>
          <p14:tracePt t="83152" x="3467100" y="4476750"/>
          <p14:tracePt t="83154" x="3419475" y="4495800"/>
          <p14:tracePt t="83162" x="3352800" y="4505325"/>
          <p14:tracePt t="83172" x="3305175" y="4505325"/>
          <p14:tracePt t="83179" x="3267075" y="4524375"/>
          <p14:tracePt t="83190" x="3238500" y="4533900"/>
          <p14:tracePt t="83199" x="3209925" y="4552950"/>
          <p14:tracePt t="83209" x="3190875" y="4552950"/>
          <p14:tracePt t="83542" x="3181350" y="4552950"/>
          <p14:tracePt t="83553" x="3162300" y="4552950"/>
          <p14:tracePt t="83560" x="3152775" y="4552950"/>
          <p14:tracePt t="83570" x="3133725" y="4552950"/>
          <p14:tracePt t="83578" x="3105150" y="4524375"/>
          <p14:tracePt t="83588" x="3076575" y="4495800"/>
          <p14:tracePt t="83595" x="3048000" y="4448175"/>
          <p14:tracePt t="83607" x="3019425" y="4391025"/>
          <p14:tracePt t="83616" x="2990850" y="4333875"/>
          <p14:tracePt t="83626" x="2962275" y="4248150"/>
          <p14:tracePt t="83628" x="2933700" y="4162425"/>
          <p14:tracePt t="83638" x="2895600" y="4076700"/>
          <p14:tracePt t="83647" x="2876550" y="3981450"/>
          <p14:tracePt t="83652" x="2847975" y="3895725"/>
          <p14:tracePt t="83660" x="2819400" y="3810000"/>
          <p14:tracePt t="83672" x="2809875" y="3724275"/>
          <p14:tracePt t="83679" x="2809875" y="3695700"/>
          <p14:tracePt t="83689" x="2790825" y="3638550"/>
          <p14:tracePt t="83692" x="2790825" y="3590925"/>
          <p14:tracePt t="83700" x="2781300" y="3562350"/>
          <p14:tracePt t="83709" x="2781300" y="3533775"/>
          <p14:tracePt t="83719" x="2781300" y="3524250"/>
          <p14:tracePt t="83727" x="2781300" y="3505200"/>
          <p14:tracePt t="83743" x="2762250" y="3505200"/>
          <p14:tracePt t="84231" x="2752725" y="3505200"/>
          <p14:tracePt t="84249" x="2724150" y="3476625"/>
          <p14:tracePt t="84258" x="2695575" y="3467100"/>
          <p14:tracePt t="84269" x="2676525" y="3438525"/>
          <p14:tracePt t="84275" x="2667000" y="3419475"/>
          <p14:tracePt t="84287" x="2638425" y="3390900"/>
          <p14:tracePt t="84295" x="2619375" y="3362325"/>
          <p14:tracePt t="84305" x="2609850" y="3352800"/>
          <p14:tracePt t="84308" x="2581275" y="3324225"/>
          <p14:tracePt t="84318" x="2562225" y="3305175"/>
          <p14:tracePt t="84326" x="2533650" y="3276600"/>
          <p14:tracePt t="84338" x="2524125" y="3267075"/>
          <p14:tracePt t="84341" x="2505075" y="3248025"/>
          <p14:tracePt t="84351" x="2495550" y="3238500"/>
          <p14:tracePt t="84359" x="2476500" y="3219450"/>
          <p14:tracePt t="84373" x="2466975" y="3219450"/>
          <p14:tracePt t="84380" x="2447925" y="3209925"/>
          <p14:tracePt t="84396" x="2438400" y="3209925"/>
          <p14:tracePt t="84406" x="2438400" y="3190875"/>
          <p14:tracePt t="84423" x="2428875" y="3190875"/>
          <p14:tracePt t="85301" x="2409825" y="3181350"/>
          <p14:tracePt t="85311" x="2381250" y="3181350"/>
          <p14:tracePt t="85321" x="2371725" y="3162300"/>
          <p14:tracePt t="85328" x="2343150" y="3162300"/>
          <p14:tracePt t="85338" x="2324100" y="3152775"/>
          <p14:tracePt t="85345" x="2314575" y="3133725"/>
          <p14:tracePt t="85356" x="2295525" y="3133725"/>
          <p14:tracePt t="85364" x="2266950" y="3124200"/>
          <p14:tracePt t="85374" x="2257425" y="3105150"/>
          <p14:tracePt t="85377" x="2238375" y="3095625"/>
          <p14:tracePt t="85387" x="2228850" y="3076575"/>
          <p14:tracePt t="85395" x="2209800" y="3067050"/>
          <p14:tracePt t="85401" x="2200275" y="3067050"/>
          <p14:tracePt t="85408" x="2181225" y="3038475"/>
          <p14:tracePt t="85417" x="2171700" y="3019425"/>
          <p14:tracePt t="85428" x="2152650" y="3019425"/>
          <p14:tracePt t="85437" x="2143125" y="3009900"/>
          <p14:tracePt t="85446" x="2143125" y="2990850"/>
          <p14:tracePt t="85456" x="2124075" y="2981325"/>
          <p14:tracePt t="85459" x="2114550" y="2962275"/>
          <p14:tracePt t="85475" x="2114550" y="2952750"/>
          <p14:tracePt t="85483" x="2095500" y="2952750"/>
          <p14:tracePt t="85493" x="2095500" y="2933700"/>
          <p14:tracePt t="85501" x="2085975" y="2933700"/>
          <p14:tracePt t="85505" x="2085975" y="2924175"/>
          <p14:tracePt t="85518" x="2066925" y="2905125"/>
          <p14:tracePt t="85534" x="2057400" y="2905125"/>
          <p14:tracePt t="85543" x="2057400" y="2895600"/>
          <p14:tracePt t="85558" x="2038350" y="2876550"/>
          <p14:tracePt t="85569" x="2028825" y="2876550"/>
          <p14:tracePt t="85583" x="2009775" y="2867025"/>
          <p14:tracePt t="85599" x="2000250" y="2847975"/>
          <p14:tracePt t="85622" x="1981200" y="2838450"/>
          <p14:tracePt t="85686" x="1971675" y="2838450"/>
          <p14:tracePt t="85695" x="1971675" y="2819400"/>
          <p14:tracePt t="85718" x="1952625" y="2819400"/>
          <p14:tracePt t="85742" x="1943100" y="2819400"/>
          <p14:tracePt t="86479" x="1943100" y="2809875"/>
          <p14:tracePt t="86495" x="1943100" y="2790825"/>
          <p14:tracePt t="86505" x="1943100" y="2781300"/>
          <p14:tracePt t="86519" x="1943100" y="2762250"/>
          <p14:tracePt t="86529" x="1943100" y="2752725"/>
          <p14:tracePt t="86543" x="1943100" y="2733675"/>
          <p14:tracePt t="86553" x="1943100" y="2724150"/>
          <p14:tracePt t="86567" x="1943100" y="2705100"/>
          <p14:tracePt t="86577" x="1943100" y="2695575"/>
          <p14:tracePt t="86600" x="1943100" y="2676525"/>
          <p14:tracePt t="86609" x="1943100" y="2667000"/>
          <p14:tracePt t="86655" x="1943100" y="2647950"/>
          <p14:tracePt t="86703" x="1924050" y="2647950"/>
          <p14:tracePt t="86760" x="1924050" y="2638425"/>
          <p14:tracePt t="86784" x="1924050" y="2619375"/>
          <p14:tracePt t="86793" x="1924050" y="2609850"/>
          <p14:tracePt t="86803" x="1924050" y="2590800"/>
          <p14:tracePt t="86820" x="1924050" y="2581275"/>
          <p14:tracePt t="86828" x="1924050" y="2552700"/>
          <p14:tracePt t="86836" x="1924050" y="2533650"/>
          <p14:tracePt t="86844" x="1943100" y="2524125"/>
          <p14:tracePt t="86854" x="1943100" y="2505075"/>
          <p14:tracePt t="86862" x="1943100" y="2476500"/>
          <p14:tracePt t="86871" x="1952625" y="2447925"/>
          <p14:tracePt t="86876" x="1952625" y="2438400"/>
          <p14:tracePt t="86885" x="1952625" y="2409825"/>
          <p14:tracePt t="86892" x="1952625" y="2381250"/>
          <p14:tracePt t="86900" x="1971675" y="2362200"/>
          <p14:tracePt t="86910" x="1971675" y="2333625"/>
          <p14:tracePt t="86918" x="1971675" y="2324100"/>
          <p14:tracePt t="86927" x="1981200" y="2295525"/>
          <p14:tracePt t="86933" x="1981200" y="2286000"/>
          <p14:tracePt t="86940" x="1981200" y="2266950"/>
          <p14:tracePt t="86953" x="1981200" y="2257425"/>
          <p14:tracePt t="86954" x="1981200" y="2238375"/>
          <p14:tracePt t="86963" x="1981200" y="2228850"/>
          <p14:tracePt t="86979" x="1981200" y="2209800"/>
          <p14:tracePt t="86988" x="1981200" y="2200275"/>
          <p14:tracePt t="87005" x="1981200" y="2181225"/>
          <p14:tracePt t="87038" x="1981200" y="2171700"/>
          <p14:tracePt t="87059" x="1981200" y="2152650"/>
          <p14:tracePt t="87136" x="1971675" y="2152650"/>
          <p14:tracePt t="87152" x="1971675" y="2143125"/>
          <p14:tracePt t="87168" x="1952625" y="2143125"/>
          <p14:tracePt t="87184" x="1943100" y="2143125"/>
          <p14:tracePt t="87209" x="1924050" y="2143125"/>
          <p14:tracePt t="87218" x="1924050" y="2124075"/>
          <p14:tracePt t="87232" x="1914525" y="2124075"/>
          <p14:tracePt t="87280" x="1895475" y="2124075"/>
          <p14:tracePt t="87313" x="1885950" y="2124075"/>
          <p14:tracePt t="87337" x="1866900" y="2124075"/>
          <p14:tracePt t="87361" x="1857375" y="2124075"/>
          <p14:tracePt t="87385" x="1838325" y="2124075"/>
          <p14:tracePt t="87401" x="1828800" y="2124075"/>
          <p14:tracePt t="87417" x="1828800" y="2143125"/>
          <p14:tracePt t="87427" x="1809750" y="2143125"/>
          <p14:tracePt t="87435" x="1800225" y="2143125"/>
          <p14:tracePt t="87444" x="1800225" y="2152650"/>
          <p14:tracePt t="87452" x="1781175" y="2152650"/>
          <p14:tracePt t="87461" x="1771650" y="2171700"/>
          <p14:tracePt t="87469" x="1752600" y="2181225"/>
          <p14:tracePt t="87489" x="1743075" y="2200275"/>
          <p14:tracePt t="87497" x="1743075" y="2209800"/>
          <p14:tracePt t="87506" x="1724025" y="2228850"/>
          <p14:tracePt t="87517" x="1714500" y="2238375"/>
          <p14:tracePt t="87527" x="1714500" y="2257425"/>
          <p14:tracePt t="87543" x="1695450" y="2266950"/>
          <p14:tracePt t="87551" x="1695450" y="2286000"/>
          <p14:tracePt t="87563" x="1695450" y="2295525"/>
          <p14:tracePt t="87575" x="1685925" y="2305050"/>
          <p14:tracePt t="87581" x="1685925" y="2324100"/>
          <p14:tracePt t="87592" x="1685925" y="2333625"/>
          <p14:tracePt t="87607" x="1685925" y="2352675"/>
          <p14:tracePt t="87615" x="1685925" y="2362200"/>
          <p14:tracePt t="87625" x="1685925" y="2381250"/>
          <p14:tracePt t="87634" x="1685925" y="2390775"/>
          <p14:tracePt t="87643" x="1685925" y="2409825"/>
          <p14:tracePt t="87653" x="1685925" y="2419350"/>
          <p14:tracePt t="87662" x="1685925" y="2438400"/>
          <p14:tracePt t="87675" x="1685925" y="2447925"/>
          <p14:tracePt t="87689" x="1685925" y="2466975"/>
          <p14:tracePt t="87706" x="1685925" y="2476500"/>
          <p14:tracePt t="87722" x="1685925" y="2495550"/>
          <p14:tracePt t="87738" x="1685925" y="2505075"/>
          <p14:tracePt t="87769" x="1685925" y="2524125"/>
          <p14:tracePt t="88282" x="1685925" y="2505075"/>
          <p14:tracePt t="88292" x="1695450" y="2495550"/>
          <p14:tracePt t="88300" x="1714500" y="2466975"/>
          <p14:tracePt t="88312" x="1724025" y="2438400"/>
          <p14:tracePt t="88319" x="1743075" y="2419350"/>
          <p14:tracePt t="88329" x="1752600" y="2409825"/>
          <p14:tracePt t="88339" x="1771650" y="2381250"/>
          <p14:tracePt t="88349" x="1781175" y="2352675"/>
          <p14:tracePt t="88351" x="1800225" y="2333625"/>
          <p14:tracePt t="88363" x="1800225" y="2324100"/>
          <p14:tracePt t="88366" x="1828800" y="2305050"/>
          <p14:tracePt t="88376" x="1828800" y="2295525"/>
          <p14:tracePt t="88383" x="1828800" y="2286000"/>
          <p14:tracePt t="88392" x="1838325" y="2266950"/>
          <p14:tracePt t="88411" x="1857375" y="2257425"/>
          <p14:tracePt t="88425" x="1857375" y="2238375"/>
          <p14:tracePt t="88438" x="1866900" y="2228850"/>
          <p14:tracePt t="88465" x="1866900" y="2209800"/>
          <p14:tracePt t="88490" x="1866900" y="2200275"/>
          <p14:tracePt t="88522" x="1866900" y="2181225"/>
          <p14:tracePt t="88546" x="1866900" y="2171700"/>
          <p14:tracePt t="88571" x="1857375" y="2171700"/>
          <p14:tracePt t="88587" x="1838325" y="2152650"/>
          <p14:tracePt t="88603" x="1828800" y="2152650"/>
          <p14:tracePt t="88619" x="1809750" y="2152650"/>
          <p14:tracePt t="88630" x="1800225" y="2152650"/>
          <p14:tracePt t="88643" x="1781175" y="2152650"/>
          <p14:tracePt t="88652" x="1771650" y="2152650"/>
          <p14:tracePt t="88675" x="1752600" y="2152650"/>
          <p14:tracePt t="88680" x="1743075" y="2152650"/>
          <p14:tracePt t="88699" x="1724025" y="2171700"/>
          <p14:tracePt t="88710" x="1714500" y="2171700"/>
          <p14:tracePt t="88714" x="1714500" y="2181225"/>
          <p14:tracePt t="88725" x="1695450" y="2181225"/>
          <p14:tracePt t="88726" x="1685925" y="2200275"/>
          <p14:tracePt t="88752" x="1666875" y="2200275"/>
          <p14:tracePt t="88761" x="1666875" y="2209800"/>
          <p14:tracePt t="88780" x="1657350" y="2209800"/>
          <p14:tracePt t="88782" x="1657350" y="2228850"/>
          <p14:tracePt t="88803" x="1638300" y="2228850"/>
          <p14:tracePt t="88819" x="1638300" y="2238375"/>
          <p14:tracePt t="88867" x="1638300" y="2257425"/>
          <p14:tracePt t="88891" x="1628775" y="2257425"/>
          <p14:tracePt t="88907" x="1628775" y="2266950"/>
          <p14:tracePt t="88940" x="1628775" y="2286000"/>
          <p14:tracePt t="88949" x="1628775" y="2295525"/>
          <p14:tracePt t="88963" x="1628775" y="2305050"/>
          <p14:tracePt t="88977" x="1628775" y="2324100"/>
          <p14:tracePt t="88983" x="1628775" y="2333625"/>
          <p14:tracePt t="88999" x="1628775" y="2352675"/>
          <p14:tracePt t="89008" x="1628775" y="2362200"/>
          <p14:tracePt t="89019" x="1628775" y="2381250"/>
          <p14:tracePt t="89032" x="1628775" y="2390775"/>
          <p14:tracePt t="89038" x="1628775" y="2409825"/>
          <p14:tracePt t="89057" x="1628775" y="2419350"/>
          <p14:tracePt t="89067" x="1628775" y="2438400"/>
          <p14:tracePt t="89083" x="1628775" y="2447925"/>
          <p14:tracePt t="89091" x="1628775" y="2466975"/>
          <p14:tracePt t="89100" x="1628775" y="2476500"/>
          <p14:tracePt t="89118" x="1628775" y="2495550"/>
          <p14:tracePt t="89122" x="1628775" y="2505075"/>
          <p14:tracePt t="89129" x="1628775" y="2524125"/>
          <p14:tracePt t="89133" x="1628775" y="2533650"/>
          <p14:tracePt t="89143" x="1628775" y="2552700"/>
          <p14:tracePt t="89151" x="1628775" y="2562225"/>
          <p14:tracePt t="89167" x="1628775" y="2581275"/>
          <p14:tracePt t="89178" x="1628775" y="2590800"/>
          <p14:tracePt t="89185" x="1628775" y="2609850"/>
          <p14:tracePt t="89197" x="1628775" y="2619375"/>
          <p14:tracePt t="89203" x="1628775" y="2638425"/>
          <p14:tracePt t="89214" x="1628775" y="2647950"/>
          <p14:tracePt t="89217" x="1628775" y="2667000"/>
          <p14:tracePt t="89227" x="1628775" y="2676525"/>
          <p14:tracePt t="89242" x="1628775" y="2695575"/>
          <p14:tracePt t="89259" x="1628775" y="2705100"/>
          <p14:tracePt t="89281" x="1628775" y="2724150"/>
          <p14:tracePt t="89314" x="1638300" y="2733675"/>
          <p14:tracePt t="89342" x="1638300" y="2752725"/>
          <p14:tracePt t="89350" x="1657350" y="2752725"/>
          <p14:tracePt t="89361" x="1657350" y="2762250"/>
          <p14:tracePt t="89369" x="1666875" y="2762250"/>
          <p14:tracePt t="89385" x="1666875" y="2781300"/>
          <p14:tracePt t="89396" x="1685925" y="2781300"/>
          <p14:tracePt t="89408" x="1695450" y="2790825"/>
          <p14:tracePt t="89433" x="1714500" y="2809875"/>
          <p14:tracePt t="89459" x="1724025" y="2809875"/>
          <p14:tracePt t="89470" x="1724025" y="2819400"/>
          <p14:tracePt t="89487" x="1743075" y="2819400"/>
          <p14:tracePt t="89700" x="1743075" y="2809875"/>
          <p14:tracePt t="89732" x="1743075" y="2790825"/>
          <p14:tracePt t="89749" x="1743075" y="2781300"/>
          <p14:tracePt t="89773" x="1752600" y="2781300"/>
          <p14:tracePt t="89782" x="1752600" y="2762250"/>
          <p14:tracePt t="89804" x="1752600" y="2752725"/>
          <p14:tracePt t="89814" x="1771650" y="2752725"/>
          <p14:tracePt t="89829" x="1771650" y="2733675"/>
          <p14:tracePt t="89838" x="1781175" y="2733675"/>
          <p14:tracePt t="89848" x="1781175" y="2724150"/>
          <p14:tracePt t="89857" x="1800225" y="2724150"/>
          <p14:tracePt t="89865" x="1809750" y="2705100"/>
          <p14:tracePt t="89874" x="1809750" y="2695575"/>
          <p14:tracePt t="89884" x="1828800" y="2676525"/>
          <p14:tracePt t="89894" x="1828800" y="2667000"/>
          <p14:tracePt t="89898" x="1838325" y="2667000"/>
          <p14:tracePt t="89904" x="1857375" y="2647950"/>
          <p14:tracePt t="89916" x="1857375" y="2638425"/>
          <p14:tracePt t="89924" x="1866900" y="2619375"/>
          <p14:tracePt t="89935" x="1885950" y="2609850"/>
          <p14:tracePt t="89937" x="1895475" y="2590800"/>
          <p14:tracePt t="89946" x="1895475" y="2581275"/>
          <p14:tracePt t="89954" x="1895475" y="2562225"/>
          <p14:tracePt t="89965" x="1914525" y="2552700"/>
          <p14:tracePt t="89976" x="1914525" y="2524125"/>
          <p14:tracePt t="89979" x="1924050" y="2505075"/>
          <p14:tracePt t="89985" x="1924050" y="2495550"/>
          <p14:tracePt t="89999" x="1943100" y="2476500"/>
          <p14:tracePt t="90000" x="1943100" y="2447925"/>
          <p14:tracePt t="90011" x="1943100" y="2438400"/>
          <p14:tracePt t="90019" x="1952625" y="2419350"/>
          <p14:tracePt t="90029" x="1952625" y="2409825"/>
          <p14:tracePt t="90037" x="1952625" y="2390775"/>
          <p14:tracePt t="90046" x="1952625" y="2381250"/>
          <p14:tracePt t="90049" x="1952625" y="2362200"/>
          <p14:tracePt t="90067" x="1952625" y="2352675"/>
          <p14:tracePt t="90075" x="1952625" y="2333625"/>
          <p14:tracePt t="90092" x="1952625" y="2324100"/>
          <p14:tracePt t="90100" x="1952625" y="2305050"/>
          <p14:tracePt t="90118" x="1952625" y="2295525"/>
          <p14:tracePt t="90128" x="1952625" y="2286000"/>
          <p14:tracePt t="90131" x="1952625" y="2266950"/>
          <p14:tracePt t="90146" x="1952625" y="2257425"/>
          <p14:tracePt t="90153" x="1952625" y="2238375"/>
          <p14:tracePt t="90164" x="1952625" y="2228850"/>
          <p14:tracePt t="90182" x="1952625" y="2209800"/>
          <p14:tracePt t="90198" x="1952625" y="2200275"/>
          <p14:tracePt t="90221" x="1952625" y="2181225"/>
          <p14:tracePt t="90966" x="1952625" y="2171700"/>
          <p14:tracePt t="91014" x="1952625" y="2152650"/>
          <p14:tracePt t="91038" x="1952625" y="2143125"/>
          <p14:tracePt t="91070" x="1952625" y="2124075"/>
          <p14:tracePt t="91094" x="1952625" y="2114550"/>
          <p14:tracePt t="91134" x="1952625" y="2095500"/>
          <p14:tracePt t="91198" x="1952625" y="2085975"/>
          <p14:tracePt t="91279" x="1943100" y="2066925"/>
          <p14:tracePt t="91319" x="1924050" y="2057400"/>
          <p14:tracePt t="91351" x="1914525" y="2057400"/>
          <p14:tracePt t="91391" x="1895475" y="2038350"/>
          <p14:tracePt t="91495" x="1885950" y="2038350"/>
          <p14:tracePt t="91543" x="1866900" y="2038350"/>
          <p14:tracePt t="91567" x="1857375" y="2038350"/>
          <p14:tracePt t="91639" x="1838325" y="2057400"/>
          <p14:tracePt t="91671" x="1838325" y="2066925"/>
          <p14:tracePt t="91681" x="1828800" y="2066925"/>
          <p14:tracePt t="91719" x="1828800" y="2085975"/>
          <p14:tracePt t="91729" x="1809750" y="2085975"/>
          <p14:tracePt t="91799" x="1809750" y="2095500"/>
          <p14:tracePt t="93566" x="1809750" y="2085975"/>
          <p14:tracePt t="93632" x="1809750" y="2066925"/>
          <p14:tracePt t="93633" x="1809750" y="2038350"/>
          <p14:tracePt t="93662" x="1809750" y="2028825"/>
          <p14:tracePt t="93735" x="1800225" y="2028825"/>
          <p14:tracePt t="93806" x="1781175" y="2028825"/>
          <p14:tracePt t="93839" x="1771650" y="2028825"/>
          <p14:tracePt t="93871" x="1752600" y="2028825"/>
          <p14:tracePt t="93880" x="1752600" y="2038350"/>
          <p14:tracePt t="94375" x="1743075" y="2038350"/>
          <p14:tracePt t="94423" x="1724025" y="2038350"/>
          <p14:tracePt t="95241" x="1724025" y="2057400"/>
          <p14:tracePt t="95401" x="1724025" y="2066925"/>
          <p14:tracePt t="95425" x="1724025" y="2085975"/>
          <p14:tracePt t="95435" x="1714500" y="2085975"/>
          <p14:tracePt t="95449" x="1714500" y="2095500"/>
          <p14:tracePt t="95473" x="1714500" y="2114550"/>
          <p14:tracePt t="95505" x="1714500" y="2124075"/>
          <p14:tracePt t="95529" x="1714500" y="2143125"/>
          <p14:tracePt t="95633" x="1714500" y="2152650"/>
          <p14:tracePt t="95689" x="1714500" y="2171700"/>
          <p14:tracePt t="95705" x="1714500" y="2181225"/>
          <p14:tracePt t="95730" x="1714500" y="2200275"/>
          <p14:tracePt t="95739" x="1714500" y="2209800"/>
          <p14:tracePt t="95754" x="1714500" y="2228850"/>
          <p14:tracePt t="95765" x="1714500" y="2238375"/>
          <p14:tracePt t="95774" x="1714500" y="2257425"/>
          <p14:tracePt t="95783" x="1714500" y="2266950"/>
          <p14:tracePt t="95799" x="1714500" y="2286000"/>
          <p14:tracePt t="95807" x="1714500" y="2295525"/>
          <p14:tracePt t="95818" x="1714500" y="2305050"/>
          <p14:tracePt t="95825" x="1714500" y="2324100"/>
          <p14:tracePt t="95836" x="1714500" y="2333625"/>
          <p14:tracePt t="95838" x="1714500" y="2352675"/>
          <p14:tracePt t="95848" x="1714500" y="2362200"/>
          <p14:tracePt t="95866" x="1714500" y="2381250"/>
          <p14:tracePt t="95867" x="1714500" y="2390775"/>
          <p14:tracePt t="95882" x="1714500" y="2409825"/>
          <p14:tracePt t="95898" x="1714500" y="2419350"/>
          <p14:tracePt t="95914" x="1724025" y="2438400"/>
          <p14:tracePt t="95930" x="1724025" y="2447925"/>
          <p14:tracePt t="95946" x="1743075" y="2447925"/>
          <p14:tracePt t="95962" x="1743075" y="2466975"/>
          <p14:tracePt t="95986" x="1752600" y="2466975"/>
          <p14:tracePt t="96098" x="1771650" y="2466975"/>
          <p14:tracePt t="96146" x="1781175" y="2466975"/>
          <p14:tracePt t="96178" x="1800225" y="2466975"/>
          <p14:tracePt t="96210" x="1809750" y="2466975"/>
          <p14:tracePt t="96226" x="1828800" y="2466975"/>
          <p14:tracePt t="96250" x="1838325" y="2466975"/>
          <p14:tracePt t="96260" x="1857375" y="2466975"/>
          <p14:tracePt t="96274" x="1866900" y="2466975"/>
          <p14:tracePt t="96284" x="1866900" y="2447925"/>
          <p14:tracePt t="96292" x="1885950" y="2447925"/>
          <p14:tracePt t="96302" x="1895475" y="2438400"/>
          <p14:tracePt t="96309" x="1914525" y="2419350"/>
          <p14:tracePt t="96319" x="1924050" y="2409825"/>
          <p14:tracePt t="96327" x="1943100" y="2390775"/>
          <p14:tracePt t="96338" x="1952625" y="2381250"/>
          <p14:tracePt t="96349" x="1971675" y="2362200"/>
          <p14:tracePt t="96351" x="1981200" y="2352675"/>
          <p14:tracePt t="96359" x="2009775" y="2333625"/>
          <p14:tracePt t="96371" x="2028825" y="2324100"/>
          <p14:tracePt t="96374" x="2038350" y="2305050"/>
          <p14:tracePt t="96383" x="2057400" y="2295525"/>
          <p14:tracePt t="96391" x="2066925" y="2286000"/>
          <p14:tracePt t="96401" x="2085975" y="2266950"/>
          <p14:tracePt t="96411" x="2095500" y="2257425"/>
          <p14:tracePt t="96421" x="2114550" y="2238375"/>
          <p14:tracePt t="96423" x="2114550" y="2228850"/>
          <p14:tracePt t="96434" x="2124075" y="2209800"/>
          <p14:tracePt t="96437" x="2143125" y="2209800"/>
          <p14:tracePt t="96447" x="2143125" y="2200275"/>
          <p14:tracePt t="96454" x="2152650" y="2181225"/>
          <p14:tracePt t="96465" x="2171700" y="2171700"/>
          <p14:tracePt t="96472" x="2181225" y="2152650"/>
          <p14:tracePt t="96484" x="2200275" y="2143125"/>
          <p14:tracePt t="96492" x="2209800" y="2124075"/>
          <p14:tracePt t="96871" x="2228850" y="2124075"/>
          <p14:tracePt t="96887" x="2238375" y="2124075"/>
          <p14:tracePt t="96898" x="2257425" y="2124075"/>
          <p14:tracePt t="96905" x="2266950" y="2124075"/>
          <p14:tracePt t="96915" x="2266950" y="2143125"/>
          <p14:tracePt t="96922" x="2286000" y="2143125"/>
          <p14:tracePt t="96932" x="2295525" y="2152650"/>
          <p14:tracePt t="96940" x="2324100" y="2152650"/>
          <p14:tracePt t="96949" x="2343150" y="2152650"/>
          <p14:tracePt t="96957" x="2352675" y="2171700"/>
          <p14:tracePt t="96970" x="2381250" y="2171700"/>
          <p14:tracePt t="96980" x="2400300" y="2181225"/>
          <p14:tracePt t="96987" x="2409825" y="2181225"/>
          <p14:tracePt t="97000" x="2428875" y="2181225"/>
          <p14:tracePt t="97008" x="2438400" y="2200275"/>
          <p14:tracePt t="97018" x="2447925" y="2200275"/>
          <p14:tracePt t="97021" x="2466975" y="2200275"/>
          <p14:tracePt t="97027" x="2476500" y="2200275"/>
          <p14:tracePt t="97037" x="2505075" y="2200275"/>
          <p14:tracePt t="97044" x="2524125" y="2209800"/>
          <p14:tracePt t="97055" x="2533650" y="2209800"/>
          <p14:tracePt t="97061" x="2562225" y="2209800"/>
          <p14:tracePt t="97073" x="2590800" y="2209800"/>
          <p14:tracePt t="97075" x="2609850" y="2228850"/>
          <p14:tracePt t="97085" x="2638425" y="2228850"/>
          <p14:tracePt t="97092" x="2647950" y="2228850"/>
          <p14:tracePt t="97102" x="2676525" y="2238375"/>
          <p14:tracePt t="97110" x="2695575" y="2238375"/>
          <p14:tracePt t="97120" x="2724150" y="2238375"/>
          <p14:tracePt t="97123" x="2752725" y="2238375"/>
          <p14:tracePt t="97130" x="2762250" y="2257425"/>
          <p14:tracePt t="97139" x="2781300" y="2257425"/>
          <p14:tracePt t="97152" x="2809875" y="2257425"/>
          <p14:tracePt t="97158" x="2819400" y="2266950"/>
          <p14:tracePt t="97168" x="2838450" y="2266950"/>
          <p14:tracePt t="97176" x="2847975" y="2286000"/>
          <p14:tracePt t="97185" x="2876550" y="2286000"/>
          <p14:tracePt t="97188" x="2895600" y="2286000"/>
          <p14:tracePt t="97196" x="2905125" y="2295525"/>
          <p14:tracePt t="97200" x="2924175" y="2295525"/>
          <p14:tracePt t="97209" x="2933700" y="2295525"/>
          <p14:tracePt t="97220" x="2952750" y="2305050"/>
          <p14:tracePt t="97227" x="2962275" y="2305050"/>
          <p14:tracePt t="97238" x="2981325" y="2305050"/>
          <p14:tracePt t="97245" x="2990850" y="2324100"/>
          <p14:tracePt t="97256" x="3009900" y="2324100"/>
          <p14:tracePt t="97263" x="3019425" y="2324100"/>
          <p14:tracePt t="97275" x="3038475" y="2333625"/>
          <p14:tracePt t="97277" x="3048000" y="2333625"/>
          <p14:tracePt t="97285" x="3076575" y="2333625"/>
          <p14:tracePt t="97293" x="3095625" y="2352675"/>
          <p14:tracePt t="97304" x="3124200" y="2352675"/>
          <p14:tracePt t="97307" x="3152775" y="2352675"/>
          <p14:tracePt t="97314" x="3190875" y="2362200"/>
          <p14:tracePt t="97324" x="3238500" y="2381250"/>
          <p14:tracePt t="97336" x="3276600" y="2381250"/>
          <p14:tracePt t="97342" x="3324225" y="2381250"/>
          <p14:tracePt t="97351" x="3362325" y="2390775"/>
          <p14:tracePt t="97355" x="3409950" y="2390775"/>
          <p14:tracePt t="97362" x="3438525" y="2409825"/>
          <p14:tracePt t="97372" x="3476625" y="2409825"/>
          <p14:tracePt t="97380" x="3533775" y="2409825"/>
          <p14:tracePt t="97389" x="3562350" y="2409825"/>
          <p14:tracePt t="97397" x="3609975" y="2409825"/>
          <p14:tracePt t="97406" x="3638550" y="2409825"/>
          <p14:tracePt t="97416" x="3667125" y="2409825"/>
          <p14:tracePt t="97433" x="3676650" y="2409825"/>
          <p14:tracePt t="97442" x="3695700" y="2409825"/>
          <p14:tracePt t="97443" x="3695700" y="2419350"/>
          <p14:tracePt t="97849" x="3724275" y="2419350"/>
          <p14:tracePt t="97858" x="3733800" y="2447925"/>
          <p14:tracePt t="97869" x="3762375" y="2466975"/>
          <p14:tracePt t="97876" x="3781425" y="2476500"/>
          <p14:tracePt t="97885" x="3810000" y="2505075"/>
          <p14:tracePt t="97895" x="3819525" y="2524125"/>
          <p14:tracePt t="97905" x="3848100" y="2533650"/>
          <p14:tracePt t="97914" x="3867150" y="2552700"/>
          <p14:tracePt t="97918" x="3876675" y="2562225"/>
          <p14:tracePt t="97926" x="3905250" y="2581275"/>
          <p14:tracePt t="97931" x="3924300" y="2590800"/>
          <p14:tracePt t="97940" x="3933825" y="2609850"/>
          <p14:tracePt t="97953" x="3952875" y="2619375"/>
          <p14:tracePt t="97954" x="3962400" y="2638425"/>
          <p14:tracePt t="97963" x="3981450" y="2638425"/>
          <p14:tracePt t="97973" x="3990975" y="2647950"/>
          <p14:tracePt t="97980" x="3990975" y="2667000"/>
          <p14:tracePt t="97991" x="4010025" y="2667000"/>
          <p14:tracePt t="97998" x="4019550" y="2676525"/>
          <p14:tracePt t="98009" x="4038600" y="2676525"/>
          <p14:tracePt t="98015" x="4048125" y="2695575"/>
          <p14:tracePt t="98026" x="4048125" y="2705100"/>
          <p14:tracePt t="98029" x="4067175" y="2705100"/>
          <p14:tracePt t="98037" x="4076700" y="2724150"/>
          <p14:tracePt t="98045" x="4095750" y="2724150"/>
          <p14:tracePt t="98057" x="4105275" y="2733675"/>
          <p14:tracePt t="98070" x="4124325" y="2752725"/>
          <p14:tracePt t="98077" x="4133850" y="2752725"/>
          <p14:tracePt t="98087" x="4152900" y="2762250"/>
          <p14:tracePt t="98095" x="4162425" y="2762250"/>
          <p14:tracePt t="98105" x="4181475" y="2762250"/>
          <p14:tracePt t="98113" x="4191000" y="2781300"/>
          <p14:tracePt t="98123" x="4210050" y="2781300"/>
          <p14:tracePt t="98125" x="4219575" y="2790825"/>
          <p14:tracePt t="98142" x="4238625" y="2809875"/>
          <p14:tracePt t="98152" x="4248150" y="2809875"/>
          <p14:tracePt t="98162" x="4267200" y="2819400"/>
          <p14:tracePt t="98173" x="4276725" y="2819400"/>
          <p14:tracePt t="98182" x="4295775" y="2838450"/>
          <p14:tracePt t="98190" x="4305300" y="2838450"/>
          <p14:tracePt t="98198" x="4305300" y="2847975"/>
          <p14:tracePt t="98208" x="4324350" y="2847975"/>
          <p14:tracePt t="98216" x="4333875" y="2847975"/>
          <p14:tracePt t="98225" x="4333875" y="2867025"/>
          <p14:tracePt t="98233" x="4352925" y="2867025"/>
          <p14:tracePt t="98242" x="4362450" y="2876550"/>
          <p14:tracePt t="98252" x="4381500" y="2876550"/>
          <p14:tracePt t="98256" x="4381500" y="2895600"/>
          <p14:tracePt t="98261" x="4391025" y="2895600"/>
          <p14:tracePt t="98278" x="4410075" y="2905125"/>
          <p14:tracePt t="98290" x="4410075" y="2924175"/>
          <p14:tracePt t="98297" x="4419600" y="2924175"/>
          <p14:tracePt t="98306" x="4438650" y="2924175"/>
          <p14:tracePt t="98310" x="4438650" y="2933700"/>
          <p14:tracePt t="98319" x="4448175" y="2933700"/>
          <p14:tracePt t="98325" x="4448175" y="2952750"/>
          <p14:tracePt t="98337" x="4467225" y="2952750"/>
          <p14:tracePt t="98359" x="4476750" y="2962275"/>
          <p14:tracePt t="98373" x="4495800" y="2962275"/>
          <p14:tracePt t="98385" x="4495800" y="2981325"/>
          <p14:tracePt t="98395" x="4505325" y="2981325"/>
          <p14:tracePt t="98417" x="4524375" y="2990850"/>
          <p14:tracePt t="98427" x="4533900" y="2990850"/>
          <p14:tracePt t="98442" x="4552950" y="3009900"/>
          <p14:tracePt t="98453" x="4562475" y="3009900"/>
          <p14:tracePt t="98461" x="4581525" y="3019425"/>
          <p14:tracePt t="98470" x="4591050" y="3038475"/>
          <p14:tracePt t="98479" x="4610100" y="3038475"/>
          <p14:tracePt t="98490" x="4619625" y="3048000"/>
          <p14:tracePt t="98494" x="4648200" y="3048000"/>
          <p14:tracePt t="98503" x="4676775" y="3076575"/>
          <p14:tracePt t="98512" x="4705350" y="3095625"/>
          <p14:tracePt t="98524" x="4733925" y="3105150"/>
          <p14:tracePt t="98527" x="4752975" y="3124200"/>
          <p14:tracePt t="98537" x="4810125" y="3152775"/>
          <p14:tracePt t="98546" x="4838700" y="3162300"/>
          <p14:tracePt t="98557" x="4867275" y="3181350"/>
          <p14:tracePt t="98559" x="4886325" y="3190875"/>
          <p14:tracePt t="98568" x="4914900" y="3190875"/>
          <p14:tracePt t="98578" x="4962525" y="3190875"/>
          <p14:tracePt t="98582" x="4972050" y="3190875"/>
          <p14:tracePt t="98591" x="5000625" y="3190875"/>
          <p14:tracePt t="98597" x="5029200" y="3190875"/>
          <p14:tracePt t="98606" x="5048250" y="3190875"/>
          <p14:tracePt t="98615" x="5057775" y="3190875"/>
          <p14:tracePt t="99018" x="5086350" y="3190875"/>
          <p14:tracePt t="99028" x="5114925" y="3190875"/>
          <p14:tracePt t="99037" x="5143500" y="3190875"/>
          <p14:tracePt t="99045" x="5200650" y="3209925"/>
          <p14:tracePt t="99054" x="5248275" y="3219450"/>
          <p14:tracePt t="99063" x="5257800" y="3219450"/>
          <p14:tracePt t="99073" x="5305425" y="3219450"/>
          <p14:tracePt t="99082" x="5343525" y="3238500"/>
          <p14:tracePt t="99091" x="5391150" y="3248025"/>
          <p14:tracePt t="99093" x="5419725" y="3248025"/>
          <p14:tracePt t="99102" x="5457825" y="3248025"/>
          <p14:tracePt t="99112" x="5476875" y="3267075"/>
          <p14:tracePt t="99121" x="5505450" y="3267075"/>
          <p14:tracePt t="99129" x="5534025" y="3276600"/>
          <p14:tracePt t="99139" x="5543550" y="3276600"/>
          <p14:tracePt t="99142" x="5572125" y="3276600"/>
          <p14:tracePt t="99153" x="5600700" y="3276600"/>
          <p14:tracePt t="99159" x="5629275" y="3295650"/>
          <p14:tracePt t="99171" x="5648325" y="3295650"/>
          <p14:tracePt t="99178" x="5676900" y="3295650"/>
          <p14:tracePt t="99187" x="5705475" y="3295650"/>
          <p14:tracePt t="99197" x="5715000" y="3305175"/>
          <p14:tracePt t="99200" x="5743575" y="3305175"/>
          <p14:tracePt t="99207" x="5772150" y="3305175"/>
          <p14:tracePt t="99219" x="5791200" y="3305175"/>
          <p14:tracePt t="99221" x="5819775" y="3324225"/>
          <p14:tracePt t="99229" x="5848350" y="3324225"/>
          <p14:tracePt t="99238" x="5857875" y="3324225"/>
          <p14:tracePt t="99246" x="5886450" y="3324225"/>
          <p14:tracePt t="99255" x="5905500" y="3324225"/>
          <p14:tracePt t="99263" x="5934075" y="3333750"/>
          <p14:tracePt t="99274" x="5962650" y="3333750"/>
          <p14:tracePt t="99281" x="5972175" y="3333750"/>
          <p14:tracePt t="99290" x="6000750" y="3352800"/>
          <p14:tracePt t="99294" x="6019800" y="3352800"/>
          <p14:tracePt t="99304" x="6048375" y="3352800"/>
          <p14:tracePt t="99310" x="6076950" y="3352800"/>
          <p14:tracePt t="99321" x="6086475" y="3352800"/>
          <p14:tracePt t="99324" x="6105525" y="3352800"/>
          <p14:tracePt t="99334" x="6134100" y="3352800"/>
          <p14:tracePt t="99342" x="6143625" y="3352800"/>
          <p14:tracePt t="99352" x="6162675" y="3352800"/>
          <p14:tracePt t="99359" x="6191250" y="3352800"/>
          <p14:tracePt t="99371" x="6200775" y="3352800"/>
          <p14:tracePt t="99377" x="6219825" y="3352800"/>
          <p14:tracePt t="99385" x="6229350" y="3352800"/>
          <p14:tracePt t="99398" x="6257925" y="3352800"/>
          <p14:tracePt t="99401" x="6276975" y="3352800"/>
          <p14:tracePt t="99409" x="6286500" y="3352800"/>
          <p14:tracePt t="99416" x="6315075" y="3352800"/>
          <p14:tracePt t="99426" x="6334125" y="3352800"/>
          <p14:tracePt t="99429" x="6343650" y="3352800"/>
          <p14:tracePt t="99440" x="6372225" y="3352800"/>
          <p14:tracePt t="99447" x="6391275" y="3352800"/>
          <p14:tracePt t="99456" x="6400800" y="3352800"/>
          <p14:tracePt t="99463" x="6419850" y="3352800"/>
          <p14:tracePt t="99474" x="6429375" y="3333750"/>
          <p14:tracePt t="99482" x="6448425" y="3333750"/>
          <p14:tracePt t="99496" x="6457950" y="3324225"/>
          <p14:tracePt t="99924" x="6477000" y="3324225"/>
          <p14:tracePt t="99935" x="6505575" y="3324225"/>
          <p14:tracePt t="99942" x="6534150" y="3324225"/>
          <p14:tracePt t="99953" x="6562725" y="3324225"/>
          <p14:tracePt t="99960" x="6619875" y="3333750"/>
          <p14:tracePt t="99970" x="6657975" y="3333750"/>
          <p14:tracePt t="99978" x="6705600" y="3352800"/>
          <p14:tracePt t="99988" x="6734175" y="3352800"/>
          <p14:tracePt t="99992" x="6772275" y="3362325"/>
          <p14:tracePt t="99998" x="6848475" y="3381375"/>
          <p14:tracePt t="100009" x="6886575" y="3381375"/>
          <p14:tracePt t="100020" x="6934200" y="3381375"/>
          <p14:tracePt t="100027" x="6991350" y="3390900"/>
          <p14:tracePt t="100031" x="7029450" y="3390900"/>
          <p14:tracePt t="100041" x="7086600" y="3409950"/>
          <p14:tracePt t="100048" x="7143750" y="3409950"/>
          <p14:tracePt t="100058" x="7200900" y="3419475"/>
          <p14:tracePt t="100065" x="7248525" y="3438525"/>
          <p14:tracePt t="100076" x="7315200" y="3448050"/>
          <p14:tracePt t="100079" x="7353300" y="3448050"/>
          <p14:tracePt t="100089" x="7429500" y="3467100"/>
          <p14:tracePt t="100096" x="7467600" y="3467100"/>
          <p14:tracePt t="100107" x="7524750" y="3476625"/>
          <p14:tracePt t="100115" x="7553325" y="3476625"/>
          <p14:tracePt t="100126" x="7600950" y="3495675"/>
          <p14:tracePt t="100129" x="7639050" y="3495675"/>
          <p14:tracePt t="100137" x="7667625" y="3505200"/>
          <p14:tracePt t="100146" x="7715250" y="3505200"/>
          <p14:tracePt t="100156" x="7724775" y="3505200"/>
          <p14:tracePt t="100163" x="7753350" y="3505200"/>
          <p14:tracePt t="100173" x="7772400" y="3505200"/>
          <p14:tracePt t="100177" x="7781925" y="3505200"/>
          <p14:tracePt t="100186" x="7810500" y="3505200"/>
          <p14:tracePt t="100192" x="7829550" y="3505200"/>
          <p14:tracePt t="100209" x="7839075" y="3505200"/>
          <p14:tracePt t="100577" x="7858125" y="3505200"/>
          <p14:tracePt t="100587" x="7867650" y="3505200"/>
          <p14:tracePt t="100595" x="7886700" y="3505200"/>
          <p14:tracePt t="100607" x="7896225" y="3505200"/>
          <p14:tracePt t="100613" x="7943850" y="3505200"/>
          <p14:tracePt t="100625" x="7953375" y="3524250"/>
          <p14:tracePt t="100631" x="8010525" y="3533775"/>
          <p14:tracePt t="100643" x="8039100" y="3533775"/>
          <p14:tracePt t="100646" x="8067675" y="3552825"/>
          <p14:tracePt t="100654" x="8124825" y="3562350"/>
          <p14:tracePt t="100663" x="8172450" y="3581400"/>
          <p14:tracePt t="100676" x="8210550" y="3590925"/>
          <p14:tracePt t="100678" x="8258175" y="3609975"/>
          <p14:tracePt t="100686" x="8286750" y="3609975"/>
          <p14:tracePt t="100696" x="8343900" y="3619500"/>
          <p14:tracePt t="100706" x="8382000" y="3638550"/>
          <p14:tracePt t="100716" x="8429625" y="3648075"/>
          <p14:tracePt t="100721" x="8467725" y="3667125"/>
          <p14:tracePt t="100722" x="8515350" y="3667125"/>
          <p14:tracePt t="100731" x="8572500" y="3676650"/>
          <p14:tracePt t="100740" x="8629650" y="3695700"/>
          <p14:tracePt t="100749" x="8686800" y="3705225"/>
          <p14:tracePt t="100760" x="8743950" y="3724275"/>
          <p14:tracePt t="100771" x="8810625" y="3733800"/>
          <p14:tracePt t="100774" x="8867775" y="3752850"/>
          <p14:tracePt t="100783" x="8924925" y="3762375"/>
          <p14:tracePt t="100787" x="8972550" y="3762375"/>
          <p14:tracePt t="100795" x="9001125" y="3781425"/>
          <p14:tracePt t="100806" x="9039225" y="3781425"/>
          <p14:tracePt t="100814" x="9096375" y="3790950"/>
          <p14:tracePt t="100824" x="9153525" y="3810000"/>
          <p14:tracePt t="100833" x="9182100" y="3810000"/>
          <p14:tracePt t="100844" x="9258300" y="3819525"/>
          <p14:tracePt t="100855" x="9286875" y="3838575"/>
          <p14:tracePt t="100864" x="9315450" y="3838575"/>
          <p14:tracePt t="100877" x="9344025" y="3838575"/>
          <p14:tracePt t="100889" x="9353550" y="3848100"/>
          <p14:tracePt t="100891" x="9372600" y="3848100"/>
          <p14:tracePt t="107673" x="9353550" y="3848100"/>
          <p14:tracePt t="107684" x="9344025" y="3848100"/>
          <p14:tracePt t="107699" x="9324975" y="3848100"/>
          <p14:tracePt t="107708" x="9315450" y="3848100"/>
          <p14:tracePt t="107719" x="9296400" y="3848100"/>
          <p14:tracePt t="107722" x="9286875" y="3848100"/>
          <p14:tracePt t="107728" x="9267825" y="3848100"/>
          <p14:tracePt t="107738" x="9258300" y="3848100"/>
          <p14:tracePt t="107750" x="9239250" y="3848100"/>
          <p14:tracePt t="107759" x="9229725" y="3848100"/>
          <p14:tracePt t="107772" x="9210675" y="3848100"/>
          <p14:tracePt t="107773" x="9201150" y="3848100"/>
          <p14:tracePt t="107789" x="9182100" y="3848100"/>
          <p14:tracePt t="107805" x="9172575" y="3848100"/>
          <p14:tracePt t="107885" x="9172575" y="3867150"/>
          <p14:tracePt t="108077" x="9182100" y="3867150"/>
          <p14:tracePt t="108088" x="9210675" y="3867150"/>
          <p14:tracePt t="108099" x="9239250" y="3867150"/>
          <p14:tracePt t="108106" x="9258300" y="3867150"/>
          <p14:tracePt t="108115" x="9296400" y="3867150"/>
          <p14:tracePt t="108125" x="9344025" y="3867150"/>
          <p14:tracePt t="108135" x="9382125" y="3876675"/>
          <p14:tracePt t="108138" x="9410700" y="3876675"/>
          <p14:tracePt t="108150" x="9486900" y="3876675"/>
          <p14:tracePt t="108152" x="9496425" y="3876675"/>
          <p14:tracePt t="108161" x="9544050" y="3876675"/>
          <p14:tracePt t="108171" x="9582150" y="3876675"/>
          <p14:tracePt t="108178" x="9629775" y="3876675"/>
          <p14:tracePt t="108189" x="9658350" y="3876675"/>
          <p14:tracePt t="108198" x="9686925" y="3876675"/>
          <p14:tracePt t="108208" x="9715500" y="3876675"/>
          <p14:tracePt t="108211" x="9744075" y="3876675"/>
          <p14:tracePt t="108218" x="9763125" y="3876675"/>
          <p14:tracePt t="108237" x="9782175" y="3876675"/>
          <p14:tracePt t="108249" x="9791700" y="3876675"/>
          <p14:tracePt t="108454" x="9820275" y="3876675"/>
          <p14:tracePt t="108466" x="9839325" y="3876675"/>
          <p14:tracePt t="108473" x="9848850" y="3876675"/>
          <p14:tracePt t="108484" x="9877425" y="3876675"/>
          <p14:tracePt t="108492" x="9896475" y="3876675"/>
          <p14:tracePt t="108503" x="9906000" y="3876675"/>
          <p14:tracePt t="108505" x="9953625" y="3876675"/>
          <p14:tracePt t="108517" x="9991725" y="3876675"/>
          <p14:tracePt t="108522" x="10039350" y="3876675"/>
          <p14:tracePt t="108535" x="10077450" y="3876675"/>
          <p14:tracePt t="108543" x="10125075" y="3876675"/>
          <p14:tracePt t="108551" x="10153650" y="3876675"/>
          <p14:tracePt t="108555" x="10191750" y="3876675"/>
          <p14:tracePt t="108563" x="10220325" y="3876675"/>
          <p14:tracePt t="108575" x="10248900" y="3876675"/>
          <p14:tracePt t="108585" x="10296525" y="3876675"/>
          <p14:tracePt t="108587" x="10306050" y="3876675"/>
          <p14:tracePt t="108594" x="10334625" y="3876675"/>
          <p14:tracePt t="108603" x="10363200" y="3876675"/>
          <p14:tracePt t="108615" x="10382250" y="3867150"/>
          <p14:tracePt t="108623" x="10391775" y="3867150"/>
          <p14:tracePt t="108626" x="10410825" y="3867150"/>
          <p14:tracePt t="108635" x="10420350" y="3848100"/>
          <p14:tracePt t="108646" x="10439400" y="3848100"/>
          <p14:tracePt t="108659" x="10467975" y="3838575"/>
          <p14:tracePt t="108671" x="10477500" y="3819525"/>
          <p14:tracePt t="108680" x="10496550" y="3819525"/>
          <p14:tracePt t="108699" x="10506075" y="3819525"/>
          <p14:tracePt t="108700" x="10534650" y="3790950"/>
          <p14:tracePt t="108707" x="10553700" y="3790950"/>
          <p14:tracePt t="108718" x="10563225" y="3781425"/>
          <p14:tracePt t="108727" x="10582275" y="3762375"/>
          <p14:tracePt t="108750" x="10591800" y="3752850"/>
          <p14:tracePt t="108759" x="10591800" y="3733800"/>
          <p14:tracePt t="108765" x="10610850" y="3733800"/>
          <p14:tracePt t="108770" x="10610850" y="3724275"/>
          <p14:tracePt t="108785" x="10610850" y="3705225"/>
          <p14:tracePt t="108798" x="10610850" y="3695700"/>
          <p14:tracePt t="108808" x="10610850" y="3676650"/>
          <p14:tracePt t="108818" x="10610850" y="3667125"/>
          <p14:tracePt t="108835" x="10610850" y="3648075"/>
          <p14:tracePt t="108842" x="10610850" y="3638550"/>
          <p14:tracePt t="108855" x="10610850" y="3619500"/>
          <p14:tracePt t="108857" x="10591800" y="3619500"/>
          <p14:tracePt t="108868" x="10591800" y="3609975"/>
          <p14:tracePt t="108875" x="10582275" y="3590925"/>
          <p14:tracePt t="108887" x="10563225" y="3581400"/>
          <p14:tracePt t="108902" x="10553700" y="3562350"/>
          <p14:tracePt t="108914" x="10534650" y="3562350"/>
          <p14:tracePt t="108949" x="10525125" y="3552825"/>
          <p14:tracePt t="108970" x="10506075" y="3552825"/>
          <p14:tracePt t="108983" x="10496550" y="3552825"/>
          <p14:tracePt t="108993" x="10477500" y="3552825"/>
          <p14:tracePt t="109003" x="10467975" y="3552825"/>
          <p14:tracePt t="109012" x="10448925" y="3552825"/>
          <p14:tracePt t="109020" x="10439400" y="3562350"/>
          <p14:tracePt t="109030" x="10420350" y="3562350"/>
          <p14:tracePt t="109041" x="10410825" y="3581400"/>
          <p14:tracePt t="109044" x="10382250" y="3590925"/>
          <p14:tracePt t="109053" x="10363200" y="3609975"/>
          <p14:tracePt t="109065" x="10363200" y="3619500"/>
          <p14:tracePt t="109069" x="10353675" y="3638550"/>
          <p14:tracePt t="109075" x="10334625" y="3648075"/>
          <p14:tracePt t="109089" x="10334625" y="3667125"/>
          <p14:tracePt t="109090" x="10325100" y="3695700"/>
          <p14:tracePt t="109101" x="10325100" y="3724275"/>
          <p14:tracePt t="109108" x="10325100" y="3752850"/>
          <p14:tracePt t="109120" x="10306050" y="3781425"/>
          <p14:tracePt t="109122" x="10306050" y="3810000"/>
          <p14:tracePt t="109132" x="10306050" y="3848100"/>
          <p14:tracePt t="109141" x="10306050" y="3895725"/>
          <p14:tracePt t="109149" x="10306050" y="3924300"/>
          <p14:tracePt t="109158" x="10306050" y="3981450"/>
          <p14:tracePt t="109169" x="10306050" y="4010025"/>
          <p14:tracePt t="109172" x="10306050" y="4048125"/>
          <p14:tracePt t="109183" x="10306050" y="4095750"/>
          <p14:tracePt t="109190" x="10306050" y="4133850"/>
          <p14:tracePt t="109202" x="10306050" y="4162425"/>
          <p14:tracePt t="109204" x="10306050" y="4210050"/>
          <p14:tracePt t="109211" x="10306050" y="4248150"/>
          <p14:tracePt t="109220" x="10306050" y="4276725"/>
          <p14:tracePt t="109235" x="10306050" y="4324350"/>
          <p14:tracePt t="109235" x="10325100" y="4352925"/>
          <p14:tracePt t="109242" x="10334625" y="4381500"/>
          <p14:tracePt t="109256" x="10334625" y="4410075"/>
          <p14:tracePt t="109258" x="10353675" y="4419600"/>
          <p14:tracePt t="109269" x="10353675" y="4448175"/>
          <p14:tracePt t="109276" x="10363200" y="4476750"/>
          <p14:tracePt t="109287" x="10363200" y="4495800"/>
          <p14:tracePt t="109296" x="10382250" y="4505325"/>
          <p14:tracePt t="118522" x="10334625" y="4448175"/>
          <p14:tracePt t="118530" x="10277475" y="4362450"/>
          <p14:tracePt t="118544" x="10134600" y="4076700"/>
          <p14:tracePt t="118557" x="10010775" y="3752850"/>
          <p14:tracePt t="118563" x="9934575" y="3467100"/>
          <p14:tracePt t="118573" x="9848850" y="3124200"/>
          <p14:tracePt t="118583" x="9782175" y="2752725"/>
          <p14:tracePt t="118588" x="9725025" y="2324100"/>
          <p14:tracePt t="118589" x="9686925" y="1857375"/>
          <p14:tracePt t="118600" x="9658350" y="1428750"/>
          <p14:tracePt t="118609" x="9629775" y="1000125"/>
          <p14:tracePt t="118618" x="9610725" y="809625"/>
          <p14:tracePt t="118622" x="9582150" y="466725"/>
          <p14:tracePt t="118630" x="9572625" y="352425"/>
          <p14:tracePt t="118643" x="9525000" y="123825"/>
          <p14:tracePt t="118652" x="9515475" y="66675"/>
        </p14:tracePtLst>
      </p14:laserTrace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B202-06C6-490E-B4A6-DA9D9E03F9BE}"/>
              </a:ext>
            </a:extLst>
          </p:cNvPr>
          <p:cNvSpPr>
            <a:spLocks noGrp="1"/>
          </p:cNvSpPr>
          <p:nvPr>
            <p:ph type="title"/>
          </p:nvPr>
        </p:nvSpPr>
        <p:spPr/>
        <p:txBody>
          <a:bodyPr/>
          <a:lstStyle/>
          <a:p>
            <a:r>
              <a:rPr lang="en-US" dirty="0"/>
              <a:t>Follow up 3 months after initial presentation</a:t>
            </a:r>
          </a:p>
        </p:txBody>
      </p:sp>
      <p:sp>
        <p:nvSpPr>
          <p:cNvPr id="6" name="Content Placeholder 2">
            <a:extLst>
              <a:ext uri="{FF2B5EF4-FFF2-40B4-BE49-F238E27FC236}">
                <a16:creationId xmlns:a16="http://schemas.microsoft.com/office/drawing/2014/main" id="{6D09CA31-5451-4882-A44A-6F7968C54E6D}"/>
              </a:ext>
            </a:extLst>
          </p:cNvPr>
          <p:cNvSpPr>
            <a:spLocks noGrp="1"/>
          </p:cNvSpPr>
          <p:nvPr>
            <p:ph idx="1"/>
          </p:nvPr>
        </p:nvSpPr>
        <p:spPr>
          <a:xfrm>
            <a:off x="1490869" y="1685512"/>
            <a:ext cx="9866243" cy="3820766"/>
          </a:xfrm>
        </p:spPr>
        <p:txBody>
          <a:bodyPr>
            <a:normAutofit/>
          </a:bodyPr>
          <a:lstStyle/>
          <a:p>
            <a:r>
              <a:rPr lang="en-US" sz="3200" dirty="0"/>
              <a:t>Papilledema resolved and had tapered off acetazolamide </a:t>
            </a:r>
          </a:p>
          <a:p>
            <a:r>
              <a:rPr lang="en-US" sz="3200" dirty="0"/>
              <a:t>Notable pallor of optic nerves</a:t>
            </a:r>
          </a:p>
          <a:p>
            <a:r>
              <a:rPr lang="en-US" sz="3200" dirty="0"/>
              <a:t>VA 20/40 and continued to be stable over next 6 months</a:t>
            </a:r>
          </a:p>
          <a:p>
            <a:pPr marL="514350" indent="-514350">
              <a:buFont typeface="+mj-lt"/>
              <a:buAutoNum type="arabicPeriod"/>
            </a:pPr>
            <a:endParaRPr lang="en-US" sz="3200" dirty="0"/>
          </a:p>
          <a:p>
            <a:pPr marL="514350" indent="-514350">
              <a:buFont typeface="+mj-lt"/>
              <a:buAutoNum type="arabicPeriod"/>
            </a:pPr>
            <a:endParaRPr lang="en-US" sz="3200" dirty="0"/>
          </a:p>
        </p:txBody>
      </p:sp>
      <p:pic>
        <p:nvPicPr>
          <p:cNvPr id="8" name="Audio 7">
            <a:hlinkClick r:id="" action="ppaction://media"/>
            <a:extLst>
              <a:ext uri="{FF2B5EF4-FFF2-40B4-BE49-F238E27FC236}">
                <a16:creationId xmlns:a16="http://schemas.microsoft.com/office/drawing/2014/main" id="{ECB45071-030E-39FD-35E4-6BC9AE31E3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34302256"/>
      </p:ext>
    </p:extLst>
  </p:cSld>
  <p:clrMapOvr>
    <a:masterClrMapping/>
  </p:clrMapOvr>
  <mc:AlternateContent xmlns:mc="http://schemas.openxmlformats.org/markup-compatibility/2006">
    <mc:Choice xmlns:p14="http://schemas.microsoft.com/office/powerpoint/2010/main" Requires="p14">
      <p:transition spd="slow" p14:dur="2000" advTm="29976"/>
    </mc:Choice>
    <mc:Fallback>
      <p:transition spd="slow" advTm="29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AB202-06C6-490E-B4A6-DA9D9E03F9BE}"/>
              </a:ext>
            </a:extLst>
          </p:cNvPr>
          <p:cNvSpPr>
            <a:spLocks noGrp="1"/>
          </p:cNvSpPr>
          <p:nvPr>
            <p:ph type="title"/>
          </p:nvPr>
        </p:nvSpPr>
        <p:spPr/>
        <p:txBody>
          <a:bodyPr/>
          <a:lstStyle/>
          <a:p>
            <a:r>
              <a:rPr lang="en-US" dirty="0"/>
              <a:t>3 months after initial presentation</a:t>
            </a:r>
          </a:p>
        </p:txBody>
      </p:sp>
      <p:pic>
        <p:nvPicPr>
          <p:cNvPr id="4" name="Picture 3" descr="A picture containing light, dark, lit, night&#10;&#10;Description automatically generated">
            <a:extLst>
              <a:ext uri="{FF2B5EF4-FFF2-40B4-BE49-F238E27FC236}">
                <a16:creationId xmlns:a16="http://schemas.microsoft.com/office/drawing/2014/main" id="{21FEB856-64F1-41FA-B4CD-B313874EFE25}"/>
              </a:ext>
            </a:extLst>
          </p:cNvPr>
          <p:cNvPicPr>
            <a:picLocks noChangeAspect="1"/>
          </p:cNvPicPr>
          <p:nvPr/>
        </p:nvPicPr>
        <p:blipFill rotWithShape="1">
          <a:blip r:embed="rId5"/>
          <a:srcRect l="5177" t="8507" r="5756" b="16504"/>
          <a:stretch/>
        </p:blipFill>
        <p:spPr>
          <a:xfrm>
            <a:off x="305096" y="1477836"/>
            <a:ext cx="5526969" cy="3902329"/>
          </a:xfrm>
          <a:prstGeom prst="rect">
            <a:avLst/>
          </a:prstGeom>
        </p:spPr>
      </p:pic>
      <p:pic>
        <p:nvPicPr>
          <p:cNvPr id="5" name="Picture 4" descr="A picture containing light, dark, night&#10;&#10;Description automatically generated">
            <a:extLst>
              <a:ext uri="{FF2B5EF4-FFF2-40B4-BE49-F238E27FC236}">
                <a16:creationId xmlns:a16="http://schemas.microsoft.com/office/drawing/2014/main" id="{562ECDE7-A351-44C8-A64C-6C2A0CE72BB2}"/>
              </a:ext>
            </a:extLst>
          </p:cNvPr>
          <p:cNvPicPr>
            <a:picLocks noChangeAspect="1"/>
          </p:cNvPicPr>
          <p:nvPr/>
        </p:nvPicPr>
        <p:blipFill rotWithShape="1">
          <a:blip r:embed="rId6"/>
          <a:srcRect l="8414" t="8942" r="2521" b="14831"/>
          <a:stretch/>
        </p:blipFill>
        <p:spPr>
          <a:xfrm>
            <a:off x="6359937" y="1477835"/>
            <a:ext cx="5411449" cy="3902330"/>
          </a:xfrm>
          <a:prstGeom prst="rect">
            <a:avLst/>
          </a:prstGeom>
        </p:spPr>
      </p:pic>
      <p:pic>
        <p:nvPicPr>
          <p:cNvPr id="3" name="Audio 2">
            <a:hlinkClick r:id="" action="ppaction://media"/>
            <a:extLst>
              <a:ext uri="{FF2B5EF4-FFF2-40B4-BE49-F238E27FC236}">
                <a16:creationId xmlns:a16="http://schemas.microsoft.com/office/drawing/2014/main" id="{71DDBE63-04C0-441B-22A8-FD3F930B50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39790384"/>
      </p:ext>
    </p:extLst>
  </p:cSld>
  <p:clrMapOvr>
    <a:masterClrMapping/>
  </p:clrMapOvr>
  <mc:AlternateContent xmlns:mc="http://schemas.openxmlformats.org/markup-compatibility/2006">
    <mc:Choice xmlns:p14="http://schemas.microsoft.com/office/powerpoint/2010/main" Requires="p14">
      <p:transition spd="slow" p14:dur="2000" advTm="15545"/>
    </mc:Choice>
    <mc:Fallback>
      <p:transition spd="slow" advTm="15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BD34CB-9CF6-4FFA-A21C-7B3A545713BA}"/>
              </a:ext>
            </a:extLst>
          </p:cNvPr>
          <p:cNvPicPr>
            <a:picLocks noChangeAspect="1"/>
          </p:cNvPicPr>
          <p:nvPr/>
        </p:nvPicPr>
        <p:blipFill>
          <a:blip r:embed="rId6"/>
          <a:stretch>
            <a:fillRect/>
          </a:stretch>
        </p:blipFill>
        <p:spPr>
          <a:xfrm>
            <a:off x="954578" y="1395259"/>
            <a:ext cx="4645400" cy="4438938"/>
          </a:xfrm>
          <a:prstGeom prst="rect">
            <a:avLst/>
          </a:prstGeom>
        </p:spPr>
      </p:pic>
      <p:pic>
        <p:nvPicPr>
          <p:cNvPr id="4" name="Picture 3">
            <a:extLst>
              <a:ext uri="{FF2B5EF4-FFF2-40B4-BE49-F238E27FC236}">
                <a16:creationId xmlns:a16="http://schemas.microsoft.com/office/drawing/2014/main" id="{DE0069B5-8F1A-42ED-9CA8-02E11EC65B6D}"/>
              </a:ext>
            </a:extLst>
          </p:cNvPr>
          <p:cNvPicPr>
            <a:picLocks noChangeAspect="1"/>
          </p:cNvPicPr>
          <p:nvPr/>
        </p:nvPicPr>
        <p:blipFill>
          <a:blip r:embed="rId7"/>
          <a:stretch>
            <a:fillRect/>
          </a:stretch>
        </p:blipFill>
        <p:spPr>
          <a:xfrm>
            <a:off x="6725669" y="1432651"/>
            <a:ext cx="4628131" cy="4430488"/>
          </a:xfrm>
          <a:prstGeom prst="rect">
            <a:avLst/>
          </a:prstGeom>
        </p:spPr>
      </p:pic>
      <p:sp>
        <p:nvSpPr>
          <p:cNvPr id="2" name="Title 1">
            <a:extLst>
              <a:ext uri="{FF2B5EF4-FFF2-40B4-BE49-F238E27FC236}">
                <a16:creationId xmlns:a16="http://schemas.microsoft.com/office/drawing/2014/main" id="{025DEC4E-88CE-4269-A2CD-500030602607}"/>
              </a:ext>
            </a:extLst>
          </p:cNvPr>
          <p:cNvSpPr>
            <a:spLocks noGrp="1"/>
          </p:cNvSpPr>
          <p:nvPr>
            <p:ph type="title"/>
          </p:nvPr>
        </p:nvSpPr>
        <p:spPr>
          <a:xfrm>
            <a:off x="838200" y="133335"/>
            <a:ext cx="10515600" cy="1325563"/>
          </a:xfrm>
        </p:spPr>
        <p:txBody>
          <a:bodyPr/>
          <a:lstStyle/>
          <a:p>
            <a:pPr algn="ctr"/>
            <a:r>
              <a:rPr lang="en-US" dirty="0"/>
              <a:t>24-2 Size 5 Humphrey Visual Field</a:t>
            </a:r>
            <a:br>
              <a:rPr lang="en-US" dirty="0"/>
            </a:br>
            <a:r>
              <a:rPr lang="en-US" sz="3200" dirty="0"/>
              <a:t>(3 months after presentation)</a:t>
            </a:r>
            <a:endParaRPr lang="en-US" dirty="0"/>
          </a:p>
        </p:txBody>
      </p:sp>
      <p:sp>
        <p:nvSpPr>
          <p:cNvPr id="8" name="TextBox 7">
            <a:extLst>
              <a:ext uri="{FF2B5EF4-FFF2-40B4-BE49-F238E27FC236}">
                <a16:creationId xmlns:a16="http://schemas.microsoft.com/office/drawing/2014/main" id="{44A87D67-A5EF-482A-B3DD-29AE766A49DE}"/>
              </a:ext>
            </a:extLst>
          </p:cNvPr>
          <p:cNvSpPr txBox="1"/>
          <p:nvPr/>
        </p:nvSpPr>
        <p:spPr>
          <a:xfrm>
            <a:off x="1248217" y="5770558"/>
            <a:ext cx="9695566" cy="954107"/>
          </a:xfrm>
          <a:prstGeom prst="rect">
            <a:avLst/>
          </a:prstGeom>
          <a:noFill/>
        </p:spPr>
        <p:txBody>
          <a:bodyPr wrap="square" rtlCol="0">
            <a:spAutoFit/>
          </a:bodyPr>
          <a:lstStyle/>
          <a:p>
            <a:pPr algn="ctr"/>
            <a:r>
              <a:rPr lang="en-US" sz="2800" dirty="0"/>
              <a:t>Significant improvement from previously,</a:t>
            </a:r>
          </a:p>
          <a:p>
            <a:pPr algn="ctr"/>
            <a:r>
              <a:rPr lang="en-US" sz="2800" dirty="0"/>
              <a:t>with non-specific peripheral deficits</a:t>
            </a:r>
          </a:p>
        </p:txBody>
      </p:sp>
      <p:sp>
        <p:nvSpPr>
          <p:cNvPr id="3" name="TextBox 2">
            <a:extLst>
              <a:ext uri="{FF2B5EF4-FFF2-40B4-BE49-F238E27FC236}">
                <a16:creationId xmlns:a16="http://schemas.microsoft.com/office/drawing/2014/main" id="{34999C29-F05D-E018-730D-289ACE38A1BD}"/>
              </a:ext>
            </a:extLst>
          </p:cNvPr>
          <p:cNvSpPr txBox="1"/>
          <p:nvPr/>
        </p:nvSpPr>
        <p:spPr>
          <a:xfrm>
            <a:off x="9134112" y="6410608"/>
            <a:ext cx="3057888" cy="369332"/>
          </a:xfrm>
          <a:prstGeom prst="rect">
            <a:avLst/>
          </a:prstGeom>
          <a:noFill/>
        </p:spPr>
        <p:txBody>
          <a:bodyPr wrap="none" rtlCol="0">
            <a:spAutoFit/>
          </a:bodyPr>
          <a:lstStyle/>
          <a:p>
            <a:r>
              <a:rPr lang="en-US" dirty="0">
                <a:solidFill>
                  <a:srgbClr val="FF0000"/>
                </a:solidFill>
              </a:rPr>
              <a:t>*Note poor test reliability OU*</a:t>
            </a:r>
          </a:p>
        </p:txBody>
      </p:sp>
      <p:pic>
        <p:nvPicPr>
          <p:cNvPr id="5" name="Audio 4">
            <a:hlinkClick r:id="" action="ppaction://media"/>
            <a:extLst>
              <a:ext uri="{FF2B5EF4-FFF2-40B4-BE49-F238E27FC236}">
                <a16:creationId xmlns:a16="http://schemas.microsoft.com/office/drawing/2014/main" id="{284C3FDC-9DE6-A2AE-B833-F2449524A7E5}"/>
              </a:ext>
            </a:extLst>
          </p:cNvPr>
          <p:cNvPicPr>
            <a:picLocks noChangeAspect="1"/>
          </p:cNvPicPr>
          <p:nvPr>
            <a:audioFile r:link="rId2"/>
            <p:extLst>
              <p:ext uri="{DAA4B4D4-6D71-4841-9C94-3DE7FCFB9230}">
                <p14:media xmlns:p14="http://schemas.microsoft.com/office/powerpoint/2010/main" r:embed="rId3">
                  <p14:trim st="1446.6287" end="908.2139"/>
                  <p14:fade out="805.2585"/>
                </p14:media>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300183877"/>
      </p:ext>
    </p:extLst>
  </p:cSld>
  <p:clrMapOvr>
    <a:masterClrMapping/>
  </p:clrMapOvr>
  <mc:AlternateContent xmlns:mc="http://schemas.openxmlformats.org/markup-compatibility/2006">
    <mc:Choice xmlns:p14="http://schemas.microsoft.com/office/powerpoint/2010/main" Requires="p14">
      <p:transition spd="slow" p14:dur="2000" advTm="66025"/>
    </mc:Choice>
    <mc:Fallback>
      <p:transition spd="slow" advTm="66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8" grpId="0"/>
    </p:bldLst>
  </p:timing>
  <p:extLst>
    <p:ext uri="{3A86A75C-4F4B-4683-9AE1-C65F6400EC91}">
      <p14:laserTraceLst xmlns:p14="http://schemas.microsoft.com/office/powerpoint/2010/main">
        <p14:tracePtLst>
          <p14:tracePt t="14397" x="2362200" y="5534025"/>
          <p14:tracePt t="14905" x="2667000" y="6772275"/>
          <p14:tracePt t="14917" x="2619375" y="6629400"/>
          <p14:tracePt t="14933" x="2562225" y="6448425"/>
          <p14:tracePt t="14936" x="2505075" y="6257925"/>
          <p14:tracePt t="14938" x="2447925" y="6057900"/>
          <p14:tracePt t="14953" x="2400300" y="5848350"/>
          <p14:tracePt t="14955" x="2343150" y="5619750"/>
          <p14:tracePt t="14970" x="2286000" y="5372100"/>
          <p14:tracePt t="14972" x="2228850" y="5133975"/>
          <p14:tracePt t="15003" x="2057400" y="4438650"/>
          <p14:tracePt t="15006" x="2000250" y="4248150"/>
          <p14:tracePt t="15007" x="1981200" y="4162425"/>
          <p14:tracePt t="15029" x="1924050" y="3962400"/>
          <p14:tracePt t="15043" x="1885950" y="3819525"/>
          <p14:tracePt t="15059" x="1866900" y="3752850"/>
          <p14:tracePt t="15074" x="1857375" y="3724275"/>
          <p14:tracePt t="15417" x="1857375" y="3705225"/>
          <p14:tracePt t="15428" x="1857375" y="3695700"/>
          <p14:tracePt t="15442" x="1838325" y="3638550"/>
          <p14:tracePt t="15467" x="1828800" y="3609975"/>
          <p14:tracePt t="15467" x="1809750" y="3562350"/>
          <p14:tracePt t="15480" x="1809750" y="3533775"/>
          <p14:tracePt t="15485" x="1800225" y="3505200"/>
          <p14:tracePt t="15497" x="1781175" y="3476625"/>
          <p14:tracePt t="15502" x="1781175" y="3448050"/>
          <p14:tracePt t="15503" x="1771650" y="3438525"/>
          <p14:tracePt t="15515" x="1771650" y="3409950"/>
          <p14:tracePt t="15532" x="1752600" y="3362325"/>
          <p14:tracePt t="15536" x="1743075" y="3333750"/>
          <p14:tracePt t="15566" x="1724025" y="3305175"/>
          <p14:tracePt t="15568" x="1724025" y="3276600"/>
          <p14:tracePt t="15568" x="1714500" y="3267075"/>
          <p14:tracePt t="15581" x="1714500" y="3248025"/>
          <p14:tracePt t="15596" x="1695450" y="3219450"/>
          <p14:tracePt t="15609" x="1695450" y="3209925"/>
          <p14:tracePt t="15611" x="1685925" y="3190875"/>
          <p14:tracePt t="15626" x="1685925" y="3181350"/>
          <p14:tracePt t="15645" x="1666875" y="3152775"/>
          <p14:tracePt t="15661" x="1666875" y="3133725"/>
          <p14:tracePt t="15674" x="1666875" y="3124200"/>
          <p14:tracePt t="15677" x="1666875" y="3105150"/>
          <p14:tracePt t="15699" x="1657350" y="3095625"/>
          <p14:tracePt t="15700" x="1657350" y="3067050"/>
          <p14:tracePt t="15716" x="1657350" y="3048000"/>
          <p14:tracePt t="15727" x="1657350" y="3038475"/>
          <p14:tracePt t="15738" x="1638300" y="3019425"/>
          <p14:tracePt t="15754" x="1638300" y="3009900"/>
          <p14:tracePt t="15783" x="1638300" y="2990850"/>
          <p14:tracePt t="16366" x="1638300" y="2962275"/>
          <p14:tracePt t="16367" x="1638300" y="2952750"/>
          <p14:tracePt t="16378" x="1638300" y="2933700"/>
          <p14:tracePt t="16393" x="1638300" y="2905125"/>
          <p14:tracePt t="16407" x="1657350" y="2876550"/>
          <p14:tracePt t="16409" x="1657350" y="2867025"/>
          <p14:tracePt t="16422" x="1657350" y="2838450"/>
          <p14:tracePt t="16424" x="1657350" y="2819400"/>
          <p14:tracePt t="16439" x="1666875" y="2809875"/>
          <p14:tracePt t="16441" x="1666875" y="2790825"/>
          <p14:tracePt t="16464" x="1666875" y="2752725"/>
          <p14:tracePt t="16486" x="1666875" y="2733675"/>
          <p14:tracePt t="16487" x="1685925" y="2724150"/>
          <p14:tracePt t="16499" x="1685925" y="2705100"/>
          <p14:tracePt t="16514" x="1685925" y="2695575"/>
          <p14:tracePt t="16529" x="1685925" y="2676525"/>
          <p14:tracePt t="16545" x="1685925" y="2667000"/>
          <p14:tracePt t="16575" x="1685925" y="2647950"/>
          <p14:tracePt t="16576" x="1685925" y="2638425"/>
          <p14:tracePt t="16592" x="1685925" y="2619375"/>
          <p14:tracePt t="16602" x="1666875" y="2619375"/>
          <p14:tracePt t="16617" x="1666875" y="2609850"/>
          <p14:tracePt t="16648" x="1666875" y="2590800"/>
          <p14:tracePt t="16665" x="1657350" y="2581275"/>
          <p14:tracePt t="16706" x="1657350" y="2562225"/>
          <p14:tracePt t="16829" x="1666875" y="2562225"/>
          <p14:tracePt t="16858" x="1714500" y="2562225"/>
          <p14:tracePt t="16860" x="1752600" y="2562225"/>
          <p14:tracePt t="16873" x="1828800" y="2581275"/>
          <p14:tracePt t="16890" x="1885950" y="2581275"/>
          <p14:tracePt t="16894" x="1914525" y="2581275"/>
          <p14:tracePt t="16896" x="1952625" y="2581275"/>
          <p14:tracePt t="16926" x="2028825" y="2581275"/>
          <p14:tracePt t="16926" x="2095500" y="2581275"/>
          <p14:tracePt t="16940" x="2114550" y="2581275"/>
          <p14:tracePt t="16943" x="2124075" y="2562225"/>
          <p14:tracePt t="16955" x="2143125" y="2562225"/>
          <p14:tracePt t="16968" x="2171700" y="2552700"/>
          <p14:tracePt t="16984" x="2171700" y="2533650"/>
          <p14:tracePt t="16989" x="2181225" y="2533650"/>
          <p14:tracePt t="17013" x="2200275" y="2524125"/>
          <p14:tracePt t="17013" x="2200275" y="2505075"/>
          <p14:tracePt t="17036" x="2209800" y="2495550"/>
          <p14:tracePt t="17048" x="2209800" y="2476500"/>
          <p14:tracePt t="17051" x="2228850" y="2476500"/>
          <p14:tracePt t="17065" x="2238375" y="2476500"/>
          <p14:tracePt t="17067" x="2257425" y="2466975"/>
          <p14:tracePt t="17080" x="2266950" y="2447925"/>
          <p14:tracePt t="17082" x="2266950" y="2438400"/>
          <p14:tracePt t="17107" x="2295525" y="2419350"/>
          <p14:tracePt t="17108" x="2324100" y="2409825"/>
          <p14:tracePt t="17120" x="2343150" y="2390775"/>
          <p14:tracePt t="17142" x="2371725" y="2381250"/>
          <p14:tracePt t="17160" x="2381250" y="2362200"/>
          <p14:tracePt t="17209" x="2400300" y="2362200"/>
          <p14:tracePt t="17225" x="2400300" y="2352675"/>
          <p14:tracePt t="17251" x="2409825" y="2352675"/>
          <p14:tracePt t="17266" x="2428875" y="2333625"/>
          <p14:tracePt t="17281" x="2447925" y="2333625"/>
          <p14:tracePt t="17297" x="2447925" y="2324100"/>
          <p14:tracePt t="17300" x="2466975" y="2324100"/>
          <p14:tracePt t="17312" x="2466975" y="2305050"/>
          <p14:tracePt t="17315" x="2476500" y="2305050"/>
          <p14:tracePt t="17328" x="2476500" y="2295525"/>
          <p14:tracePt t="17365" x="2495550" y="2286000"/>
          <p14:tracePt t="17366" x="2495550" y="2266950"/>
          <p14:tracePt t="17377" x="2495550" y="2257425"/>
          <p14:tracePt t="17393" x="2495550" y="2238375"/>
          <p14:tracePt t="17407" x="2495550" y="2228850"/>
          <p14:tracePt t="17409" x="2495550" y="2209800"/>
          <p14:tracePt t="17424" x="2495550" y="2181225"/>
          <p14:tracePt t="17426" x="2495550" y="2171700"/>
          <p14:tracePt t="17439" x="2495550" y="2152650"/>
          <p14:tracePt t="17441" x="2495550" y="2143125"/>
          <p14:tracePt t="17475" x="2495550" y="2124075"/>
          <p14:tracePt t="17479" x="2495550" y="2085975"/>
          <p14:tracePt t="17480" x="2495550" y="2066925"/>
          <p14:tracePt t="17491" x="2495550" y="2057400"/>
          <p14:tracePt t="17508" x="2495550" y="2038350"/>
          <p14:tracePt t="17510" x="2495550" y="2028825"/>
          <p14:tracePt t="17521" x="2495550" y="2009775"/>
          <p14:tracePt t="17550" x="2495550" y="2000250"/>
          <p14:tracePt t="17562" x="2495550" y="1981200"/>
          <p14:tracePt t="17577" x="2495550" y="1971675"/>
          <p14:tracePt t="17595" x="2495550" y="1952625"/>
          <p14:tracePt t="17609" x="2495550" y="1943100"/>
          <p14:tracePt t="17655" x="2476500" y="1924050"/>
          <p14:tracePt t="18154" x="2476500" y="1914525"/>
          <p14:tracePt t="18179" x="2476500" y="1895475"/>
          <p14:tracePt t="18194" x="2476500" y="1885950"/>
          <p14:tracePt t="18212" x="2476500" y="1866900"/>
          <p14:tracePt t="18227" x="2476500" y="1857375"/>
          <p14:tracePt t="18259" x="2476500" y="1838325"/>
          <p14:tracePt t="18269" x="2466975" y="1838325"/>
          <p14:tracePt t="18303" x="2438400" y="1828800"/>
          <p14:tracePt t="18304" x="2438400" y="1809750"/>
          <p14:tracePt t="18315" x="2428875" y="1809750"/>
          <p14:tracePt t="18331" x="2409825" y="1800225"/>
          <p14:tracePt t="18364" x="2400300" y="1781175"/>
          <p14:tracePt t="18379" x="2381250" y="1781175"/>
          <p14:tracePt t="18410" x="2371725" y="1771650"/>
          <p14:tracePt t="18456" x="2352675" y="1771650"/>
          <p14:tracePt t="18476" x="2352675" y="1752600"/>
          <p14:tracePt t="18492" x="2343150" y="1752600"/>
          <p14:tracePt t="18502" x="2343150" y="1743075"/>
          <p14:tracePt t="18518" x="2324100" y="1743075"/>
          <p14:tracePt t="18532" x="2295525" y="1724025"/>
          <p14:tracePt t="18546" x="2286000" y="1714500"/>
          <p14:tracePt t="18548" x="2266950" y="1714500"/>
          <p14:tracePt t="18563" x="2257425" y="1714500"/>
          <p14:tracePt t="18566" x="2238375" y="1695450"/>
          <p14:tracePt t="18596" x="2181225" y="1695450"/>
          <p14:tracePt t="18597" x="2152650" y="1685925"/>
          <p14:tracePt t="18610" x="2143125" y="1685925"/>
          <p14:tracePt t="18612" x="2114550" y="1685925"/>
          <p14:tracePt t="18626" x="2085975" y="1685925"/>
          <p14:tracePt t="18628" x="2066925" y="1685925"/>
          <p14:tracePt t="18640" x="2038350" y="1685925"/>
          <p14:tracePt t="18642" x="2028825" y="1685925"/>
          <p14:tracePt t="18658" x="2000250" y="1685925"/>
          <p14:tracePt t="18660" x="1981200" y="1685925"/>
          <p14:tracePt t="18670" x="1952625" y="1685925"/>
          <p14:tracePt t="18684" x="1924050" y="1685925"/>
          <p14:tracePt t="18699" x="1885950" y="1685925"/>
          <p14:tracePt t="18715" x="1857375" y="1685925"/>
          <p14:tracePt t="18733" x="1828800" y="1685925"/>
          <p14:tracePt t="18745" x="1809750" y="1685925"/>
          <p14:tracePt t="18748" x="1800225" y="1685925"/>
          <p14:tracePt t="18761" x="1781175" y="1685925"/>
          <p14:tracePt t="18779" x="1771650" y="1685925"/>
          <p14:tracePt t="18791" x="1752600" y="1695450"/>
          <p14:tracePt t="18805" x="1743075" y="1695450"/>
          <p14:tracePt t="18826" x="1724025" y="1714500"/>
          <p14:tracePt t="18836" x="1714500" y="1714500"/>
          <p14:tracePt t="18870" x="1695450" y="1724025"/>
          <p14:tracePt t="18871" x="1695450" y="1743075"/>
          <p14:tracePt t="18872" x="1685925" y="1743075"/>
          <p14:tracePt t="18884" x="1685925" y="1752600"/>
          <p14:tracePt t="18900" x="1685925" y="1771650"/>
          <p14:tracePt t="18914" x="1666875" y="1781175"/>
          <p14:tracePt t="18917" x="1666875" y="1800225"/>
          <p14:tracePt t="18933" x="1666875" y="1809750"/>
          <p14:tracePt t="18947" x="1666875" y="1828800"/>
          <p14:tracePt t="18965" x="1666875" y="1857375"/>
          <p14:tracePt t="18977" x="1666875" y="1866900"/>
          <p14:tracePt t="18981" x="1666875" y="1885950"/>
          <p14:tracePt t="18995" x="1685925" y="1895475"/>
          <p14:tracePt t="19009" x="1695450" y="1914525"/>
          <p14:tracePt t="19011" x="1714500" y="1943100"/>
          <p14:tracePt t="19027" x="1724025" y="1952625"/>
          <p14:tracePt t="19030" x="1743075" y="1971675"/>
          <p14:tracePt t="19042" x="1752600" y="1981200"/>
          <p14:tracePt t="19044" x="1771650" y="2000250"/>
          <p14:tracePt t="19059" x="1800225" y="2009775"/>
          <p14:tracePt t="19062" x="1809750" y="2009775"/>
          <p14:tracePt t="19076" x="1838325" y="2028825"/>
          <p14:tracePt t="19091" x="1857375" y="2038350"/>
          <p14:tracePt t="19093" x="1866900" y="2038350"/>
          <p14:tracePt t="19107" x="1885950" y="2057400"/>
          <p14:tracePt t="19109" x="1895475" y="2057400"/>
          <p14:tracePt t="19139" x="1924050" y="2057400"/>
          <p14:tracePt t="19140" x="1952625" y="2066925"/>
          <p14:tracePt t="19151" x="1971675" y="2066925"/>
          <p14:tracePt t="19167" x="2000250" y="2066925"/>
          <p14:tracePt t="19181" x="2009775" y="2066925"/>
          <p14:tracePt t="19195" x="2028825" y="2066925"/>
          <p14:tracePt t="19198" x="2057400" y="2066925"/>
          <p14:tracePt t="19209" x="2066925" y="2066925"/>
          <p14:tracePt t="19212" x="2085975" y="2066925"/>
          <p14:tracePt t="19226" x="2095500" y="2057400"/>
          <p14:tracePt t="19228" x="2114550" y="2057400"/>
          <p14:tracePt t="19241" x="2143125" y="2038350"/>
          <p14:tracePt t="19244" x="2152650" y="2038350"/>
          <p14:tracePt t="19258" x="2171700" y="2028825"/>
          <p14:tracePt t="19261" x="2181225" y="2009775"/>
          <p14:tracePt t="19275" x="2200275" y="2009775"/>
          <p14:tracePt t="19277" x="2228850" y="2000250"/>
          <p14:tracePt t="19291" x="2238375" y="2000250"/>
          <p14:tracePt t="19294" x="2257425" y="1981200"/>
          <p14:tracePt t="19307" x="2266950" y="1981200"/>
          <p14:tracePt t="19309" x="2286000" y="1971675"/>
          <p14:tracePt t="19323" x="2295525" y="1971675"/>
          <p14:tracePt t="19326" x="2314575" y="1952625"/>
          <p14:tracePt t="19339" x="2324100" y="1952625"/>
          <p14:tracePt t="19363" x="2352675" y="1943100"/>
          <p14:tracePt t="19364" x="2371725" y="1924050"/>
          <p14:tracePt t="19393" x="2381250" y="1924050"/>
          <p14:tracePt t="19424" x="2400300" y="1914525"/>
          <p14:tracePt t="19425" x="2409825" y="1914525"/>
          <p14:tracePt t="19457" x="2428875" y="1914525"/>
          <p14:tracePt t="19478" x="2428875" y="1895475"/>
          <p14:tracePt t="19493" x="2438400" y="1895475"/>
          <p14:tracePt t="19527" x="2438400" y="1885950"/>
          <p14:tracePt t="19558" x="2438400" y="1866900"/>
          <p14:tracePt t="19575" x="2438400" y="1857375"/>
          <p14:tracePt t="19590" x="2438400" y="1838325"/>
          <p14:tracePt t="19601" x="2438400" y="1828800"/>
          <p14:tracePt t="19615" x="2409825" y="1800225"/>
          <p14:tracePt t="19630" x="2381250" y="1781175"/>
          <p14:tracePt t="19645" x="2352675" y="1752600"/>
          <p14:tracePt t="19661" x="2343150" y="1752600"/>
          <p14:tracePt t="19677" x="2314575" y="1752600"/>
          <p14:tracePt t="19710" x="2286000" y="1743075"/>
          <p14:tracePt t="19711" x="2266950" y="1743075"/>
          <p14:tracePt t="19726" x="2257425" y="1743075"/>
          <p14:tracePt t="19736" x="2238375" y="1743075"/>
          <p14:tracePt t="19750" x="2228850" y="1724025"/>
          <p14:tracePt t="19765" x="2209800" y="1724025"/>
          <p14:tracePt t="19796" x="2200275" y="1724025"/>
          <p14:tracePt t="19825" x="2181225" y="1724025"/>
          <p14:tracePt t="19826" x="2171700" y="1724025"/>
          <p14:tracePt t="19836" x="2152650" y="1724025"/>
          <p14:tracePt t="19862" x="2124075" y="1724025"/>
          <p14:tracePt t="19873" x="2114550" y="1724025"/>
          <p14:tracePt t="19877" x="2095500" y="1724025"/>
          <p14:tracePt t="19893" x="2085975" y="1724025"/>
          <p14:tracePt t="19903" x="2066925" y="1724025"/>
          <p14:tracePt t="19918" x="2057400" y="1724025"/>
          <p14:tracePt t="19934" x="2038350" y="1724025"/>
          <p14:tracePt t="19948" x="2028825" y="1724025"/>
          <p14:tracePt t="19950" x="2028825" y="1743075"/>
          <p14:tracePt t="19982" x="2009775" y="1743075"/>
          <p14:tracePt t="19998" x="2000250" y="1752600"/>
          <p14:tracePt t="20026" x="1981200" y="1752600"/>
          <p14:tracePt t="20037" x="1981200" y="1771650"/>
          <p14:tracePt t="20408" x="1971675" y="1771650"/>
          <p14:tracePt t="20419" x="1952625" y="1771650"/>
          <p14:tracePt t="20433" x="1914525" y="1781175"/>
          <p14:tracePt t="20448" x="1885950" y="1800225"/>
          <p14:tracePt t="20450" x="1866900" y="1809750"/>
          <p14:tracePt t="20465" x="1857375" y="1809750"/>
          <p14:tracePt t="20468" x="1828800" y="1828800"/>
          <p14:tracePt t="20482" x="1809750" y="1838325"/>
          <p14:tracePt t="20497" x="1800225" y="1838325"/>
          <p14:tracePt t="20499" x="1800225" y="1857375"/>
          <p14:tracePt t="20530" x="1771650" y="1866900"/>
          <p14:tracePt t="20548" x="1771650" y="1885950"/>
          <p14:tracePt t="20561" x="1752600" y="1885950"/>
          <p14:tracePt t="20578" x="1752600" y="1895475"/>
          <p14:tracePt t="20612" x="1752600" y="1914525"/>
          <p14:tracePt t="20659" x="1752600" y="1924050"/>
          <p14:tracePt t="20695" x="1752600" y="1943100"/>
          <p14:tracePt t="20714" x="1771650" y="1952625"/>
          <p14:tracePt t="20725" x="1771650" y="1971675"/>
          <p14:tracePt t="20742" x="1781175" y="1981200"/>
          <p14:tracePt t="20754" x="1800225" y="2000250"/>
          <p14:tracePt t="20770" x="1828800" y="2009775"/>
          <p14:tracePt t="20801" x="1838325" y="2009775"/>
          <p14:tracePt t="20801" x="1857375" y="2028825"/>
          <p14:tracePt t="20813" x="1866900" y="2028825"/>
          <p14:tracePt t="20828" x="1885950" y="2028825"/>
          <p14:tracePt t="20842" x="1895475" y="2038350"/>
          <p14:tracePt t="20857" x="1914525" y="2038350"/>
          <p14:tracePt t="20877" x="1924050" y="2038350"/>
          <p14:tracePt t="20888" x="1943100" y="2038350"/>
          <p14:tracePt t="20926" x="1952625" y="2038350"/>
          <p14:tracePt t="20927" x="1971675" y="2038350"/>
          <p14:tracePt t="20954" x="1981200" y="2038350"/>
          <p14:tracePt t="20973" x="2000250" y="2038350"/>
          <p14:tracePt t="20984" x="2009775" y="2038350"/>
          <p14:tracePt t="21003" x="2028825" y="2038350"/>
          <p14:tracePt t="21014" x="2038350" y="2038350"/>
          <p14:tracePt t="21028" x="2057400" y="2038350"/>
          <p14:tracePt t="21043" x="2066925" y="2038350"/>
          <p14:tracePt t="21046" x="2085975" y="2038350"/>
          <p14:tracePt t="21077" x="2114550" y="2028825"/>
          <p14:tracePt t="21078" x="2124075" y="2009775"/>
          <p14:tracePt t="21091" x="2143125" y="2009775"/>
          <p14:tracePt t="21141" x="2152650" y="2009775"/>
          <p14:tracePt t="21233" x="2152650" y="2000250"/>
          <p14:tracePt t="21243" x="2171700" y="2000250"/>
          <p14:tracePt t="21275" x="2181225" y="2000250"/>
          <p14:tracePt t="21302" x="2200275" y="2000250"/>
          <p14:tracePt t="21347" x="2209800" y="2000250"/>
          <p14:tracePt t="21363" x="2228850" y="2000250"/>
          <p14:tracePt t="21392" x="2238375" y="2000250"/>
          <p14:tracePt t="21424" x="2257425" y="2000250"/>
          <p14:tracePt t="21463" x="2266950" y="2000250"/>
          <p14:tracePt t="21852" x="2286000" y="2000250"/>
          <p14:tracePt t="21853" x="2295525" y="2000250"/>
          <p14:tracePt t="21863" x="2314575" y="1981200"/>
          <p14:tracePt t="21887" x="2343150" y="1971675"/>
          <p14:tracePt t="21902" x="2352675" y="1971675"/>
          <p14:tracePt t="21918" x="2371725" y="1952625"/>
          <p14:tracePt t="21932" x="2381250" y="1952625"/>
          <p14:tracePt t="21948" x="2381250" y="1943100"/>
          <p14:tracePt t="21965" x="2381250" y="1924050"/>
          <p14:tracePt t="21979" x="2371725" y="1924050"/>
          <p14:tracePt t="21994" x="2371725" y="1914525"/>
          <p14:tracePt t="21996" x="2352675" y="1895475"/>
          <p14:tracePt t="22007" x="2343150" y="1895475"/>
          <p14:tracePt t="22023" x="2324100" y="1885950"/>
          <p14:tracePt t="22036" x="2314575" y="1866900"/>
          <p14:tracePt t="22069" x="2295525" y="1857375"/>
          <p14:tracePt t="22113" x="2314575" y="1857375"/>
          <p14:tracePt t="22125" x="2371725" y="1857375"/>
          <p14:tracePt t="22142" x="2447925" y="1857375"/>
          <p14:tracePt t="22144" x="2562225" y="1866900"/>
          <p14:tracePt t="22145" x="2838450" y="1914525"/>
          <p14:tracePt t="22167" x="3409950" y="2000250"/>
          <p14:tracePt t="22182" x="4124325" y="2143125"/>
          <p14:tracePt t="22196" x="4667250" y="2266950"/>
          <p14:tracePt t="22212" x="4972050" y="2333625"/>
          <p14:tracePt t="22214" x="5229225" y="2390775"/>
          <p14:tracePt t="22217" x="5457825" y="2466975"/>
          <p14:tracePt t="22231" x="5543550" y="2495550"/>
          <p14:tracePt t="22246" x="5800725" y="2581275"/>
          <p14:tracePt t="22261" x="5848350" y="2609850"/>
          <p14:tracePt t="22263" x="5972175" y="2676525"/>
          <p14:tracePt t="22278" x="6019800" y="2724150"/>
          <p14:tracePt t="22282" x="6029325" y="2762250"/>
          <p14:tracePt t="22513" x="6048375" y="2762250"/>
          <p14:tracePt t="22534" x="6172200" y="2762250"/>
          <p14:tracePt t="22545" x="6248400" y="2762250"/>
          <p14:tracePt t="22560" x="6419850" y="2762250"/>
          <p14:tracePt t="22571" x="6505575" y="2762250"/>
          <p14:tracePt t="22576" x="6657975" y="2790825"/>
          <p14:tracePt t="22577" x="6762750" y="2809875"/>
          <p14:tracePt t="22590" x="6915150" y="2819400"/>
          <p14:tracePt t="22604" x="7191375" y="2867025"/>
          <p14:tracePt t="22620" x="7305675" y="2867025"/>
          <p14:tracePt t="22623" x="7324725" y="2876550"/>
          <p14:tracePt t="22636" x="7467600" y="2876550"/>
          <p14:tracePt t="22652" x="7543800" y="2876550"/>
          <p14:tracePt t="22666" x="7572375" y="2876550"/>
          <p14:tracePt t="22680" x="7610475" y="2876550"/>
          <p14:tracePt t="22695" x="7629525" y="2867025"/>
          <p14:tracePt t="22727" x="7639050" y="2847975"/>
          <p14:tracePt t="22728" x="7658100" y="2847975"/>
          <p14:tracePt t="22729" x="7667625" y="2838450"/>
          <p14:tracePt t="22742" x="7686675" y="2838450"/>
          <p14:tracePt t="22757" x="7715250" y="2809875"/>
          <p14:tracePt t="22771" x="7724775" y="2790825"/>
          <p14:tracePt t="22776" x="7753350" y="2781300"/>
          <p14:tracePt t="22789" x="7781925" y="2762250"/>
          <p14:tracePt t="22794" x="7810500" y="2752725"/>
          <p14:tracePt t="22795" x="7839075" y="2733675"/>
          <p14:tracePt t="22809" x="7867650" y="2705100"/>
          <p14:tracePt t="22823" x="7924800" y="2676525"/>
          <p14:tracePt t="22837" x="7972425" y="2647950"/>
          <p14:tracePt t="22865" x="8010525" y="2619375"/>
          <p14:tracePt t="22866" x="8058150" y="2590800"/>
          <p14:tracePt t="22878" x="8067675" y="2581275"/>
          <p14:tracePt t="22894" x="8067675" y="2562225"/>
          <p14:tracePt t="22897" x="8086725" y="2562225"/>
          <p14:tracePt t="22899" x="8086725" y="2552700"/>
          <p14:tracePt t="22911" x="8096250" y="2552700"/>
          <p14:tracePt t="22927" x="8096250" y="2533650"/>
          <p14:tracePt t="23034" x="8096250" y="2524125"/>
          <p14:tracePt t="23096" x="8096250" y="2505075"/>
          <p14:tracePt t="23122" x="8096250" y="2495550"/>
          <p14:tracePt t="23135" x="8096250" y="2466975"/>
          <p14:tracePt t="23150" x="8096250" y="2438400"/>
          <p14:tracePt t="23164" x="8096250" y="2419350"/>
          <p14:tracePt t="23183" x="8096250" y="2390775"/>
          <p14:tracePt t="23197" x="8115300" y="2381250"/>
          <p14:tracePt t="23222" x="8115300" y="2362200"/>
          <p14:tracePt t="23232" x="8115300" y="2352675"/>
          <p14:tracePt t="23247" x="8124825" y="2352675"/>
          <p14:tracePt t="23280" x="8124825" y="2333625"/>
          <p14:tracePt t="23310" x="8124825" y="2324100"/>
          <p14:tracePt t="23351" x="8124825" y="2305050"/>
          <p14:tracePt t="23476" x="8124825" y="2295525"/>
          <p14:tracePt t="23540" x="8115300" y="2295525"/>
          <p14:tracePt t="24714" x="8096250" y="2295525"/>
          <p14:tracePt t="24724" x="8086725" y="2295525"/>
          <p14:tracePt t="24740" x="8067675" y="2286000"/>
          <p14:tracePt t="24744" x="8058150" y="2266950"/>
          <p14:tracePt t="24745" x="8039100" y="2257425"/>
          <p14:tracePt t="24758" x="8029575" y="2238375"/>
          <p14:tracePt t="24763" x="8010525" y="2238375"/>
          <p14:tracePt t="24774" x="8001000" y="2228850"/>
          <p14:tracePt t="24788" x="7953375" y="2209800"/>
          <p14:tracePt t="24804" x="7915275" y="2181225"/>
          <p14:tracePt t="24819" x="7886700" y="2181225"/>
          <p14:tracePt t="24822" x="7858125" y="2171700"/>
          <p14:tracePt t="24835" x="7829550" y="2152650"/>
          <p14:tracePt t="24837" x="7800975" y="2143125"/>
          <p14:tracePt t="24862" x="7781925" y="2143125"/>
          <p14:tracePt t="24863" x="7724775" y="2114550"/>
          <p14:tracePt t="24864" x="7696200" y="2114550"/>
          <p14:tracePt t="24892" x="7667625" y="2095500"/>
          <p14:tracePt t="24893" x="7658100" y="2095500"/>
          <p14:tracePt t="24904" x="7629525" y="2095500"/>
          <p14:tracePt t="24918" x="7610475" y="2085975"/>
          <p14:tracePt t="24932" x="7581900" y="2085975"/>
          <p14:tracePt t="24948" x="7572375" y="2085975"/>
          <p14:tracePt t="24963" x="7553325" y="2085975"/>
          <p14:tracePt t="24999" x="7543800" y="2085975"/>
          <p14:tracePt t="25050" x="7524750" y="2085975"/>
          <p14:tracePt t="25069" x="7524750" y="2066925"/>
          <p14:tracePt t="25162" x="7543800" y="2066925"/>
          <p14:tracePt t="25172" x="7543800" y="2057400"/>
          <p14:tracePt t="25197" x="7572375" y="2057400"/>
          <p14:tracePt t="25208" x="7581900" y="2038350"/>
          <p14:tracePt t="25221" x="7610475" y="2038350"/>
          <p14:tracePt t="25238" x="7658100" y="2028825"/>
          <p14:tracePt t="25252" x="7686675" y="2028825"/>
          <p14:tracePt t="25254" x="7715250" y="2028825"/>
          <p14:tracePt t="25268" x="7772400" y="2009775"/>
          <p14:tracePt t="25283" x="7810500" y="2009775"/>
          <p14:tracePt t="25286" x="7839075" y="2009775"/>
          <p14:tracePt t="25300" x="7867650" y="2009775"/>
          <p14:tracePt t="25302" x="7915275" y="2009775"/>
          <p14:tracePt t="25314" x="7943850" y="2009775"/>
          <p14:tracePt t="25318" x="7972425" y="2009775"/>
          <p14:tracePt t="25330" x="8001000" y="2009775"/>
          <p14:tracePt t="25346" x="8058150" y="2009775"/>
          <p14:tracePt t="25348" x="8086725" y="2009775"/>
          <p14:tracePt t="25358" x="8115300" y="2009775"/>
          <p14:tracePt t="25372" x="8143875" y="2009775"/>
          <p14:tracePt t="25387" x="8153400" y="2009775"/>
          <p14:tracePt t="25393" x="8172450" y="2009775"/>
          <p14:tracePt t="25394" x="8181975" y="2028825"/>
          <p14:tracePt t="25405" x="8201025" y="2028825"/>
          <p14:tracePt t="25438" x="8210550" y="2028825"/>
          <p14:tracePt t="25454" x="8229600" y="2028825"/>
          <p14:tracePt t="25524" x="8229600" y="2009775"/>
          <p14:tracePt t="25525" x="8229600" y="2000250"/>
          <p14:tracePt t="25551" x="8210550" y="1952625"/>
          <p14:tracePt t="25564" x="8201025" y="1924050"/>
          <p14:tracePt t="25566" x="8181975" y="1895475"/>
          <p14:tracePt t="25581" x="8153400" y="1857375"/>
          <p14:tracePt t="25597" x="8124825" y="1838325"/>
          <p14:tracePt t="25600" x="8096250" y="1809750"/>
          <p14:tracePt t="25603" x="8067675" y="1771650"/>
          <p14:tracePt t="25616" x="8039100" y="1771650"/>
          <p14:tracePt t="25631" x="7981950" y="1743075"/>
          <p14:tracePt t="25657" x="7943850" y="1724025"/>
          <p14:tracePt t="25659" x="7858125" y="1714500"/>
          <p14:tracePt t="25670" x="7810500" y="1714500"/>
          <p14:tracePt t="25685" x="7772400" y="1714500"/>
          <p14:tracePt t="25717" x="7715250" y="1714500"/>
          <p14:tracePt t="25734" x="7686675" y="1714500"/>
          <p14:tracePt t="25744" x="7667625" y="1724025"/>
          <p14:tracePt t="25759" x="7658100" y="1724025"/>
          <p14:tracePt t="25774" x="7629525" y="1752600"/>
          <p14:tracePt t="25789" x="7610475" y="1771650"/>
          <p14:tracePt t="25804" x="7600950" y="1771650"/>
          <p14:tracePt t="25808" x="7581900" y="1781175"/>
          <p14:tracePt t="25821" x="7581900" y="1809750"/>
          <p14:tracePt t="25837" x="7572375" y="1828800"/>
          <p14:tracePt t="25862" x="7553325" y="1828800"/>
          <p14:tracePt t="25863" x="7553325" y="1838325"/>
          <p14:tracePt t="25874" x="7553325" y="1857375"/>
          <p14:tracePt t="25900" x="7572375" y="1885950"/>
          <p14:tracePt t="25911" x="7581900" y="1885950"/>
          <p14:tracePt t="25926" x="7610475" y="1895475"/>
          <p14:tracePt t="25929" x="7639050" y="1914525"/>
          <p14:tracePt t="25930" x="7667625" y="1924050"/>
          <p14:tracePt t="25943" x="7696200" y="1943100"/>
          <p14:tracePt t="25958" x="7781925" y="1971675"/>
          <p14:tracePt t="25989" x="7915275" y="1981200"/>
          <p14:tracePt t="25990" x="7943850" y="1981200"/>
          <p14:tracePt t="26003" x="7981950" y="1981200"/>
          <p14:tracePt t="26017" x="8010525" y="1981200"/>
          <p14:tracePt t="26031" x="8039100" y="1981200"/>
          <p14:tracePt t="26063" x="8058150" y="1981200"/>
          <p14:tracePt t="26084" x="8010525" y="2000250"/>
          <p14:tracePt t="26095" x="7972425" y="2000250"/>
          <p14:tracePt t="26111" x="7886700" y="2009775"/>
          <p14:tracePt t="26114" x="7800975" y="2057400"/>
          <p14:tracePt t="26115" x="7696200" y="2095500"/>
          <p14:tracePt t="26129" x="7581900" y="2143125"/>
          <p14:tracePt t="26133" x="7467600" y="2209800"/>
          <p14:tracePt t="26147" x="7343775" y="2266950"/>
          <p14:tracePt t="26149" x="7277100" y="2305050"/>
          <p14:tracePt t="26164" x="7172325" y="2390775"/>
          <p14:tracePt t="26167" x="7077075" y="2476500"/>
          <p14:tracePt t="26181" x="6991350" y="2552700"/>
          <p14:tracePt t="26184" x="6915150" y="2619375"/>
          <p14:tracePt t="26198" x="6829425" y="2705100"/>
          <p14:tracePt t="26214" x="6772275" y="2790825"/>
          <p14:tracePt t="26230" x="6743700" y="2819400"/>
          <p14:tracePt t="26232" x="6734175" y="2838450"/>
          <p14:tracePt t="26264" x="6715125" y="2876550"/>
          <p14:tracePt t="26282" x="6715125" y="2895600"/>
          <p14:tracePt t="29048" x="6705600" y="2895600"/>
          <p14:tracePt t="29048" x="6677025" y="2895600"/>
          <p14:tracePt t="29060" x="6619875" y="2895600"/>
          <p14:tracePt t="29074" x="6486525" y="2895600"/>
          <p14:tracePt t="29089" x="6400800" y="2895600"/>
          <p14:tracePt t="29092" x="6315075" y="2876550"/>
          <p14:tracePt t="29104" x="6229350" y="2867025"/>
          <p14:tracePt t="29107" x="6134100" y="2847975"/>
          <p14:tracePt t="29120" x="6048375" y="2838450"/>
          <p14:tracePt t="29123" x="5848350" y="2790825"/>
          <p14:tracePt t="29137" x="5743575" y="2752725"/>
          <p14:tracePt t="29140" x="5619750" y="2724150"/>
          <p14:tracePt t="29154" x="5486400" y="2676525"/>
          <p14:tracePt t="29158" x="5362575" y="2638425"/>
          <p14:tracePt t="29171" x="5133975" y="2562225"/>
          <p14:tracePt t="29187" x="4886325" y="2495550"/>
          <p14:tracePt t="29219" x="4667250" y="2447925"/>
          <p14:tracePt t="29220" x="4591050" y="2419350"/>
          <p14:tracePt t="29233" x="4533900" y="2419350"/>
          <p14:tracePt t="29235" x="4495800" y="2409825"/>
          <p14:tracePt t="29249" x="4448175" y="2390775"/>
          <p14:tracePt t="29251" x="4419600" y="2390775"/>
          <p14:tracePt t="29266" x="4391025" y="2390775"/>
          <p14:tracePt t="29269" x="4362450" y="2390775"/>
          <p14:tracePt t="29282" x="4352925" y="2381250"/>
          <p14:tracePt t="29284" x="4333875" y="2381250"/>
          <p14:tracePt t="29532" x="4305300" y="2381250"/>
          <p14:tracePt t="29541" x="4295775" y="2362200"/>
          <p14:tracePt t="29557" x="4238625" y="2324100"/>
          <p14:tracePt t="29572" x="4181475" y="2286000"/>
          <p14:tracePt t="29587" x="4124325" y="2228850"/>
          <p14:tracePt t="29603" x="4067175" y="2171700"/>
          <p14:tracePt t="29618" x="4038600" y="2143125"/>
          <p14:tracePt t="29620" x="4019550" y="2114550"/>
          <p14:tracePt t="29635" x="3990975" y="2085975"/>
          <p14:tracePt t="29638" x="3981450" y="2066925"/>
          <p14:tracePt t="29641" x="3981450" y="2057400"/>
          <p14:tracePt t="29653" x="3962400" y="2038350"/>
          <p14:tracePt t="29669" x="3952875" y="2028825"/>
          <p14:tracePt t="29684" x="3933825" y="2009775"/>
          <p14:tracePt t="29699" x="3924300" y="2000250"/>
          <p14:tracePt t="29714" x="3924300" y="1981200"/>
          <p14:tracePt t="29716" x="3905250" y="1981200"/>
          <p14:tracePt t="29732" x="3895725" y="1971675"/>
          <p14:tracePt t="29766" x="3867150" y="1943100"/>
          <p14:tracePt t="29767" x="3838575" y="1924050"/>
          <p14:tracePt t="29802" x="3819525" y="1914525"/>
          <p14:tracePt t="29803" x="3810000" y="1895475"/>
          <p14:tracePt t="29831" x="3790950" y="1895475"/>
          <p14:tracePt t="29842" x="3790950" y="1885950"/>
          <p14:tracePt t="29846" x="3781425" y="1885950"/>
          <p14:tracePt t="29876" x="3762375" y="1866900"/>
          <p14:tracePt t="29906" x="3752850" y="1857375"/>
          <p14:tracePt t="29918" x="3733800" y="1838325"/>
          <p14:tracePt t="29933" x="3724275" y="1838325"/>
          <p14:tracePt t="29950" x="3724275" y="1828800"/>
          <p14:tracePt t="29971" x="3705225" y="1828800"/>
          <p14:tracePt t="29972" x="3695700" y="1809750"/>
          <p14:tracePt t="30002" x="3676650" y="1800225"/>
          <p14:tracePt t="30045" x="3667125" y="1800225"/>
          <p14:tracePt t="30056" x="3667125" y="1781175"/>
          <p14:tracePt t="30313" x="3676650" y="1781175"/>
          <p14:tracePt t="30354" x="3695700" y="1781175"/>
          <p14:tracePt t="30382" x="3705225" y="1781175"/>
          <p14:tracePt t="30401" x="3733800" y="1781175"/>
          <p14:tracePt t="30413" x="3752850" y="1781175"/>
          <p14:tracePt t="30431" x="3762375" y="1781175"/>
          <p14:tracePt t="30442" x="3781425" y="1781175"/>
          <p14:tracePt t="30446" x="3790950" y="1781175"/>
          <p14:tracePt t="30469" x="3810000" y="1800225"/>
          <p14:tracePt t="30470" x="3838575" y="1800225"/>
          <p14:tracePt t="30483" x="3848100" y="1800225"/>
          <p14:tracePt t="30485" x="3867150" y="1800225"/>
          <p14:tracePt t="30499" x="3876675" y="1800225"/>
          <p14:tracePt t="30502" x="3895725" y="1800225"/>
          <p14:tracePt t="30517" x="3905250" y="1800225"/>
          <p14:tracePt t="30529" x="3924300" y="1800225"/>
          <p14:tracePt t="30542" x="3933825" y="1800225"/>
          <p14:tracePt t="30575" x="3981450" y="1800225"/>
          <p14:tracePt t="30576" x="3990975" y="1800225"/>
          <p14:tracePt t="30593" x="4010025" y="1800225"/>
          <p14:tracePt t="30604" x="4038600" y="1800225"/>
          <p14:tracePt t="30621" x="4048125" y="1800225"/>
          <p14:tracePt t="30635" x="4067175" y="1800225"/>
          <p14:tracePt t="30654" x="4076700" y="1800225"/>
          <p14:tracePt t="30666" x="4095750" y="1800225"/>
          <p14:tracePt t="30685" x="4124325" y="1800225"/>
          <p14:tracePt t="30700" x="4133850" y="1800225"/>
          <p14:tracePt t="30717" x="4152900" y="1800225"/>
          <p14:tracePt t="30727" x="4162425" y="1800225"/>
          <p14:tracePt t="30739" x="4181475" y="1800225"/>
          <p14:tracePt t="30770" x="4210050" y="1800225"/>
          <p14:tracePt t="30772" x="4219575" y="1800225"/>
          <p14:tracePt t="30788" x="4238625" y="1800225"/>
          <p14:tracePt t="30791" x="4248150" y="1800225"/>
          <p14:tracePt t="30804" x="4267200" y="1800225"/>
          <p14:tracePt t="30820" x="4276725" y="1800225"/>
          <p14:tracePt t="30824" x="4295775" y="1800225"/>
          <p14:tracePt t="30825" x="4295775" y="1809750"/>
          <p14:tracePt t="30854" x="4324350" y="1809750"/>
          <p14:tracePt t="30871" x="4333875" y="1809750"/>
          <p14:tracePt t="32026" x="4333875" y="1800225"/>
          <p14:tracePt t="32046" x="4333875" y="1771650"/>
          <p14:tracePt t="32056" x="4333875" y="1752600"/>
          <p14:tracePt t="32070" x="4333875" y="1714500"/>
          <p14:tracePt t="32088" x="4333875" y="1695450"/>
          <p14:tracePt t="32101" x="4333875" y="1685925"/>
          <p14:tracePt t="32103" x="4333875" y="1666875"/>
          <p14:tracePt t="32117" x="4333875" y="1657350"/>
          <p14:tracePt t="32134" x="4333875" y="1638300"/>
          <p14:tracePt t="32164" x="4324350" y="1609725"/>
          <p14:tracePt t="32181" x="4305300" y="1609725"/>
          <p14:tracePt t="32182" x="4295775" y="1600200"/>
          <p14:tracePt t="32213" x="4276725" y="1581150"/>
          <p14:tracePt t="32214" x="4267200" y="1571625"/>
          <p14:tracePt t="32227" x="4248150" y="1571625"/>
          <p14:tracePt t="32242" x="4238625" y="1552575"/>
          <p14:tracePt t="32246" x="4219575" y="1552575"/>
          <p14:tracePt t="32257" x="4210050" y="1552575"/>
          <p14:tracePt t="32273" x="4191000" y="1552575"/>
          <p14:tracePt t="32287" x="4162425" y="1543050"/>
          <p14:tracePt t="32302" x="4133850" y="1543050"/>
          <p14:tracePt t="32319" x="4124325" y="1543050"/>
          <p14:tracePt t="32321" x="4105275" y="1543050"/>
          <p14:tracePt t="32333" x="4095750" y="1543050"/>
          <p14:tracePt t="32352" x="4048125" y="1543050"/>
          <p14:tracePt t="32365" x="4038600" y="1543050"/>
          <p14:tracePt t="32368" x="4019550" y="1543050"/>
          <p14:tracePt t="32383" x="4010025" y="1524000"/>
          <p14:tracePt t="32384" x="3981450" y="1524000"/>
          <p14:tracePt t="32396" x="3962400" y="1524000"/>
          <p14:tracePt t="32410" x="3924300" y="1524000"/>
          <p14:tracePt t="32422" x="3895725" y="1524000"/>
          <p14:tracePt t="32433" x="3867150" y="1524000"/>
          <p14:tracePt t="32449" x="3848100" y="1524000"/>
          <p14:tracePt t="32453" x="3838575" y="1524000"/>
          <p14:tracePt t="32474" x="3810000" y="1524000"/>
          <p14:tracePt t="32489" x="3790950" y="1524000"/>
          <p14:tracePt t="32503" x="3762375" y="1524000"/>
          <p14:tracePt t="32519" x="3752850" y="1524000"/>
          <p14:tracePt t="32537" x="3724275" y="1524000"/>
          <p14:tracePt t="32549" x="3705225" y="1543050"/>
          <p14:tracePt t="32551" x="3695700" y="1552575"/>
          <p14:tracePt t="32566" x="3676650" y="1552575"/>
          <p14:tracePt t="32569" x="3667125" y="1571625"/>
          <p14:tracePt t="32582" x="3648075" y="1581150"/>
          <p14:tracePt t="32584" x="3638550" y="1600200"/>
          <p14:tracePt t="32599" x="3619500" y="1609725"/>
          <p14:tracePt t="32601" x="3609975" y="1628775"/>
          <p14:tracePt t="32617" x="3590925" y="1638300"/>
          <p14:tracePt t="32622" x="3581400" y="1657350"/>
          <p14:tracePt t="32635" x="3581400" y="1666875"/>
          <p14:tracePt t="32650" x="3562350" y="1666875"/>
          <p14:tracePt t="32664" x="3562350" y="1685925"/>
          <p14:tracePt t="32682" x="3562350" y="1695450"/>
          <p14:tracePt t="32712" x="3562350" y="1714500"/>
          <p14:tracePt t="32722" x="3562350" y="1724025"/>
          <p14:tracePt t="32745" x="3609975" y="1752600"/>
          <p14:tracePt t="32760" x="3619500" y="1771650"/>
          <p14:tracePt t="32775" x="3648075" y="1781175"/>
          <p14:tracePt t="32791" x="3676650" y="1800225"/>
          <p14:tracePt t="32807" x="3695700" y="1800225"/>
          <p14:tracePt t="32822" x="3695700" y="1809750"/>
          <p14:tracePt t="32824" x="3705225" y="1809750"/>
          <p14:tracePt t="32839" x="3724275" y="1809750"/>
          <p14:tracePt t="32862" x="3724275" y="1828800"/>
          <p14:tracePt t="32883" x="3733800" y="1828800"/>
          <p14:tracePt t="32919" x="3752850" y="1828800"/>
          <p14:tracePt t="32948" x="3762375" y="1828800"/>
          <p14:tracePt t="32949" x="3781425" y="1828800"/>
          <p14:tracePt t="32959" x="3790950" y="1828800"/>
          <p14:tracePt t="32974" x="3810000" y="1828800"/>
          <p14:tracePt t="32977" x="3819525" y="1828800"/>
          <p14:tracePt t="32989" x="3848100" y="1828800"/>
          <p14:tracePt t="33021" x="3905250" y="1828800"/>
          <p14:tracePt t="33022" x="3924300" y="1828800"/>
          <p14:tracePt t="33033" x="3933825" y="1828800"/>
          <p14:tracePt t="33049" x="3952875" y="1828800"/>
          <p14:tracePt t="33052" x="3962400" y="1828800"/>
          <p14:tracePt t="33073" x="3990975" y="1828800"/>
          <p14:tracePt t="33089" x="4010025" y="1809750"/>
          <p14:tracePt t="33101" x="4019550" y="1809750"/>
          <p14:tracePt t="33104" x="4038600" y="1809750"/>
          <p14:tracePt t="33117" x="4048125" y="1809750"/>
          <p14:tracePt t="33120" x="4067175" y="1800225"/>
          <p14:tracePt t="33134" x="4076700" y="1800225"/>
          <p14:tracePt t="33136" x="4095750" y="1781175"/>
          <p14:tracePt t="33151" x="4105275" y="1781175"/>
          <p14:tracePt t="33167" x="4124325" y="1771650"/>
          <p14:tracePt t="33185" x="4133850" y="1752600"/>
          <p14:tracePt t="33563" x="4152900" y="1771650"/>
          <p14:tracePt t="33564" x="4162425" y="1800225"/>
          <p14:tracePt t="33576" x="4181475" y="1828800"/>
          <p14:tracePt t="33591" x="4238625" y="1885950"/>
          <p14:tracePt t="33606" x="4305300" y="1952625"/>
          <p14:tracePt t="33622" x="4410075" y="2038350"/>
          <p14:tracePt t="33636" x="4524375" y="2124075"/>
          <p14:tracePt t="33652" x="4667250" y="2257425"/>
          <p14:tracePt t="33667" x="4733925" y="2324100"/>
          <p14:tracePt t="33669" x="4819650" y="2409825"/>
          <p14:tracePt t="33684" x="4886325" y="2495550"/>
          <p14:tracePt t="33687" x="4991100" y="2581275"/>
          <p14:tracePt t="33702" x="5143500" y="2724150"/>
          <p14:tracePt t="33717" x="5200650" y="2790825"/>
          <p14:tracePt t="33720" x="5276850" y="2847975"/>
          <p14:tracePt t="33734" x="5391150" y="2962275"/>
          <p14:tracePt t="33749" x="5429250" y="3009900"/>
          <p14:tracePt t="33752" x="5476875" y="3067050"/>
          <p14:tracePt t="33754" x="5514975" y="3133725"/>
          <p14:tracePt t="34346" x="5534025" y="3152775"/>
          <p14:tracePt t="34374" x="5572125" y="3209925"/>
          <p14:tracePt t="34375" x="5600700" y="3248025"/>
          <p14:tracePt t="34387" x="5648325" y="3276600"/>
          <p14:tracePt t="34390" x="5686425" y="3333750"/>
          <p14:tracePt t="34405" x="5734050" y="3362325"/>
          <p14:tracePt t="34407" x="5772150" y="3419475"/>
          <p14:tracePt t="34422" x="5876925" y="3524250"/>
          <p14:tracePt t="34437" x="5972175" y="3638550"/>
          <p14:tracePt t="34452" x="6029325" y="3695700"/>
          <p14:tracePt t="34457" x="6076950" y="3762375"/>
          <p14:tracePt t="34458" x="6143625" y="3895725"/>
          <p14:tracePt t="38702" x="6134100" y="3895725"/>
          <p14:tracePt t="38702" x="6115050" y="3895725"/>
          <p14:tracePt t="38737" x="6105525" y="3895725"/>
          <p14:tracePt t="38768" x="6086475" y="3895725"/>
          <p14:tracePt t="38855" x="6076950" y="3895725"/>
          <p14:tracePt t="38870" x="6076950" y="3876675"/>
          <p14:tracePt t="38906" x="6057900" y="3876675"/>
          <p14:tracePt t="39024" x="6048375" y="3876675"/>
          <p14:tracePt t="42944" x="6029325" y="3876675"/>
          <p14:tracePt t="42975" x="6019800" y="3876675"/>
          <p14:tracePt t="43002" x="5991225" y="3876675"/>
          <p14:tracePt t="43019" x="5972175" y="3876675"/>
          <p14:tracePt t="43036" x="5962650" y="3876675"/>
          <p14:tracePt t="43037" x="5943600" y="3876675"/>
          <p14:tracePt t="43064" x="5915025" y="3876675"/>
          <p14:tracePt t="43099" x="5886450" y="3876675"/>
          <p14:tracePt t="43100" x="5876925" y="3876675"/>
          <p14:tracePt t="43110" x="5857875" y="3876675"/>
          <p14:tracePt t="43144" x="5848350" y="3876675"/>
          <p14:tracePt t="43155" x="5829300" y="3876675"/>
          <p14:tracePt t="43185" x="5819775" y="3876675"/>
          <p14:tracePt t="43202" x="5800725" y="3876675"/>
          <p14:tracePt t="43213" x="5800725" y="3895725"/>
          <p14:tracePt t="43233" x="5791200" y="3895725"/>
          <p14:tracePt t="43261" x="5772150" y="3895725"/>
          <p14:tracePt t="43277" x="5762625" y="3895725"/>
          <p14:tracePt t="43337" x="5743575" y="3895725"/>
          <p14:tracePt t="43801" x="5734050" y="3895725"/>
          <p14:tracePt t="43811" x="5705475" y="3895725"/>
          <p14:tracePt t="43826" x="5676900" y="3895725"/>
          <p14:tracePt t="43829" x="5629275" y="3895725"/>
          <p14:tracePt t="43841" x="5572125" y="3895725"/>
          <p14:tracePt t="43844" x="5514975" y="3895725"/>
          <p14:tracePt t="43856" x="5457825" y="3895725"/>
          <p14:tracePt t="43870" x="5305425" y="3895725"/>
          <p14:tracePt t="43885" x="5248275" y="3895725"/>
          <p14:tracePt t="43888" x="5172075" y="3895725"/>
          <p14:tracePt t="43889" x="5143500" y="3895725"/>
          <p14:tracePt t="43917" x="5048250" y="3895725"/>
          <p14:tracePt t="43918" x="5000625" y="3895725"/>
          <p14:tracePt t="43929" x="4962525" y="3905250"/>
          <p14:tracePt t="43943" x="4867275" y="3933825"/>
          <p14:tracePt t="43969" x="4781550" y="3981450"/>
          <p14:tracePt t="43970" x="4705350" y="4010025"/>
          <p14:tracePt t="43981" x="4695825" y="4019550"/>
          <p14:tracePt t="43997" x="4638675" y="4048125"/>
          <p14:tracePt t="44012" x="4581525" y="4067175"/>
          <p14:tracePt t="44029" x="4552950" y="4076700"/>
          <p14:tracePt t="44035" x="4524375" y="4076700"/>
          <p14:tracePt t="44046" x="4505325" y="4095750"/>
          <p14:tracePt t="44062" x="4476750" y="4095750"/>
          <p14:tracePt t="44077" x="4438650" y="4095750"/>
          <p14:tracePt t="44092" x="4419600" y="4095750"/>
          <p14:tracePt t="44095" x="4410075" y="4095750"/>
          <p14:tracePt t="44107" x="4381500" y="4076700"/>
          <p14:tracePt t="44109" x="4362450" y="4076700"/>
          <p14:tracePt t="44123" x="4352925" y="4067175"/>
          <p14:tracePt t="44125" x="4333875" y="4048125"/>
          <p14:tracePt t="44139" x="4305300" y="4038600"/>
          <p14:tracePt t="44142" x="4305300" y="4019550"/>
          <p14:tracePt t="44155" x="4276725" y="4010025"/>
          <p14:tracePt t="44157" x="4267200" y="3990975"/>
          <p14:tracePt t="44188" x="4238625" y="3952875"/>
          <p14:tracePt t="44188" x="4210050" y="3924300"/>
          <p14:tracePt t="44204" x="4191000" y="3895725"/>
          <p14:tracePt t="44207" x="4191000" y="3867150"/>
          <p14:tracePt t="44220" x="4191000" y="3848100"/>
          <p14:tracePt t="44222" x="4181475" y="3819525"/>
          <p14:tracePt t="44237" x="4181475" y="3790950"/>
          <p14:tracePt t="44239" x="4181475" y="3762375"/>
          <p14:tracePt t="44253" x="4181475" y="3733800"/>
          <p14:tracePt t="44255" x="4181475" y="3705225"/>
          <p14:tracePt t="44269" x="4191000" y="3676650"/>
          <p14:tracePt t="44271" x="4210050" y="3667125"/>
          <p14:tracePt t="44283" x="4219575" y="3638550"/>
          <p14:tracePt t="44286" x="4238625" y="3609975"/>
          <p14:tracePt t="44310" x="4248150" y="3590925"/>
          <p14:tracePt t="44311" x="4295775" y="3562350"/>
          <p14:tracePt t="44324" x="4324350" y="3552825"/>
          <p14:tracePt t="44326" x="4333875" y="3552825"/>
          <p14:tracePt t="44624" x="4333875" y="3533775"/>
          <p14:tracePt t="44635" x="4333875" y="3505200"/>
          <p14:tracePt t="44638" x="4333875" y="3476625"/>
          <p14:tracePt t="44653" x="4333875" y="3448050"/>
          <p14:tracePt t="44655" x="4333875" y="3409950"/>
          <p14:tracePt t="44667" x="4333875" y="3381375"/>
          <p14:tracePt t="44670" x="4333875" y="3352800"/>
          <p14:tracePt t="44684" x="4333875" y="3305175"/>
          <p14:tracePt t="44698" x="4333875" y="3248025"/>
          <p14:tracePt t="44728" x="4333875" y="3133725"/>
          <p14:tracePt t="44729" x="4333875" y="3124200"/>
          <p14:tracePt t="44730" x="4333875" y="3076575"/>
          <p14:tracePt t="44741" x="4333875" y="3048000"/>
          <p14:tracePt t="44757" x="4324350" y="3038475"/>
          <p14:tracePt t="44759" x="4324350" y="3009900"/>
          <p14:tracePt t="44772" x="4305300" y="2981325"/>
          <p14:tracePt t="44774" x="4295775" y="2962275"/>
          <p14:tracePt t="44789" x="4276725" y="2933700"/>
          <p14:tracePt t="44791" x="4267200" y="2924175"/>
          <p14:tracePt t="44805" x="4248150" y="2905125"/>
          <p14:tracePt t="44807" x="4248150" y="2895600"/>
          <p14:tracePt t="44821" x="4238625" y="2876550"/>
          <p14:tracePt t="44837" x="4219575" y="2867025"/>
          <p14:tracePt t="44841" x="4219575" y="2847975"/>
          <p14:tracePt t="44856" x="4210050" y="2847975"/>
          <p14:tracePt t="44860" x="4210050" y="2838450"/>
          <p14:tracePt t="44900" x="4191000" y="2819400"/>
          <p14:tracePt t="44901" x="4181475" y="2809875"/>
          <p14:tracePt t="44913" x="4162425" y="2790825"/>
          <p14:tracePt t="44932" x="4152900" y="2781300"/>
          <p14:tracePt t="44936" x="4133850" y="2781300"/>
          <p14:tracePt t="44949" x="4124325" y="2762250"/>
          <p14:tracePt t="44954" x="4124325" y="2752725"/>
          <p14:tracePt t="44955" x="4105275" y="2752725"/>
          <p14:tracePt t="44967" x="4105275" y="2733675"/>
          <p14:tracePt t="45000" x="4067175" y="2705100"/>
          <p14:tracePt t="45001" x="4067175" y="2695575"/>
          <p14:tracePt t="45012" x="4048125" y="2676525"/>
          <p14:tracePt t="45017" x="4038600" y="2676525"/>
          <p14:tracePt t="45019" x="4010025" y="2667000"/>
          <p14:tracePt t="45030" x="4010025" y="2647950"/>
          <p14:tracePt t="45046" x="3981450" y="2619375"/>
          <p14:tracePt t="45060" x="3952875" y="2609850"/>
          <p14:tracePt t="45063" x="3933825" y="2609850"/>
          <p14:tracePt t="45077" x="3924300" y="2581275"/>
          <p14:tracePt t="45080" x="3895725" y="2581275"/>
          <p14:tracePt t="45093" x="3848100" y="2552700"/>
          <p14:tracePt t="45119" x="3819525" y="2552700"/>
          <p14:tracePt t="45120" x="3762375" y="2533650"/>
          <p14:tracePt t="45132" x="3724275" y="2524125"/>
          <p14:tracePt t="45135" x="3695700" y="2524125"/>
          <p14:tracePt t="45149" x="3667125" y="2524125"/>
          <p14:tracePt t="45153" x="3638550" y="2524125"/>
          <p14:tracePt t="45164" x="3609975" y="2524125"/>
          <p14:tracePt t="45168" x="3581400" y="2524125"/>
          <p14:tracePt t="45181" x="3552825" y="2524125"/>
          <p14:tracePt t="45185" x="3533775" y="2524125"/>
          <p14:tracePt t="45197" x="3505200" y="2524125"/>
          <p14:tracePt t="45201" x="3476625" y="2524125"/>
          <p14:tracePt t="45214" x="3467100" y="2524125"/>
          <p14:tracePt t="45218" x="3438525" y="2524125"/>
          <p14:tracePt t="45219" x="3419475" y="2524125"/>
          <p14:tracePt t="45230" x="3390900" y="2524125"/>
          <p14:tracePt t="45244" x="3381375" y="2524125"/>
          <p14:tracePt t="45247" x="3362325" y="2524125"/>
          <p14:tracePt t="45278" x="3305175" y="2533650"/>
          <p14:tracePt t="45279" x="3295650" y="2533650"/>
          <p14:tracePt t="45291" x="3276600" y="2552700"/>
          <p14:tracePt t="45294" x="3267075" y="2552700"/>
          <p14:tracePt t="45330" x="3238500" y="2562225"/>
          <p14:tracePt t="45333" x="3238500" y="2581275"/>
          <p14:tracePt t="45343" x="3219450" y="2581275"/>
          <p14:tracePt t="45362" x="3219450" y="2590800"/>
          <p14:tracePt t="45378" x="3190875" y="2609850"/>
          <p14:tracePt t="45396" x="3190875" y="2638425"/>
          <p14:tracePt t="45401" x="3181350" y="2638425"/>
          <p14:tracePt t="45413" x="3181350" y="2647950"/>
          <p14:tracePt t="45418" x="3162300" y="2667000"/>
          <p14:tracePt t="45419" x="3152775" y="2676525"/>
          <p14:tracePt t="45460" x="3133725" y="2724150"/>
          <p14:tracePt t="45460" x="3124200" y="2752725"/>
          <p14:tracePt t="45473" x="3124200" y="2762250"/>
          <p14:tracePt t="45488" x="3105150" y="2809875"/>
          <p14:tracePt t="45503" x="3105150" y="2819400"/>
          <p14:tracePt t="45506" x="3105150" y="2838450"/>
          <p14:tracePt t="45508" x="3105150" y="2867025"/>
          <p14:tracePt t="45520" x="3105150" y="2876550"/>
          <p14:tracePt t="45552" x="3105150" y="2933700"/>
          <p14:tracePt t="45553" x="3105150" y="2952750"/>
          <p14:tracePt t="45564" x="3124200" y="2962275"/>
          <p14:tracePt t="45568" x="3124200" y="2981325"/>
          <p14:tracePt t="45581" x="3133725" y="2990850"/>
          <p14:tracePt t="45585" x="3152775" y="3009900"/>
          <p14:tracePt t="45598" x="3162300" y="3038475"/>
          <p14:tracePt t="45602" x="3181350" y="3038475"/>
          <p14:tracePt t="45604" x="3190875" y="3048000"/>
          <p14:tracePt t="45616" x="3190875" y="3067050"/>
          <p14:tracePt t="45631" x="3219450" y="3095625"/>
          <p14:tracePt t="45645" x="3238500" y="3095625"/>
          <p14:tracePt t="45648" x="3248025" y="3105150"/>
          <p14:tracePt t="45662" x="3276600" y="3105150"/>
          <p14:tracePt t="45664" x="3276600" y="3124200"/>
          <p14:tracePt t="45677" x="3305175" y="3124200"/>
          <p14:tracePt t="45679" x="3324225" y="3133725"/>
          <p14:tracePt t="45692" x="3333750" y="3133725"/>
          <p14:tracePt t="45695" x="3352800" y="3133725"/>
          <p14:tracePt t="45710" x="3362325" y="3152775"/>
          <p14:tracePt t="45712" x="3390900" y="3152775"/>
          <p14:tracePt t="45724" x="3409950" y="3152775"/>
          <p14:tracePt t="45727" x="3419475" y="3162300"/>
          <p14:tracePt t="45741" x="3438525" y="3162300"/>
          <p14:tracePt t="45743" x="3467100" y="3162300"/>
          <p14:tracePt t="45756" x="3495675" y="3162300"/>
          <p14:tracePt t="45759" x="3505200" y="3162300"/>
          <p14:tracePt t="45779" x="3533775" y="3181350"/>
          <p14:tracePt t="45780" x="3590925" y="3181350"/>
          <p14:tracePt t="45792" x="3619500" y="3181350"/>
          <p14:tracePt t="45824" x="3705225" y="3181350"/>
          <p14:tracePt t="45825" x="3733800" y="3181350"/>
          <p14:tracePt t="45837" x="3762375" y="3181350"/>
          <p14:tracePt t="45839" x="3781425" y="3181350"/>
          <p14:tracePt t="45861" x="3810000" y="3181350"/>
          <p14:tracePt t="45862" x="3838575" y="3181350"/>
          <p14:tracePt t="45873" x="3848100" y="3181350"/>
          <p14:tracePt t="45887" x="3876675" y="3162300"/>
          <p14:tracePt t="45921" x="3895725" y="3162300"/>
          <p14:tracePt t="45922" x="3895725" y="3152775"/>
          <p14:tracePt t="45972" x="3895725" y="3133725"/>
          <p14:tracePt t="45972" x="3895725" y="3124200"/>
          <p14:tracePt t="45985" x="3895725" y="3105150"/>
          <p14:tracePt t="46002" x="3895725" y="3076575"/>
          <p14:tracePt t="46014" x="3876675" y="3067050"/>
          <p14:tracePt t="46018" x="3867150" y="3019425"/>
          <p14:tracePt t="46031" x="3867150" y="3009900"/>
          <p14:tracePt t="46036" x="3838575" y="2981325"/>
          <p14:tracePt t="46037" x="3819525" y="2952750"/>
          <p14:tracePt t="46049" x="3810000" y="2924175"/>
          <p14:tracePt t="46064" x="3781425" y="2876550"/>
          <p14:tracePt t="46070" x="3762375" y="2847975"/>
          <p14:tracePt t="46090" x="3724275" y="2819400"/>
          <p14:tracePt t="46105" x="3695700" y="2790825"/>
          <p14:tracePt t="46120" x="3676650" y="2781300"/>
          <p14:tracePt t="46122" x="3667125" y="2762250"/>
          <p14:tracePt t="46137" x="3638550" y="2752725"/>
          <p14:tracePt t="46152" x="3609975" y="2733675"/>
          <p14:tracePt t="46167" x="3590925" y="2724150"/>
          <p14:tracePt t="46171" x="3581400" y="2724150"/>
          <p14:tracePt t="46184" x="3552825" y="2705100"/>
          <p14:tracePt t="46201" x="3524250" y="2705100"/>
          <p14:tracePt t="46215" x="3505200" y="2705100"/>
          <p14:tracePt t="46219" x="3505200" y="2695575"/>
          <p14:tracePt t="46220" x="3476625" y="2695575"/>
          <p14:tracePt t="46232" x="3467100" y="2695575"/>
          <p14:tracePt t="46245" x="3448050" y="2695575"/>
          <p14:tracePt t="46248" x="3419475" y="2695575"/>
          <p14:tracePt t="46277" x="3381375" y="2695575"/>
          <p14:tracePt t="46278" x="3362325" y="2695575"/>
          <p14:tracePt t="46289" x="3352800" y="2695575"/>
          <p14:tracePt t="46304" x="3333750" y="2705100"/>
          <p14:tracePt t="46308" x="3324225" y="2724150"/>
          <p14:tracePt t="46334" x="3305175" y="2733675"/>
          <p14:tracePt t="46334" x="3305175" y="2752725"/>
          <p14:tracePt t="46371" x="3295650" y="2781300"/>
          <p14:tracePt t="46372" x="3295650" y="2790825"/>
          <p14:tracePt t="46373" x="3295650" y="2819400"/>
          <p14:tracePt t="46385" x="3295650" y="2838450"/>
          <p14:tracePt t="46400" x="3295650" y="2847975"/>
          <p14:tracePt t="46403" x="3295650" y="2867025"/>
          <p14:tracePt t="46415" x="3295650" y="2876550"/>
          <p14:tracePt t="46418" x="3295650" y="2905125"/>
          <p14:tracePt t="46429" x="3295650" y="2924175"/>
          <p14:tracePt t="46431" x="3295650" y="2933700"/>
          <p14:tracePt t="46444" x="3295650" y="2952750"/>
          <p14:tracePt t="46469" x="3324225" y="2990850"/>
          <p14:tracePt t="46470" x="3352800" y="3019425"/>
          <p14:tracePt t="46493" x="3362325" y="3038475"/>
          <p14:tracePt t="46494" x="3381375" y="3067050"/>
          <p14:tracePt t="46507" x="3390900" y="3076575"/>
          <p14:tracePt t="46522" x="3438525" y="3105150"/>
          <p14:tracePt t="46536" x="3467100" y="3124200"/>
          <p14:tracePt t="46539" x="3476625" y="3124200"/>
          <p14:tracePt t="46542" x="3524250" y="3133725"/>
          <p14:tracePt t="46554" x="3562350" y="3152775"/>
          <p14:tracePt t="46570" x="3648075" y="3162300"/>
          <p14:tracePt t="46585" x="3762375" y="3181350"/>
          <p14:tracePt t="46599" x="3838575" y="3190875"/>
          <p14:tracePt t="46604" x="3895725" y="3190875"/>
          <p14:tracePt t="46606" x="3933825" y="3209925"/>
          <p14:tracePt t="46617" x="4010025" y="3209925"/>
          <p14:tracePt t="46650" x="4124325" y="3209925"/>
          <p14:tracePt t="46651" x="4162425" y="3209925"/>
          <p14:tracePt t="46663" x="4210050" y="3209925"/>
          <p14:tracePt t="46665" x="4248150" y="3209925"/>
          <p14:tracePt t="46678" x="4276725" y="3209925"/>
          <p14:tracePt t="46681" x="4305300" y="3209925"/>
          <p14:tracePt t="46692" x="4333875" y="3209925"/>
          <p14:tracePt t="46709" x="4381500" y="3209925"/>
          <p14:tracePt t="46711" x="4391025" y="3209925"/>
          <p14:tracePt t="46721" x="4419600" y="3209925"/>
          <p14:tracePt t="46735" x="4476750" y="3209925"/>
          <p14:tracePt t="46751" x="4505325" y="3209925"/>
          <p14:tracePt t="46754" x="4524375" y="3209925"/>
          <p14:tracePt t="46766" x="4562475" y="3219450"/>
          <p14:tracePt t="46768" x="4591050" y="3219450"/>
          <p14:tracePt t="46782" x="4619625" y="3238500"/>
          <p14:tracePt t="46785" x="4648200" y="3238500"/>
          <p14:tracePt t="46800" x="4695825" y="3248025"/>
          <p14:tracePt t="46802" x="4724400" y="3248025"/>
          <p14:tracePt t="46816" x="4762500" y="3267075"/>
          <p14:tracePt t="46831" x="4781550" y="3267075"/>
          <p14:tracePt t="47067" x="4791075" y="3267075"/>
          <p14:tracePt t="47085" x="4838700" y="3267075"/>
          <p14:tracePt t="47086" x="4886325" y="3267075"/>
          <p14:tracePt t="47097" x="4933950" y="3276600"/>
          <p14:tracePt t="47112" x="4991100" y="3276600"/>
          <p14:tracePt t="47115" x="5048250" y="3295650"/>
          <p14:tracePt t="47128" x="5305425" y="3324225"/>
          <p14:tracePt t="47144" x="5429250" y="3333750"/>
          <p14:tracePt t="47146" x="5543550" y="3362325"/>
          <p14:tracePt t="47161" x="5629275" y="3381375"/>
          <p14:tracePt t="47163" x="5743575" y="3409950"/>
          <p14:tracePt t="47188" x="6057900" y="3495675"/>
          <p14:tracePt t="47194" x="6105525" y="3505200"/>
          <p14:tracePt t="47206" x="6172200" y="3524250"/>
          <p14:tracePt t="47221" x="6286500" y="3533775"/>
          <p14:tracePt t="47236" x="6343650" y="3552825"/>
          <p14:tracePt t="47252" x="6391275" y="3562350"/>
          <p14:tracePt t="47266" x="6400800" y="3562350"/>
          <p14:tracePt t="58408" x="6391275" y="3562350"/>
          <p14:tracePt t="58409" x="6372225" y="3562350"/>
          <p14:tracePt t="58420" x="6343650" y="3562350"/>
          <p14:tracePt t="58436" x="6305550" y="3581400"/>
          <p14:tracePt t="58450" x="6257925" y="3609975"/>
          <p14:tracePt t="58468" x="6200775" y="3619500"/>
          <p14:tracePt t="58484" x="6162675" y="3619500"/>
          <p14:tracePt t="58499" x="6134100" y="3638550"/>
          <p14:tracePt t="58524" x="6086475" y="3648075"/>
          <p14:tracePt t="58609" x="6115050" y="3648075"/>
          <p14:tracePt t="58619" x="6134100" y="3648075"/>
          <p14:tracePt t="58634" x="6172200" y="3648075"/>
          <p14:tracePt t="58639" x="6200775" y="3648075"/>
          <p14:tracePt t="58640" x="6257925" y="3648075"/>
          <p14:tracePt t="58651" x="6305550" y="3648075"/>
          <p14:tracePt t="58666" x="6362700" y="3667125"/>
          <p14:tracePt t="58669" x="6419850" y="3667125"/>
          <p14:tracePt t="58691" x="6477000" y="3667125"/>
          <p14:tracePt t="58692" x="6619875" y="3676650"/>
          <p14:tracePt t="58702" x="6686550" y="3695700"/>
          <p14:tracePt t="58717" x="6848475" y="3724275"/>
          <p14:tracePt t="58733" x="7019925" y="3752850"/>
          <p14:tracePt t="58748" x="7191375" y="3781425"/>
          <p14:tracePt t="58763" x="7286625" y="3810000"/>
          <p14:tracePt t="58779" x="7343775" y="3810000"/>
          <p14:tracePt t="58782" x="7381875" y="3819525"/>
          <p14:tracePt t="58813" x="7467600" y="3838575"/>
          <p14:tracePt t="58814" x="7496175" y="3838575"/>
          <p14:tracePt t="58829" x="7515225" y="3838575"/>
          <p14:tracePt t="58847" x="7524750" y="3838575"/>
          <p14:tracePt t="59105" x="7543800" y="3838575"/>
          <p14:tracePt t="59115" x="7581900" y="3838575"/>
          <p14:tracePt t="59131" x="7629525" y="3838575"/>
          <p14:tracePt t="59133" x="7696200" y="3838575"/>
          <p14:tracePt t="59144" x="7781925" y="3838575"/>
          <p14:tracePt t="59158" x="8010525" y="3838575"/>
          <p14:tracePt t="59172" x="8181975" y="3838575"/>
          <p14:tracePt t="59188" x="8296275" y="3838575"/>
          <p14:tracePt t="59192" x="8429625" y="3848100"/>
          <p14:tracePt t="59204" x="8524875" y="3867150"/>
          <p14:tracePt t="59210" x="8629650" y="3876675"/>
          <p14:tracePt t="59211" x="8724900" y="3905250"/>
          <p14:tracePt t="59224" x="8810625" y="3924300"/>
          <p14:tracePt t="59237" x="8896350" y="3933825"/>
          <p14:tracePt t="59252" x="9001125" y="3933825"/>
          <p14:tracePt t="59268" x="9058275" y="3952875"/>
          <p14:tracePt t="59284" x="9086850" y="3952875"/>
          <p14:tracePt t="59304" x="9115425" y="3952875"/>
          <p14:tracePt t="59341" x="9124950" y="3952875"/>
          <p14:tracePt t="59401" x="9115425" y="3952875"/>
          <p14:tracePt t="59411" x="9086850" y="3962400"/>
          <p14:tracePt t="59426" x="9039225" y="3962400"/>
          <p14:tracePt t="59430" x="9001125" y="3962400"/>
          <p14:tracePt t="59443" x="8943975" y="3962400"/>
          <p14:tracePt t="59446" x="8867775" y="3962400"/>
          <p14:tracePt t="59450" x="8801100" y="3962400"/>
          <p14:tracePt t="59460" x="8715375" y="3962400"/>
          <p14:tracePt t="59477" x="8639175" y="3952875"/>
          <p14:tracePt t="59479" x="8572500" y="3933825"/>
          <p14:tracePt t="59492" x="8543925" y="3924300"/>
          <p14:tracePt t="59495" x="8486775" y="3905250"/>
          <p14:tracePt t="59510" x="8439150" y="3895725"/>
          <p14:tracePt t="59513" x="8410575" y="3867150"/>
          <p14:tracePt t="59515" x="8372475" y="3848100"/>
          <p14:tracePt t="59529" x="8343900" y="3848100"/>
          <p14:tracePt t="59545" x="8324850" y="3819525"/>
          <p14:tracePt t="59558" x="8296275" y="3810000"/>
          <p14:tracePt t="59573" x="8296275" y="3781425"/>
          <p14:tracePt t="59598" x="8296275" y="3762375"/>
          <p14:tracePt t="59599" x="8296275" y="3733800"/>
          <p14:tracePt t="59609" x="8296275" y="3705225"/>
          <p14:tracePt t="59631" x="8296275" y="3667125"/>
          <p14:tracePt t="59645" x="8315325" y="3638550"/>
          <p14:tracePt t="59660" x="8315325" y="3619500"/>
          <p14:tracePt t="59663" x="8324850" y="3609975"/>
          <p14:tracePt t="59679" x="8324850" y="3590925"/>
          <p14:tracePt t="59693" x="8324850" y="3581400"/>
          <p14:tracePt t="59695" x="8324850" y="3562350"/>
          <p14:tracePt t="59710" x="8343900" y="3562350"/>
          <p14:tracePt t="59712" x="8343900" y="3552825"/>
          <p14:tracePt t="59749" x="8343900" y="3533775"/>
          <p14:tracePt t="59764" x="8343900" y="3524250"/>
          <p14:tracePt t="59805" x="8372475" y="3524250"/>
          <p14:tracePt t="59817" x="8401050" y="3524250"/>
          <p14:tracePt t="59830" x="8458200" y="3524250"/>
          <p14:tracePt t="59845" x="8543925" y="3524250"/>
          <p14:tracePt t="59860" x="8582025" y="3533775"/>
          <p14:tracePt t="59864" x="8639175" y="3562350"/>
          <p14:tracePt t="59877" x="8686800" y="3590925"/>
          <p14:tracePt t="59880" x="8743950" y="3638550"/>
          <p14:tracePt t="59910" x="8867775" y="3752850"/>
          <p14:tracePt t="59911" x="8896350" y="3790950"/>
          <p14:tracePt t="59924" x="8924925" y="3838575"/>
          <p14:tracePt t="59939" x="8953500" y="3895725"/>
          <p14:tracePt t="59954" x="8972550" y="3933825"/>
          <p14:tracePt t="59958" x="8982075" y="3952875"/>
          <p14:tracePt t="59975" x="8982075" y="3962400"/>
          <p14:tracePt t="59988" x="8972550" y="3981450"/>
          <p14:tracePt t="59992" x="8943975" y="3981450"/>
          <p14:tracePt t="60003" x="8896350" y="3990975"/>
          <p14:tracePt t="60008" x="8858250" y="4010025"/>
          <p14:tracePt t="60032" x="8829675" y="4010025"/>
          <p14:tracePt t="60032" x="8753475" y="4010025"/>
          <p14:tracePt t="60033" x="8724900" y="4010025"/>
          <p14:tracePt t="60054" x="8696325" y="4010025"/>
          <p14:tracePt t="60082" x="8696325" y="3981450"/>
          <p14:tracePt t="60083" x="8696325" y="3962400"/>
          <p14:tracePt t="60094" x="8743950" y="3952875"/>
          <p14:tracePt t="60110" x="8772525" y="3933825"/>
          <p14:tracePt t="60112" x="8829675" y="3924300"/>
          <p14:tracePt t="60127" x="8886825" y="3905250"/>
          <p14:tracePt t="60131" x="8953500" y="3895725"/>
          <p14:tracePt t="60133" x="9029700" y="3895725"/>
          <p14:tracePt t="60146" x="9115425" y="3895725"/>
          <p14:tracePt t="60162" x="9267825" y="3895725"/>
          <p14:tracePt t="60192" x="9486900" y="3895725"/>
          <p14:tracePt t="60194" x="9582150" y="3905250"/>
          <p14:tracePt t="60216" x="9658350" y="3933825"/>
          <p14:tracePt t="60228" x="9667875" y="3952875"/>
          <p14:tracePt t="60231" x="9696450" y="3952875"/>
          <p14:tracePt t="60256" x="9696450" y="3962400"/>
          <p14:tracePt t="60258" x="9715500" y="3962400"/>
          <p14:tracePt t="60280" x="9715500" y="3981450"/>
          <p14:tracePt t="60281" x="9667875" y="3981450"/>
          <p14:tracePt t="60291" x="9629775" y="3981450"/>
          <p14:tracePt t="60293" x="9572625" y="3981450"/>
          <p14:tracePt t="60307" x="9515475" y="3981450"/>
          <p14:tracePt t="60319" x="9429750" y="3962400"/>
          <p14:tracePt t="60335" x="9344025" y="3924300"/>
          <p14:tracePt t="60350" x="9296400" y="3876675"/>
          <p14:tracePt t="60366" x="9286875" y="3810000"/>
          <p14:tracePt t="60381" x="9286875" y="3781425"/>
          <p14:tracePt t="60384" x="9286875" y="3762375"/>
          <p14:tracePt t="60397" x="9315450" y="3733800"/>
          <p14:tracePt t="60400" x="9324975" y="3724275"/>
          <p14:tracePt t="60414" x="9372600" y="3705225"/>
          <p14:tracePt t="60416" x="9401175" y="3695700"/>
          <p14:tracePt t="60431" x="9467850" y="3676650"/>
          <p14:tracePt t="60464" x="9544050" y="3676650"/>
          <p14:tracePt t="60464" x="9572625" y="3676650"/>
          <p14:tracePt t="60486" x="9582150" y="3695700"/>
          <p14:tracePt t="60517" x="9525000" y="3724275"/>
          <p14:tracePt t="60529" x="9458325" y="3733800"/>
          <p14:tracePt t="60545" x="9210675" y="3790950"/>
          <p14:tracePt t="60560" x="8810625" y="3867150"/>
          <p14:tracePt t="60577" x="8315325" y="3952875"/>
          <p14:tracePt t="60590" x="8039100" y="4010025"/>
          <p14:tracePt t="60594" x="7772400" y="4038600"/>
          <p14:tracePt t="60595" x="7524750" y="4076700"/>
          <p14:tracePt t="60608" x="7305675" y="4105275"/>
          <p14:tracePt t="60623" x="7077075" y="4133850"/>
          <p14:tracePt t="60637" x="6943725" y="4133850"/>
          <p14:tracePt t="60642" x="6905625" y="4152900"/>
          <p14:tracePt t="60654" x="6772275" y="4162425"/>
          <p14:tracePt t="60670" x="6705600" y="4162425"/>
          <p14:tracePt t="60686" x="6677025" y="4162425"/>
          <p14:tracePt t="60735" x="6705600" y="4162425"/>
          <p14:tracePt t="60747" x="6743700" y="4162425"/>
          <p14:tracePt t="60760" x="6829425" y="4162425"/>
          <p14:tracePt t="60776" x="6943725" y="4152900"/>
          <p14:tracePt t="60790" x="7019925" y="4133850"/>
          <p14:tracePt t="60792" x="7105650" y="4124325"/>
          <p14:tracePt t="60806" x="7229475" y="4105275"/>
          <p14:tracePt t="60810" x="7305675" y="4076700"/>
          <p14:tracePt t="60812" x="7400925" y="4067175"/>
          <p14:tracePt t="60825" x="7515225" y="4038600"/>
          <p14:tracePt t="60838" x="7724775" y="3990975"/>
          <p14:tracePt t="60865" x="7829550" y="3981450"/>
          <p14:tracePt t="60866" x="8010525" y="3952875"/>
          <p14:tracePt t="60867" x="8058150" y="3952875"/>
          <p14:tracePt t="60880" x="8115300" y="3952875"/>
          <p14:tracePt t="60894" x="8201025" y="3952875"/>
          <p14:tracePt t="60911" x="8229600" y="3952875"/>
          <p14:tracePt t="60912" x="8258175" y="3952875"/>
          <p14:tracePt t="60926" x="8267700" y="3952875"/>
          <p14:tracePt t="60928" x="8286750" y="3952875"/>
          <p14:tracePt t="60939" x="8286750" y="3962400"/>
          <p14:tracePt t="60981" x="8286750" y="3981450"/>
          <p14:tracePt t="60983" x="8258175" y="3981450"/>
          <p14:tracePt t="61012" x="8210550" y="4010025"/>
          <p14:tracePt t="61013" x="8181975" y="4019550"/>
          <p14:tracePt t="62213" x="8153400" y="4019550"/>
          <p14:tracePt t="62227" x="8115300" y="4019550"/>
          <p14:tracePt t="62228" x="8039100" y="4019550"/>
          <p14:tracePt t="62238" x="7943850" y="4019550"/>
          <p14:tracePt t="62253" x="7686675" y="4019550"/>
          <p14:tracePt t="62267" x="7553325" y="4019550"/>
          <p14:tracePt t="62270" x="7410450" y="4010025"/>
          <p14:tracePt t="62283" x="7343775" y="3990975"/>
          <p14:tracePt t="62286" x="7229475" y="3981450"/>
          <p14:tracePt t="62300" x="7105650" y="3962400"/>
          <p14:tracePt t="62302" x="6991350" y="3952875"/>
          <p14:tracePt t="62316" x="6886575" y="3933825"/>
          <p14:tracePt t="62319" x="6858000" y="3924300"/>
          <p14:tracePt t="62333" x="6734175" y="3905250"/>
          <p14:tracePt t="62368" x="6600825" y="3876675"/>
          <p14:tracePt t="62369" x="6572250" y="3867150"/>
          <p14:tracePt t="62370" x="6562725" y="3848100"/>
          <p14:tracePt t="62399" x="6543675" y="3838575"/>
          <p14:tracePt t="62413" x="6543675" y="3819525"/>
          <p14:tracePt t="62428" x="6543675" y="3810000"/>
          <p14:tracePt t="62431" x="6562725" y="3810000"/>
          <p14:tracePt t="62443" x="6572250" y="3790950"/>
          <p14:tracePt t="63334" x="6543675" y="3790950"/>
          <p14:tracePt t="63345" x="6505575" y="3790950"/>
          <p14:tracePt t="63349" x="6448425" y="3790950"/>
          <p14:tracePt t="63362" x="6400800" y="3790950"/>
          <p14:tracePt t="63378" x="6219825" y="3790950"/>
          <p14:tracePt t="63394" x="6000750" y="3790950"/>
          <p14:tracePt t="63395" x="5876925" y="3790950"/>
          <p14:tracePt t="63406" x="5743575" y="3781425"/>
          <p14:tracePt t="63442" x="5400675" y="3733800"/>
          <p14:tracePt t="63443" x="5314950" y="3724275"/>
          <p14:tracePt t="63444" x="5248275" y="3724275"/>
          <p14:tracePt t="63467" x="5200650" y="3724275"/>
          <p14:tracePt t="63468" x="5114925" y="3705225"/>
          <p14:tracePt t="63478" x="5086350" y="3705225"/>
          <p14:tracePt t="63502" x="5057775" y="3705225"/>
          <p14:tracePt t="63503" x="5019675" y="3705225"/>
          <p14:tracePt t="63533" x="5000625" y="3705225"/>
        </p14:tracePtLst>
      </p14:laserTrace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BA72-A395-4477-A3E0-EB050DF52107}"/>
              </a:ext>
            </a:extLst>
          </p:cNvPr>
          <p:cNvSpPr>
            <a:spLocks noGrp="1"/>
          </p:cNvSpPr>
          <p:nvPr>
            <p:ph type="title"/>
          </p:nvPr>
        </p:nvSpPr>
        <p:spPr/>
        <p:txBody>
          <a:bodyPr/>
          <a:lstStyle/>
          <a:p>
            <a:r>
              <a:rPr lang="en-US" dirty="0"/>
              <a:t>OCT RNFL </a:t>
            </a:r>
            <a:br>
              <a:rPr lang="en-US" dirty="0"/>
            </a:br>
            <a:r>
              <a:rPr lang="en-US" sz="3200" dirty="0"/>
              <a:t>(3 months after presentation)</a:t>
            </a:r>
            <a:endParaRPr lang="en-US" dirty="0"/>
          </a:p>
        </p:txBody>
      </p:sp>
      <p:sp>
        <p:nvSpPr>
          <p:cNvPr id="3" name="Content Placeholder 2">
            <a:extLst>
              <a:ext uri="{FF2B5EF4-FFF2-40B4-BE49-F238E27FC236}">
                <a16:creationId xmlns:a16="http://schemas.microsoft.com/office/drawing/2014/main" id="{3C53C961-EBDB-499A-A0E1-ED13F887D7D7}"/>
              </a:ext>
            </a:extLst>
          </p:cNvPr>
          <p:cNvSpPr>
            <a:spLocks noGrp="1"/>
          </p:cNvSpPr>
          <p:nvPr>
            <p:ph idx="1"/>
          </p:nvPr>
        </p:nvSpPr>
        <p:spPr>
          <a:xfrm>
            <a:off x="945708" y="1690688"/>
            <a:ext cx="4683428" cy="3820766"/>
          </a:xfrm>
        </p:spPr>
        <p:txBody>
          <a:bodyPr/>
          <a:lstStyle/>
          <a:p>
            <a:r>
              <a:rPr lang="en-US" dirty="0"/>
              <a:t>Significant thinning of RNFL OU</a:t>
            </a:r>
          </a:p>
          <a:p>
            <a:r>
              <a:rPr lang="en-US" dirty="0"/>
              <a:t>Average thickness OD 79 µm, OS 89 µm</a:t>
            </a:r>
          </a:p>
          <a:p>
            <a:r>
              <a:rPr lang="en-US" dirty="0"/>
              <a:t>Reference range: </a:t>
            </a:r>
            <a:r>
              <a:rPr lang="en-US" b="0" i="0" dirty="0">
                <a:solidFill>
                  <a:srgbClr val="212121"/>
                </a:solidFill>
                <a:effectLst/>
                <a:latin typeface="BlinkMacSystemFont"/>
              </a:rPr>
              <a:t>117.11±9.15 um</a:t>
            </a:r>
            <a:endParaRPr lang="en-US" dirty="0"/>
          </a:p>
        </p:txBody>
      </p:sp>
      <p:pic>
        <p:nvPicPr>
          <p:cNvPr id="7" name="Picture 6">
            <a:extLst>
              <a:ext uri="{FF2B5EF4-FFF2-40B4-BE49-F238E27FC236}">
                <a16:creationId xmlns:a16="http://schemas.microsoft.com/office/drawing/2014/main" id="{E46B3C84-96D2-4921-B425-EA5635C49026}"/>
              </a:ext>
            </a:extLst>
          </p:cNvPr>
          <p:cNvPicPr>
            <a:picLocks noChangeAspect="1"/>
          </p:cNvPicPr>
          <p:nvPr/>
        </p:nvPicPr>
        <p:blipFill>
          <a:blip r:embed="rId4"/>
          <a:stretch>
            <a:fillRect/>
          </a:stretch>
        </p:blipFill>
        <p:spPr>
          <a:xfrm>
            <a:off x="6562865" y="365125"/>
            <a:ext cx="5242205" cy="6127750"/>
          </a:xfrm>
          <a:prstGeom prst="rect">
            <a:avLst/>
          </a:prstGeom>
        </p:spPr>
      </p:pic>
      <p:pic>
        <p:nvPicPr>
          <p:cNvPr id="4" name="Audio 3">
            <a:hlinkClick r:id="" action="ppaction://media"/>
            <a:extLst>
              <a:ext uri="{FF2B5EF4-FFF2-40B4-BE49-F238E27FC236}">
                <a16:creationId xmlns:a16="http://schemas.microsoft.com/office/drawing/2014/main" id="{8D5D3FD7-52EE-1035-E085-0D83D1271A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42572179"/>
      </p:ext>
    </p:extLst>
  </p:cSld>
  <p:clrMapOvr>
    <a:masterClrMapping/>
  </p:clrMapOvr>
  <mc:AlternateContent xmlns:mc="http://schemas.openxmlformats.org/markup-compatibility/2006">
    <mc:Choice xmlns:p14="http://schemas.microsoft.com/office/powerpoint/2010/main" Requires="p14">
      <p:transition spd="slow" p14:dur="2000" advTm="40576"/>
    </mc:Choice>
    <mc:Fallback>
      <p:transition spd="slow" advTm="40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5713" x="5048250" y="3695700"/>
          <p14:tracePt t="5724" x="5076825" y="3676650"/>
          <p14:tracePt t="5739" x="5172075" y="3609975"/>
          <p14:tracePt t="5755" x="5229225" y="3581400"/>
          <p14:tracePt t="5758" x="5334000" y="3524250"/>
          <p14:tracePt t="5760" x="5448300" y="3448050"/>
          <p14:tracePt t="5774" x="5600700" y="3381375"/>
          <p14:tracePt t="5788" x="5905500" y="3219450"/>
          <p14:tracePt t="5803" x="6219825" y="3076575"/>
          <p14:tracePt t="5820" x="6400800" y="3009900"/>
          <p14:tracePt t="5822" x="6572250" y="2933700"/>
          <p14:tracePt t="5823" x="6734175" y="2867025"/>
          <p14:tracePt t="5835" x="6915150" y="2809875"/>
          <p14:tracePt t="5850" x="7077075" y="2752725"/>
          <p14:tracePt t="5853" x="7258050" y="2676525"/>
          <p14:tracePt t="5875" x="7772400" y="2495550"/>
          <p14:tracePt t="5890" x="8096250" y="2362200"/>
          <p14:tracePt t="5905" x="8267700" y="2305050"/>
          <p14:tracePt t="5908" x="8429625" y="2257425"/>
          <p14:tracePt t="5921" x="8496300" y="2228850"/>
          <p14:tracePt t="5924" x="8658225" y="2171700"/>
          <p14:tracePt t="5939" x="8801100" y="2114550"/>
          <p14:tracePt t="5941" x="8915400" y="2057400"/>
          <p14:tracePt t="5944" x="9010650" y="2009775"/>
          <p14:tracePt t="5959" x="9124950" y="1971675"/>
          <p14:tracePt t="5972" x="9210675" y="1924050"/>
          <p14:tracePt t="5987" x="9315450" y="1885950"/>
          <p14:tracePt t="6002" x="9353550" y="1857375"/>
          <p14:tracePt t="6019" x="9372600" y="1857375"/>
          <p14:tracePt t="6038" x="9382125" y="1838325"/>
          <p14:tracePt t="6039" x="9401175" y="1838325"/>
          <p14:tracePt t="6070" x="9410700" y="1828800"/>
          <p14:tracePt t="6088" x="9429750" y="1800225"/>
          <p14:tracePt t="6100" x="9439275" y="1781175"/>
          <p14:tracePt t="6114" x="9458325" y="1771650"/>
          <p14:tracePt t="6130" x="9458325" y="1752600"/>
          <p14:tracePt t="6154" x="9496425" y="1724025"/>
          <p14:tracePt t="6170" x="9496425" y="1714500"/>
          <p14:tracePt t="6184" x="9525000" y="1666875"/>
          <p14:tracePt t="6209" x="9553575" y="1638300"/>
          <p14:tracePt t="6210" x="9572625" y="1609725"/>
          <p14:tracePt t="6222" x="9572625" y="1600200"/>
          <p14:tracePt t="6238" x="9582150" y="1581150"/>
          <p14:tracePt t="6252" x="9582150" y="1571625"/>
          <p14:tracePt t="6282" x="9582150" y="1552575"/>
          <p14:tracePt t="6295" x="9601200" y="1552575"/>
          <p14:tracePt t="6547" x="9601200" y="1543050"/>
          <p14:tracePt t="6572" x="9610725" y="1495425"/>
          <p14:tracePt t="6587" x="9629775" y="1485900"/>
          <p14:tracePt t="6589" x="9639300" y="1457325"/>
          <p14:tracePt t="6604" x="9639300" y="1438275"/>
          <p14:tracePt t="6607" x="9658350" y="1409700"/>
          <p14:tracePt t="6609" x="9667875" y="1400175"/>
          <p14:tracePt t="6623" x="9667875" y="1371600"/>
          <p14:tracePt t="6638" x="9686925" y="1343025"/>
          <p14:tracePt t="6651" x="9696450" y="1314450"/>
          <p14:tracePt t="6667" x="9696450" y="1295400"/>
          <p14:tracePt t="6672" x="9715500" y="1285875"/>
          <p14:tracePt t="6673" x="9715500" y="1266825"/>
          <p14:tracePt t="6703" x="9715500" y="1257300"/>
          <p14:tracePt t="6704" x="9725025" y="1257300"/>
          <p14:tracePt t="6705" x="9725025" y="1238250"/>
          <p14:tracePt t="6731" x="9725025" y="1228725"/>
          <p14:tracePt t="6743" x="9725025" y="1209675"/>
          <p14:tracePt t="6775" x="9725025" y="1200150"/>
          <p14:tracePt t="6853" x="9725025" y="1181100"/>
          <p14:tracePt t="6988" x="9715500" y="1181100"/>
          <p14:tracePt t="6999" x="9696450" y="1181100"/>
          <p14:tracePt t="7013" x="9686925" y="1171575"/>
          <p14:tracePt t="7029" x="9658350" y="1171575"/>
          <p14:tracePt t="7044" x="9629775" y="1171575"/>
          <p14:tracePt t="7068" x="9610725" y="1171575"/>
          <p14:tracePt t="7069" x="9572625" y="1171575"/>
          <p14:tracePt t="7079" x="9553575" y="1171575"/>
          <p14:tracePt t="7094" x="9525000" y="1171575"/>
          <p14:tracePt t="7109" x="9486900" y="1171575"/>
          <p14:tracePt t="7123" x="9458325" y="1171575"/>
          <p14:tracePt t="7141" x="9439275" y="1171575"/>
          <p14:tracePt t="7153" x="9429750" y="1181100"/>
          <p14:tracePt t="7167" x="9410700" y="1181100"/>
          <p14:tracePt t="7181" x="9401175" y="1181100"/>
          <p14:tracePt t="7196" x="9382125" y="1181100"/>
          <p14:tracePt t="7211" x="9372600" y="1181100"/>
          <p14:tracePt t="7214" x="9353550" y="1200150"/>
          <p14:tracePt t="7245" x="9344025" y="1200150"/>
          <p14:tracePt t="7266" x="9324975" y="1200150"/>
          <p14:tracePt t="7525" x="9324975" y="1181100"/>
          <p14:tracePt t="7548" x="9324975" y="1171575"/>
          <p14:tracePt t="7594" x="9324975" y="1152525"/>
          <p14:tracePt t="7826" x="9344025" y="1152525"/>
          <p14:tracePt t="7902" x="9353550" y="1152525"/>
          <p14:tracePt t="8370" x="9372600" y="1152525"/>
          <p14:tracePt t="8391" x="9401175" y="1152525"/>
          <p14:tracePt t="8405" x="9410700" y="1152525"/>
          <p14:tracePt t="8407" x="9429750" y="1152525"/>
          <p14:tracePt t="8418" x="9439275" y="1152525"/>
          <p14:tracePt t="8443" x="9467850" y="1152525"/>
          <p14:tracePt t="8444" x="9496425" y="1152525"/>
          <p14:tracePt t="8459" x="9515475" y="1152525"/>
          <p14:tracePt t="8461" x="9525000" y="1152525"/>
          <p14:tracePt t="8487" x="9553575" y="1143000"/>
          <p14:tracePt t="8503" x="9572625" y="1143000"/>
          <p14:tracePt t="8508" x="9582150" y="1143000"/>
          <p14:tracePt t="8520" x="9582150" y="1123950"/>
          <p14:tracePt t="8534" x="9601200" y="1123950"/>
          <p14:tracePt t="8550" x="9610725" y="1123950"/>
          <p14:tracePt t="8566" x="9629775" y="1114425"/>
          <p14:tracePt t="8598" x="9639300" y="1114425"/>
          <p14:tracePt t="8652" x="9639300" y="1095375"/>
          <p14:tracePt t="8736" x="9639300" y="1085850"/>
          <p14:tracePt t="8765" x="9658350" y="1057275"/>
          <p14:tracePt t="8797" x="9658350" y="1028700"/>
          <p14:tracePt t="8825" x="9658350" y="1009650"/>
          <p14:tracePt t="8844" x="9667875" y="1000125"/>
          <p14:tracePt t="8876" x="9667875" y="971550"/>
          <p14:tracePt t="8905" x="9667875" y="952500"/>
          <p14:tracePt t="8920" x="9667875" y="942975"/>
          <p14:tracePt t="8937" x="9667875" y="923925"/>
          <p14:tracePt t="8947" x="9658350" y="923925"/>
          <p14:tracePt t="8952" x="9658350" y="914400"/>
          <p14:tracePt t="8964" x="9639300" y="914400"/>
          <p14:tracePt t="8967" x="9639300" y="895350"/>
          <p14:tracePt t="8980" x="9629775" y="895350"/>
          <p14:tracePt t="8982" x="9610725" y="895350"/>
          <p14:tracePt t="8995" x="9601200" y="885825"/>
          <p14:tracePt t="9009" x="9553575" y="885825"/>
          <p14:tracePt t="9024" x="9515475" y="866775"/>
          <p14:tracePt t="9039" x="9496425" y="866775"/>
          <p14:tracePt t="9043" x="9486900" y="866775"/>
          <p14:tracePt t="9045" x="9458325" y="866775"/>
          <p14:tracePt t="9056" x="9439275" y="866775"/>
          <p14:tracePt t="9073" x="9429750" y="866775"/>
          <p14:tracePt t="9086" x="9401175" y="866775"/>
          <p14:tracePt t="9106" x="9382125" y="866775"/>
          <p14:tracePt t="9117" x="9372600" y="866775"/>
          <p14:tracePt t="9149" x="9353550" y="866775"/>
          <p14:tracePt t="9150" x="9344025" y="866775"/>
          <p14:tracePt t="9181" x="9324975" y="866775"/>
          <p14:tracePt t="9192" x="9324975" y="885825"/>
          <p14:tracePt t="9207" x="9315450" y="885825"/>
          <p14:tracePt t="9222" x="9315450" y="895350"/>
          <p14:tracePt t="9225" x="9296400" y="895350"/>
          <p14:tracePt t="9248" x="9286875" y="914400"/>
          <p14:tracePt t="9262" x="9267825" y="923925"/>
          <p14:tracePt t="9281" x="9258300" y="952500"/>
          <p14:tracePt t="9296" x="9239250" y="971550"/>
          <p14:tracePt t="9310" x="9239250" y="981075"/>
          <p14:tracePt t="9329" x="9239250" y="1000125"/>
          <p14:tracePt t="9342" x="9239250" y="1009650"/>
          <p14:tracePt t="9344" x="9239250" y="1028700"/>
          <p14:tracePt t="9359" x="9239250" y="1038225"/>
          <p14:tracePt t="9373" x="9258300" y="1057275"/>
          <p14:tracePt t="9376" x="9267825" y="1066800"/>
          <p14:tracePt t="9390" x="9286875" y="1085850"/>
          <p14:tracePt t="9394" x="9296400" y="1095375"/>
          <p14:tracePt t="9424" x="9344025" y="1114425"/>
          <p14:tracePt t="9425" x="9353550" y="1123950"/>
          <p14:tracePt t="9437" x="9382125" y="1123950"/>
          <p14:tracePt t="9445" x="9401175" y="1143000"/>
          <p14:tracePt t="9446" x="9410700" y="1143000"/>
          <p14:tracePt t="9459" x="9429750" y="1143000"/>
          <p14:tracePt t="9461" x="9439275" y="1152525"/>
          <p14:tracePt t="9474" x="9467850" y="1152525"/>
          <p14:tracePt t="9490" x="9486900" y="1152525"/>
          <p14:tracePt t="9504" x="9515475" y="1152525"/>
          <p14:tracePt t="9522" x="9525000" y="1152525"/>
          <p14:tracePt t="9535" x="9544050" y="1152525"/>
          <p14:tracePt t="9538" x="9553575" y="1152525"/>
          <p14:tracePt t="9556" x="9572625" y="1152525"/>
          <p14:tracePt t="9557" x="9582150" y="1152525"/>
          <p14:tracePt t="9568" x="9610725" y="1143000"/>
          <p14:tracePt t="9583" x="9639300" y="1123950"/>
          <p14:tracePt t="9599" x="9658350" y="1114425"/>
          <p14:tracePt t="9615" x="9686925" y="1085850"/>
          <p14:tracePt t="9631" x="9696450" y="1085850"/>
          <p14:tracePt t="9633" x="9696450" y="1066800"/>
          <p14:tracePt t="9647" x="9715500" y="1057275"/>
          <p14:tracePt t="9673" x="9725025" y="1057275"/>
          <p14:tracePt t="9674" x="9725025" y="1038225"/>
          <p14:tracePt t="9700" x="9725025" y="1028700"/>
          <p14:tracePt t="9702" x="9725025" y="1009650"/>
          <p14:tracePt t="9713" x="9725025" y="1000125"/>
          <p14:tracePt t="9728" x="9725025" y="981075"/>
          <p14:tracePt t="9742" x="9725025" y="971550"/>
          <p14:tracePt t="9745" x="9725025" y="952500"/>
          <p14:tracePt t="9759" x="9715500" y="942975"/>
          <p14:tracePt t="9761" x="9715500" y="923925"/>
          <p14:tracePt t="9774" x="9696450" y="914400"/>
          <p14:tracePt t="9776" x="9658350" y="895350"/>
          <p14:tracePt t="9792" x="9629775" y="895350"/>
          <p14:tracePt t="9795" x="9601200" y="885825"/>
          <p14:tracePt t="9808" x="9525000" y="885825"/>
          <p14:tracePt t="9823" x="9458325" y="885825"/>
          <p14:tracePt t="9840" x="9429750" y="885825"/>
          <p14:tracePt t="9842" x="9401175" y="885825"/>
          <p14:tracePt t="9856" x="9372600" y="885825"/>
          <p14:tracePt t="9858" x="9344025" y="885825"/>
          <p14:tracePt t="9869" x="9324975" y="885825"/>
          <p14:tracePt t="9885" x="9296400" y="895350"/>
          <p14:tracePt t="9899" x="9267825" y="914400"/>
          <p14:tracePt t="9914" x="9267825" y="923925"/>
          <p14:tracePt t="9937" x="9258300" y="942975"/>
          <p14:tracePt t="9951" x="9258300" y="952500"/>
          <p14:tracePt t="9974" x="9258300" y="971550"/>
          <p14:tracePt t="9978" x="9258300" y="981075"/>
          <p14:tracePt t="9994" x="9258300" y="1000125"/>
          <p14:tracePt t="10007" x="9258300" y="1009650"/>
          <p14:tracePt t="10010" x="9258300" y="1028700"/>
          <p14:tracePt t="10024" x="9258300" y="1038225"/>
          <p14:tracePt t="10026" x="9258300" y="1057275"/>
          <p14:tracePt t="10039" x="9258300" y="1066800"/>
          <p14:tracePt t="10041" x="9258300" y="1085850"/>
          <p14:tracePt t="10055" x="9258300" y="1095375"/>
          <p14:tracePt t="10058" x="9267825" y="1095375"/>
          <p14:tracePt t="10073" x="9286875" y="1114425"/>
          <p14:tracePt t="10075" x="9296400" y="1123950"/>
          <p14:tracePt t="10089" x="9315450" y="1143000"/>
          <p14:tracePt t="10104" x="9324975" y="1143000"/>
          <p14:tracePt t="10107" x="9353550" y="1143000"/>
          <p14:tracePt t="10110" x="9372600" y="1152525"/>
          <p14:tracePt t="10122" x="9382125" y="1152525"/>
          <p14:tracePt t="10140" x="9410700" y="1171575"/>
          <p14:tracePt t="10142" x="9429750" y="1171575"/>
          <p14:tracePt t="10153" x="9439275" y="1171575"/>
          <p14:tracePt t="10168" x="9458325" y="1171575"/>
          <p14:tracePt t="10184" x="9467850" y="1171575"/>
          <p14:tracePt t="10203" x="9486900" y="1171575"/>
          <p14:tracePt t="10231" x="9496425" y="1171575"/>
          <p14:tracePt t="10261" x="9515475" y="1171575"/>
          <p14:tracePt t="10303" x="9525000" y="1171575"/>
          <p14:tracePt t="10807" x="9544050" y="1171575"/>
          <p14:tracePt t="10817" x="9553575" y="1171575"/>
          <p14:tracePt t="10843" x="9582150" y="1152525"/>
          <p14:tracePt t="10845" x="9610725" y="1143000"/>
          <p14:tracePt t="10861" x="9629775" y="1123950"/>
          <p14:tracePt t="10864" x="9629775" y="1114425"/>
          <p14:tracePt t="10878" x="9658350" y="1095375"/>
          <p14:tracePt t="10896" x="9667875" y="1095375"/>
          <p14:tracePt t="10911" x="9686925" y="1085850"/>
          <p14:tracePt t="10928" x="9696450" y="1066800"/>
          <p14:tracePt t="10932" x="9715500" y="1066800"/>
          <p14:tracePt t="10960" x="9725025" y="1057275"/>
          <p14:tracePt t="10973" x="9744075" y="1057275"/>
          <p14:tracePt t="10994" x="9753600" y="1038225"/>
          <p14:tracePt t="11006" x="9753600" y="1028700"/>
          <p14:tracePt t="11025" x="9763125" y="1028700"/>
          <p14:tracePt t="11043" x="9763125" y="1009650"/>
          <p14:tracePt t="11100" x="9763125" y="1000125"/>
          <p14:tracePt t="11258" x="9763125" y="981075"/>
          <p14:tracePt t="11299" x="9782175" y="981075"/>
          <p14:tracePt t="11300" x="9791700" y="971550"/>
          <p14:tracePt t="11311" x="9810750" y="952500"/>
          <p14:tracePt t="11333" x="9839325" y="942975"/>
          <p14:tracePt t="11350" x="9877425" y="923925"/>
          <p14:tracePt t="11365" x="9896475" y="914400"/>
          <p14:tracePt t="11381" x="9906000" y="914400"/>
          <p14:tracePt t="11383" x="9925050" y="914400"/>
          <p14:tracePt t="11396" x="9934575" y="895350"/>
          <p14:tracePt t="11412" x="9953625" y="895350"/>
          <p14:tracePt t="11414" x="9963150" y="895350"/>
          <p14:tracePt t="11429" x="9982200" y="895350"/>
          <p14:tracePt t="11431" x="9991725" y="885825"/>
          <p14:tracePt t="11446" x="10010775" y="885825"/>
          <p14:tracePt t="11461" x="10020300" y="885825"/>
          <p14:tracePt t="11464" x="10039350" y="866775"/>
          <p14:tracePt t="11477" x="10048875" y="866775"/>
          <p14:tracePt t="11493" x="10067925" y="866775"/>
          <p14:tracePt t="11495" x="10077450" y="866775"/>
          <p14:tracePt t="11511" x="10096500" y="857250"/>
          <p14:tracePt t="11524" x="10106025" y="857250"/>
          <p14:tracePt t="11526" x="10125075" y="857250"/>
          <p14:tracePt t="11540" x="10134600" y="857250"/>
          <p14:tracePt t="11543" x="10153650" y="857250"/>
          <p14:tracePt t="11564" x="10163175" y="857250"/>
          <p14:tracePt t="11565" x="10210800" y="857250"/>
          <p14:tracePt t="11575" x="10220325" y="857250"/>
          <p14:tracePt t="11593" x="10248900" y="857250"/>
          <p14:tracePt t="11595" x="10267950" y="857250"/>
          <p14:tracePt t="11613" x="10296525" y="857250"/>
          <p14:tracePt t="11630" x="10306050" y="857250"/>
          <p14:tracePt t="11644" x="10325100" y="857250"/>
          <p14:tracePt t="11647" x="10334625" y="857250"/>
          <p14:tracePt t="11660" x="10334625" y="866775"/>
          <p14:tracePt t="11678" x="10353675" y="866775"/>
          <p14:tracePt t="11688" x="10353675" y="885825"/>
          <p14:tracePt t="11702" x="10363200" y="885825"/>
          <p14:tracePt t="11733" x="10363200" y="895350"/>
          <p14:tracePt t="11760" x="10325100" y="914400"/>
          <p14:tracePt t="11784" x="10296525" y="942975"/>
          <p14:tracePt t="11785" x="10248900" y="971550"/>
          <p14:tracePt t="11798" x="10220325" y="981075"/>
          <p14:tracePt t="11800" x="10182225" y="1009650"/>
          <p14:tracePt t="11815" x="10106025" y="1057275"/>
          <p14:tracePt t="11843" x="10048875" y="1085850"/>
          <p14:tracePt t="11843" x="9991725" y="1095375"/>
          <p14:tracePt t="11855" x="9963150" y="1114425"/>
          <p14:tracePt t="11871" x="9925050" y="1114425"/>
          <p14:tracePt t="11904" x="9848850" y="1123950"/>
          <p14:tracePt t="11905" x="9820275" y="1123950"/>
          <p14:tracePt t="11906" x="9810750" y="1123950"/>
          <p14:tracePt t="11919" x="9782175" y="1114425"/>
          <p14:tracePt t="11934" x="9753600" y="1095375"/>
          <p14:tracePt t="11951" x="9725025" y="1066800"/>
          <p14:tracePt t="11966" x="9715500" y="1028700"/>
          <p14:tracePt t="11982" x="9696450" y="1009650"/>
          <p14:tracePt t="11998" x="9696450" y="1000125"/>
          <p14:tracePt t="12000" x="9696450" y="981075"/>
          <p14:tracePt t="12014" x="9696450" y="971550"/>
          <p14:tracePt t="12030" x="9696450" y="952500"/>
          <p14:tracePt t="12033" x="9696450" y="942975"/>
          <p14:tracePt t="12063" x="9725025" y="914400"/>
          <p14:tracePt t="12076" x="9744075" y="914400"/>
          <p14:tracePt t="12079" x="9763125" y="895350"/>
          <p14:tracePt t="12093" x="9782175" y="895350"/>
          <p14:tracePt t="12095" x="9810750" y="895350"/>
          <p14:tracePt t="12108" x="9848850" y="895350"/>
          <p14:tracePt t="12111" x="9877425" y="895350"/>
          <p14:tracePt t="12124" x="9906000" y="895350"/>
          <p14:tracePt t="12127" x="9953625" y="895350"/>
          <p14:tracePt t="12141" x="9982200" y="895350"/>
          <p14:tracePt t="12143" x="10010775" y="895350"/>
          <p14:tracePt t="12172" x="10067925" y="923925"/>
          <p14:tracePt t="12173" x="10106025" y="942975"/>
          <p14:tracePt t="12184" x="10134600" y="952500"/>
          <p14:tracePt t="12200" x="10153650" y="971550"/>
          <p14:tracePt t="12215" x="10163175" y="971550"/>
          <p14:tracePt t="12230" x="10182225" y="981075"/>
          <p14:tracePt t="12266" x="10182225" y="1000125"/>
          <p14:tracePt t="12281" x="10182225" y="1009650"/>
          <p14:tracePt t="12292" x="10182225" y="1028700"/>
          <p14:tracePt t="12295" x="10191750" y="1028700"/>
          <p14:tracePt t="12308" x="10191750" y="1038225"/>
          <p14:tracePt t="12327" x="10191750" y="1057275"/>
          <p14:tracePt t="12356" x="10191750" y="1066800"/>
          <p14:tracePt t="12356" x="10182225" y="1066800"/>
          <p14:tracePt t="12383" x="10134600" y="1085850"/>
          <p14:tracePt t="12397" x="10125075" y="1095375"/>
          <p14:tracePt t="12399" x="10106025" y="1095375"/>
          <p14:tracePt t="12796" x="10096500" y="1095375"/>
          <p14:tracePt t="12807" x="10048875" y="1114425"/>
          <p14:tracePt t="12823" x="9953625" y="1143000"/>
          <p14:tracePt t="12848" x="9696450" y="1200150"/>
          <p14:tracePt t="12849" x="9344025" y="1285875"/>
          <p14:tracePt t="12862" x="9115425" y="1323975"/>
          <p14:tracePt t="12864" x="8715375" y="1409700"/>
          <p14:tracePt t="12878" x="8572500" y="1438275"/>
          <p14:tracePt t="12881" x="8315325" y="1524000"/>
          <p14:tracePt t="12895" x="8058150" y="1581150"/>
          <p14:tracePt t="12898" x="7810500" y="1657350"/>
          <p14:tracePt t="12900" x="7581900" y="1743075"/>
          <p14:tracePt t="12915" x="7372350" y="1828800"/>
          <p14:tracePt t="12930" x="7000875" y="1971675"/>
          <p14:tracePt t="12946" x="6743700" y="2085975"/>
          <p14:tracePt t="12961" x="6515100" y="2200275"/>
          <p14:tracePt t="12992" x="6391275" y="2266950"/>
          <p14:tracePt t="12993" x="6343650" y="2286000"/>
          <p14:tracePt t="13005" x="6343650" y="2295525"/>
          <p14:tracePt t="13008" x="6334125" y="2305050"/>
          <p14:tracePt t="13256" x="6315075" y="2305050"/>
          <p14:tracePt t="13277" x="6286500" y="2324100"/>
          <p14:tracePt t="13278" x="6200775" y="2381250"/>
          <p14:tracePt t="13290" x="6143625" y="2419350"/>
          <p14:tracePt t="13304" x="6000750" y="2552700"/>
          <p14:tracePt t="13321" x="5915025" y="2619375"/>
          <p14:tracePt t="13324" x="5829300" y="2724150"/>
          <p14:tracePt t="13337" x="5686425" y="2876550"/>
          <p14:tracePt t="13352" x="5600700" y="3019425"/>
          <p14:tracePt t="13368" x="5534025" y="3152775"/>
          <p14:tracePt t="13384" x="5505450" y="3238500"/>
          <p14:tracePt t="13399" x="5505450" y="3295650"/>
          <p14:tracePt t="13402" x="5486400" y="3324225"/>
          <p14:tracePt t="13416" x="5476875" y="3390900"/>
          <p14:tracePt t="13432" x="5476875" y="3409950"/>
          <p14:tracePt t="13439" x="5476875" y="3419475"/>
          <p14:tracePt t="13440" x="5476875" y="3438525"/>
          <p14:tracePt t="13468" x="5476875" y="3448050"/>
          <p14:tracePt t="18199" x="5486400" y="3381375"/>
          <p14:tracePt t="18211" x="5514975" y="3295650"/>
          <p14:tracePt t="18225" x="5648325" y="2990850"/>
          <p14:tracePt t="18242" x="5819775" y="2552700"/>
          <p14:tracePt t="18254" x="5934075" y="2295525"/>
          <p14:tracePt t="18259" x="5972175" y="2200275"/>
          <p14:tracePt t="18260" x="6048375" y="2009775"/>
          <p14:tracePt t="18274" x="6115050" y="1857375"/>
          <p14:tracePt t="18288" x="6200775" y="1714500"/>
          <p14:tracePt t="18303" x="6257925" y="1600200"/>
          <p14:tracePt t="18309" x="6286500" y="1571625"/>
          <p14:tracePt t="18321" x="6305550" y="1552575"/>
          <p14:tracePt t="18348" x="6305550" y="1543050"/>
          <p14:tracePt t="18539" x="6276975" y="1552575"/>
          <p14:tracePt t="18550" x="6229350" y="1628775"/>
          <p14:tracePt t="18567" x="6086475" y="1800225"/>
          <p14:tracePt t="18582" x="5772150" y="2209800"/>
          <p14:tracePt t="18597" x="5476875" y="2562225"/>
          <p14:tracePt t="18611" x="5305425" y="2762250"/>
          <p14:tracePt t="18614" x="5248275" y="2847975"/>
          <p14:tracePt t="18627" x="5105400" y="3009900"/>
          <p14:tracePt t="18630" x="4991100" y="3124200"/>
          <p14:tracePt t="18645" x="4905375" y="3219450"/>
          <p14:tracePt t="18649" x="4876800" y="3248025"/>
          <p14:tracePt t="18651" x="4819650" y="3324225"/>
          <p14:tracePt t="18678" x="4752975" y="3390900"/>
          <p14:tracePt t="18680" x="4724400" y="3409950"/>
          <p14:tracePt t="18681" x="4724400" y="3419475"/>
          <p14:tracePt t="18704" x="4695825" y="3438525"/>
          <p14:tracePt t="18998" x="4695825" y="3448050"/>
          <p14:tracePt t="19010" x="4676775" y="3476625"/>
          <p14:tracePt t="19013" x="4667250" y="3495675"/>
          <p14:tracePt t="19026" x="4638675" y="3552825"/>
          <p14:tracePt t="19029" x="4619625" y="3609975"/>
          <p14:tracePt t="19044" x="4591050" y="3676650"/>
          <p14:tracePt t="19047" x="4562475" y="3752850"/>
          <p14:tracePt t="19061" x="4562475" y="3838575"/>
          <p14:tracePt t="19064" x="4552950" y="3924300"/>
          <p14:tracePt t="19067" x="4552950" y="4019550"/>
          <p14:tracePt t="19079" x="4552950" y="4124325"/>
          <p14:tracePt t="19094" x="4552950" y="4305300"/>
          <p14:tracePt t="19110" x="4552950" y="4391025"/>
          <p14:tracePt t="19113" x="4552950" y="4467225"/>
          <p14:tracePt t="19114" x="4581525" y="4533900"/>
          <p14:tracePt t="19127" x="4591050" y="4562475"/>
          <p14:tracePt t="19142" x="4619625" y="4657725"/>
          <p14:tracePt t="19158" x="4648200" y="4714875"/>
          <p14:tracePt t="19174" x="4667250" y="4733925"/>
          <p14:tracePt t="19177" x="4667250" y="4743450"/>
          <p14:tracePt t="19576" x="4648200" y="4743450"/>
          <p14:tracePt t="19589" x="4619625" y="4743450"/>
          <p14:tracePt t="19593" x="4591050" y="4733925"/>
          <p14:tracePt t="19594" x="4581525" y="4733925"/>
          <p14:tracePt t="19606" x="4533900" y="4733925"/>
          <p14:tracePt t="19621" x="4448175" y="4714875"/>
          <p14:tracePt t="19637" x="4410075" y="4705350"/>
          <p14:tracePt t="19642" x="4324350" y="4686300"/>
          <p14:tracePt t="19643" x="4210050" y="4657725"/>
          <p14:tracePt t="19656" x="4105275" y="4648200"/>
          <p14:tracePt t="19671" x="3876675" y="4600575"/>
          <p14:tracePt t="19686" x="3609975" y="4533900"/>
          <p14:tracePt t="19702" x="3352800" y="4448175"/>
          <p14:tracePt t="19718" x="3048000" y="4352925"/>
          <p14:tracePt t="19733" x="2981325" y="4324350"/>
          <p14:tracePt t="19736" x="2838450" y="4295775"/>
          <p14:tracePt t="19768" x="2562225" y="4210050"/>
          <p14:tracePt t="19769" x="2476500" y="4181475"/>
          <p14:tracePt t="19782" x="2428875" y="4162425"/>
          <p14:tracePt t="19786" x="2371725" y="4152900"/>
          <p14:tracePt t="19788" x="2343150" y="4133850"/>
          <p14:tracePt t="19802" x="2314575" y="4133850"/>
          <p14:tracePt t="19817" x="2295525" y="4124325"/>
          <p14:tracePt t="20083" x="2286000" y="4124325"/>
          <p14:tracePt t="20095" x="2257425" y="4124325"/>
          <p14:tracePt t="20112" x="2209800" y="4124325"/>
          <p14:tracePt t="20114" x="2152650" y="4105275"/>
          <p14:tracePt t="20115" x="2114550" y="4095750"/>
          <p14:tracePt t="20136" x="1971675" y="4048125"/>
          <p14:tracePt t="20149" x="1914525" y="4019550"/>
          <p14:tracePt t="20151" x="1857375" y="3990975"/>
          <p14:tracePt t="20165" x="1781175" y="3962400"/>
          <p14:tracePt t="20166" x="1752600" y="3952875"/>
          <p14:tracePt t="20181" x="1714500" y="3933825"/>
          <p14:tracePt t="20184" x="1666875" y="3924300"/>
          <p14:tracePt t="20198" x="1628775" y="3905250"/>
          <p14:tracePt t="20200" x="1609725" y="3895725"/>
          <p14:tracePt t="20214" x="1571625" y="3895725"/>
          <p14:tracePt t="20216" x="1552575" y="3876675"/>
          <p14:tracePt t="20230" x="1524000" y="3876675"/>
          <p14:tracePt t="20232" x="1514475" y="3867150"/>
          <p14:tracePt t="20246" x="1485900" y="3867150"/>
          <p14:tracePt t="20248" x="1466850" y="3848100"/>
          <p14:tracePt t="20264" x="1428750" y="3838575"/>
          <p14:tracePt t="20278" x="1409700" y="3838575"/>
          <p14:tracePt t="20281" x="1381125" y="3838575"/>
          <p14:tracePt t="20311" x="1352550" y="3819525"/>
          <p14:tracePt t="20312" x="1352550" y="3810000"/>
          <p14:tracePt t="20344" x="1352550" y="3790950"/>
          <p14:tracePt t="20384" x="1371600" y="3762375"/>
          <p14:tracePt t="20398" x="1400175" y="3762375"/>
          <p14:tracePt t="20400" x="1428750" y="3733800"/>
          <p14:tracePt t="20414" x="1485900" y="3724275"/>
          <p14:tracePt t="20417" x="1581150" y="3695700"/>
          <p14:tracePt t="20431" x="1666875" y="3667125"/>
          <p14:tracePt t="20436" x="1781175" y="3638550"/>
          <p14:tracePt t="20452" x="2066925" y="3581400"/>
          <p14:tracePt t="20455" x="2228850" y="3552825"/>
          <p14:tracePt t="20470" x="2400300" y="3533775"/>
          <p14:tracePt t="20476" x="2562225" y="3524250"/>
          <p14:tracePt t="20477" x="2733675" y="3505200"/>
          <p14:tracePt t="20491" x="2809875" y="3505200"/>
          <p14:tracePt t="20505" x="3152775" y="3505200"/>
          <p14:tracePt t="20522" x="3390900" y="3505200"/>
          <p14:tracePt t="20526" x="3524250" y="3505200"/>
          <p14:tracePt t="20536" x="3619500" y="3533775"/>
          <p14:tracePt t="20552" x="3781425" y="3581400"/>
          <p14:tracePt t="20575" x="3924300" y="3648075"/>
          <p14:tracePt t="20591" x="3962400" y="3676650"/>
          <p14:tracePt t="20594" x="3990975" y="3695700"/>
          <p14:tracePt t="20608" x="4038600" y="3724275"/>
          <p14:tracePt t="20623" x="4048125" y="3733800"/>
          <p14:tracePt t="20629" x="4067175" y="3752850"/>
          <p14:tracePt t="20660" x="4067175" y="3762375"/>
          <p14:tracePt t="20687" x="4067175" y="3781425"/>
          <p14:tracePt t="20705" x="4038600" y="3790950"/>
          <p14:tracePt t="20718" x="4019550" y="3810000"/>
          <p14:tracePt t="20720" x="3981450" y="3838575"/>
          <p14:tracePt t="20734" x="3952875" y="3848100"/>
          <p14:tracePt t="20737" x="3895725" y="3876675"/>
          <p14:tracePt t="20752" x="3695700" y="3933825"/>
          <p14:tracePt t="20767" x="3448050" y="3981450"/>
          <p14:tracePt t="20794" x="3305175" y="3990975"/>
          <p14:tracePt t="20795" x="2990850" y="4010025"/>
          <p14:tracePt t="20796" x="2819400" y="4010025"/>
          <p14:tracePt t="20811" x="2752725" y="4010025"/>
          <p14:tracePt t="20829" x="2466975" y="4010025"/>
          <p14:tracePt t="20832" x="2343150" y="4010025"/>
          <p14:tracePt t="20852" x="2114550" y="3952875"/>
          <p14:tracePt t="20858" x="2009775" y="3924300"/>
          <p14:tracePt t="20873" x="1943100" y="3905250"/>
          <p14:tracePt t="20878" x="1914525" y="3895725"/>
          <p14:tracePt t="20879" x="1857375" y="3867150"/>
          <p14:tracePt t="20893" x="1809750" y="3867150"/>
          <p14:tracePt t="20917" x="1771650" y="3838575"/>
          <p14:tracePt t="20918" x="1743075" y="3819525"/>
          <p14:tracePt t="20944" x="1743075" y="3810000"/>
          <p14:tracePt t="20961" x="1743075" y="3790950"/>
          <p14:tracePt t="20977" x="1743075" y="3781425"/>
          <p14:tracePt t="20978" x="1781175" y="3762375"/>
          <p14:tracePt t="20990" x="1828800" y="3752850"/>
          <p14:tracePt t="20994" x="1914525" y="3705225"/>
          <p14:tracePt t="21008" x="2000250" y="3676650"/>
          <p14:tracePt t="21011" x="2124075" y="3648075"/>
          <p14:tracePt t="21013" x="2286000" y="3619500"/>
          <p14:tracePt t="21025" x="2466975" y="3590925"/>
          <p14:tracePt t="21040" x="2924175" y="3590925"/>
          <p14:tracePt t="21056" x="3162300" y="3590925"/>
          <p14:tracePt t="21060" x="3390900" y="3590925"/>
          <p14:tracePt t="21070" x="3590925" y="3590925"/>
          <p14:tracePt t="21076" x="3695700" y="3609975"/>
          <p14:tracePt t="21077" x="3867150" y="3638550"/>
          <p14:tracePt t="21088" x="4010025" y="3648075"/>
          <p14:tracePt t="21103" x="4238625" y="3695700"/>
          <p14:tracePt t="21129" x="4410075" y="3733800"/>
          <p14:tracePt t="21145" x="4438650" y="3733800"/>
          <p14:tracePt t="21149" x="4467225" y="3752850"/>
          <p14:tracePt t="21150" x="4495800" y="3752850"/>
          <p14:tracePt t="21162" x="4505325" y="3762375"/>
          <p14:tracePt t="21177" x="4524375" y="3781425"/>
          <p14:tracePt t="21193" x="4524375" y="3790950"/>
          <p14:tracePt t="21207" x="4524375" y="3819525"/>
          <p14:tracePt t="21222" x="4524375" y="3848100"/>
          <p14:tracePt t="21227" x="4495800" y="3895725"/>
          <p14:tracePt t="21239" x="4476750" y="3933825"/>
          <p14:tracePt t="21244" x="4448175" y="3981450"/>
          <p14:tracePt t="21245" x="4419600" y="4019550"/>
          <p14:tracePt t="21501" x="4419600" y="4038600"/>
          <p14:tracePt t="21512" x="4419600" y="4048125"/>
          <p14:tracePt t="21529" x="4419600" y="4095750"/>
          <p14:tracePt t="21531" x="4419600" y="4133850"/>
          <p14:tracePt t="21546" x="4438650" y="4181475"/>
          <p14:tracePt t="21548" x="4448175" y="4238625"/>
          <p14:tracePt t="21549" x="4476750" y="4295775"/>
          <p14:tracePt t="21562" x="4495800" y="4362450"/>
          <p14:tracePt t="21578" x="4524375" y="4448175"/>
          <p14:tracePt t="21593" x="4552950" y="4533900"/>
          <p14:tracePt t="21610" x="4581525" y="4619625"/>
          <p14:tracePt t="21626" x="4591050" y="4686300"/>
          <p14:tracePt t="21640" x="4610100" y="4743450"/>
          <p14:tracePt t="21656" x="4610100" y="4791075"/>
          <p14:tracePt t="21661" x="4610100" y="4800600"/>
          <p14:tracePt t="21662" x="4610100" y="4829175"/>
          <p14:tracePt t="21682" x="4610100" y="4886325"/>
          <p14:tracePt t="21697" x="4619625" y="4914900"/>
          <p14:tracePt t="23807" x="4610100" y="4914900"/>
          <p14:tracePt t="23818" x="4581525" y="4914900"/>
          <p14:tracePt t="23847" x="4524375" y="4914900"/>
          <p14:tracePt t="23848" x="4419600" y="4914900"/>
          <p14:tracePt t="23858" x="4362450" y="4914900"/>
          <p14:tracePt t="23873" x="4305300" y="4914900"/>
          <p14:tracePt t="23878" x="4238625" y="4914900"/>
          <p14:tracePt t="23879" x="4152900" y="4914900"/>
          <p14:tracePt t="23890" x="4048125" y="4914900"/>
          <p14:tracePt t="23904" x="3962400" y="4905375"/>
          <p14:tracePt t="23907" x="3848100" y="4905375"/>
          <p14:tracePt t="23920" x="3752850" y="4905375"/>
          <p14:tracePt t="23923" x="3648075" y="4886325"/>
          <p14:tracePt t="23935" x="3533775" y="4876800"/>
          <p14:tracePt t="23938" x="3419475" y="4857750"/>
          <p14:tracePt t="23953" x="3333750" y="4848225"/>
          <p14:tracePt t="23956" x="3305175" y="4848225"/>
          <p14:tracePt t="23969" x="3238500" y="4848225"/>
          <p14:tracePt t="23972" x="3181350" y="4829175"/>
          <p14:tracePt t="23985" x="3152775" y="4829175"/>
          <p14:tracePt t="23987" x="3105150" y="4829175"/>
          <p14:tracePt t="24002" x="3095625" y="4829175"/>
          <p14:tracePt t="24005" x="3076575" y="4829175"/>
          <p14:tracePt t="24017" x="3067050" y="4829175"/>
          <p14:tracePt t="24020" x="3048000" y="4829175"/>
          <p14:tracePt t="24061" x="3038475" y="4829175"/>
          <p14:tracePt t="24229" x="3019425" y="4829175"/>
          <p14:tracePt t="24260" x="2990850" y="4829175"/>
          <p14:tracePt t="24277" x="2981325" y="4829175"/>
          <p14:tracePt t="24304" x="2962275" y="4829175"/>
          <p14:tracePt t="24334" x="2952750" y="4829175"/>
          <p14:tracePt t="25990" x="2990850" y="4829175"/>
          <p14:tracePt t="26001" x="3038475" y="4829175"/>
          <p14:tracePt t="26070" x="3067050" y="4819650"/>
          <p14:tracePt t="26073" x="3581400" y="4772025"/>
          <p14:tracePt t="26077" x="3638550" y="4772025"/>
          <p14:tracePt t="26088" x="3705225" y="4772025"/>
          <p14:tracePt t="26103" x="3819525" y="4772025"/>
          <p14:tracePt t="26118" x="3905250" y="4772025"/>
          <p14:tracePt t="26133" x="3952875" y="4772025"/>
          <p14:tracePt t="26135" x="3990975" y="4772025"/>
          <p14:tracePt t="26149" x="4038600" y="4772025"/>
          <p14:tracePt t="26151" x="4067175" y="4772025"/>
          <p14:tracePt t="26164" x="4095750" y="4772025"/>
          <p14:tracePt t="26166" x="4124325" y="4772025"/>
          <p14:tracePt t="26180" x="4152900" y="4772025"/>
          <p14:tracePt t="26182" x="4162425" y="4772025"/>
          <p14:tracePt t="26196" x="4181475" y="4772025"/>
          <p14:tracePt t="26198" x="4191000" y="4772025"/>
          <p14:tracePt t="26212" x="4210050" y="4772025"/>
          <p14:tracePt t="26214" x="4219575" y="4772025"/>
          <p14:tracePt t="26242" x="4238625" y="4791075"/>
          <p14:tracePt t="26274" x="4267200" y="4791075"/>
          <p14:tracePt t="26276" x="4276725" y="4800600"/>
          <p14:tracePt t="26287" x="4295775" y="4800600"/>
          <p14:tracePt t="26304" x="4324350" y="4800600"/>
          <p14:tracePt t="26321" x="4333875" y="4800600"/>
          <p14:tracePt t="26341" x="4352925" y="4800600"/>
          <p14:tracePt t="26343" x="4362450" y="4800600"/>
          <p14:tracePt t="26367" x="4381500" y="4800600"/>
          <p14:tracePt t="26399" x="4391025" y="4800600"/>
          <p14:tracePt t="26482" x="4410075" y="4800600"/>
          <p14:tracePt t="26533" x="4410075" y="4791075"/>
          <p14:tracePt t="26545" x="4419600" y="4772025"/>
          <p14:tracePt t="26557" x="4419600" y="4762500"/>
          <p14:tracePt t="26562" x="4419600" y="4743450"/>
          <p14:tracePt t="26564" x="4438650" y="4714875"/>
          <p14:tracePt t="26574" x="4448175" y="4676775"/>
          <p14:tracePt t="26591" x="4448175" y="4619625"/>
          <p14:tracePt t="26605" x="4467225" y="4524375"/>
          <p14:tracePt t="26620" x="4467225" y="4476750"/>
          <p14:tracePt t="26622" x="4467225" y="4419600"/>
          <p14:tracePt t="26637" x="4467225" y="4391025"/>
          <p14:tracePt t="26640" x="4467225" y="4362450"/>
          <p14:tracePt t="26653" x="4467225" y="4324350"/>
          <p14:tracePt t="26656" x="4467225" y="4276725"/>
          <p14:tracePt t="26667" x="4467225" y="4238625"/>
          <p14:tracePt t="26670" x="4467225" y="4210050"/>
          <p14:tracePt t="26683" x="4467225" y="4191000"/>
          <p14:tracePt t="26697" x="4467225" y="4162425"/>
          <p14:tracePt t="26712" x="4467225" y="4152900"/>
          <p14:tracePt t="26734" x="4467225" y="4133850"/>
        </p14:tracePtLst>
      </p14:laserTrace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E56040-3DAF-4335-A458-CF8720116616}"/>
              </a:ext>
            </a:extLst>
          </p:cNvPr>
          <p:cNvPicPr>
            <a:picLocks noChangeAspect="1"/>
          </p:cNvPicPr>
          <p:nvPr/>
        </p:nvPicPr>
        <p:blipFill>
          <a:blip r:embed="rId5"/>
          <a:stretch>
            <a:fillRect/>
          </a:stretch>
        </p:blipFill>
        <p:spPr>
          <a:xfrm>
            <a:off x="6499320" y="365125"/>
            <a:ext cx="5420054" cy="6127750"/>
          </a:xfrm>
          <a:prstGeom prst="rect">
            <a:avLst/>
          </a:prstGeom>
        </p:spPr>
      </p:pic>
      <p:sp>
        <p:nvSpPr>
          <p:cNvPr id="8" name="Title 1">
            <a:extLst>
              <a:ext uri="{FF2B5EF4-FFF2-40B4-BE49-F238E27FC236}">
                <a16:creationId xmlns:a16="http://schemas.microsoft.com/office/drawing/2014/main" id="{F1EFC4D8-F9C9-424B-A9AF-4103F9AB1606}"/>
              </a:ext>
            </a:extLst>
          </p:cNvPr>
          <p:cNvSpPr>
            <a:spLocks noGrp="1"/>
          </p:cNvSpPr>
          <p:nvPr>
            <p:ph type="title"/>
          </p:nvPr>
        </p:nvSpPr>
        <p:spPr>
          <a:xfrm>
            <a:off x="838200" y="365125"/>
            <a:ext cx="10515600" cy="1325563"/>
          </a:xfrm>
        </p:spPr>
        <p:txBody>
          <a:bodyPr/>
          <a:lstStyle/>
          <a:p>
            <a:r>
              <a:rPr lang="en-US" dirty="0"/>
              <a:t>OCT GCC </a:t>
            </a:r>
            <a:br>
              <a:rPr lang="en-US" dirty="0"/>
            </a:br>
            <a:r>
              <a:rPr lang="en-US" sz="3200" dirty="0"/>
              <a:t>(3 months after presentation)</a:t>
            </a:r>
            <a:endParaRPr lang="en-US" dirty="0"/>
          </a:p>
        </p:txBody>
      </p:sp>
      <p:sp>
        <p:nvSpPr>
          <p:cNvPr id="9" name="Content Placeholder 2">
            <a:extLst>
              <a:ext uri="{FF2B5EF4-FFF2-40B4-BE49-F238E27FC236}">
                <a16:creationId xmlns:a16="http://schemas.microsoft.com/office/drawing/2014/main" id="{2184D710-1889-4169-BFCF-AF79351E264F}"/>
              </a:ext>
            </a:extLst>
          </p:cNvPr>
          <p:cNvSpPr txBox="1">
            <a:spLocks/>
          </p:cNvSpPr>
          <p:nvPr/>
        </p:nvSpPr>
        <p:spPr>
          <a:xfrm>
            <a:off x="945708" y="1690688"/>
            <a:ext cx="4683428"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Significant ganglion cell layer atrophy </a:t>
            </a:r>
          </a:p>
          <a:p>
            <a:pPr marL="0" indent="0">
              <a:buNone/>
            </a:pPr>
            <a:r>
              <a:rPr lang="en-US" dirty="0"/>
              <a:t>  Average Thickness: </a:t>
            </a:r>
          </a:p>
          <a:p>
            <a:pPr marL="0" indent="0">
              <a:buNone/>
            </a:pPr>
            <a:r>
              <a:rPr lang="en-US" dirty="0"/>
              <a:t>  OD 54 µm, OS 50 µm</a:t>
            </a:r>
          </a:p>
          <a:p>
            <a:r>
              <a:rPr lang="en-US" dirty="0"/>
              <a:t>Reference range: 95.31±7.67 µm</a:t>
            </a:r>
          </a:p>
        </p:txBody>
      </p:sp>
      <p:pic>
        <p:nvPicPr>
          <p:cNvPr id="6" name="Audio 5">
            <a:hlinkClick r:id="" action="ppaction://media"/>
            <a:extLst>
              <a:ext uri="{FF2B5EF4-FFF2-40B4-BE49-F238E27FC236}">
                <a16:creationId xmlns:a16="http://schemas.microsoft.com/office/drawing/2014/main" id="{87736B8D-0EB1-338B-9EFD-DC4C7BCF3A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86997803"/>
      </p:ext>
    </p:extLst>
  </p:cSld>
  <p:clrMapOvr>
    <a:masterClrMapping/>
  </p:clrMapOvr>
  <mc:AlternateContent xmlns:mc="http://schemas.openxmlformats.org/markup-compatibility/2006">
    <mc:Choice xmlns:p14="http://schemas.microsoft.com/office/powerpoint/2010/main" Requires="p14">
      <p:transition spd="slow" p14:dur="2000" advTm="46131"/>
    </mc:Choice>
    <mc:Fallback>
      <p:transition spd="slow" advTm="46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066" x="5076825" y="3067050"/>
          <p14:tracePt t="1076" x="5086350" y="3067050"/>
          <p14:tracePt t="1085" x="5105400" y="3067050"/>
          <p14:tracePt t="1095" x="5114925" y="3067050"/>
          <p14:tracePt t="1102" x="5133975" y="3067050"/>
          <p14:tracePt t="1112" x="5143500" y="3067050"/>
          <p14:tracePt t="1118" x="5172075" y="3067050"/>
          <p14:tracePt t="1130" x="5191125" y="3067050"/>
          <p14:tracePt t="1134" x="5200650" y="3067050"/>
          <p14:tracePt t="1151" x="5219700" y="3067050"/>
          <p14:tracePt t="1163" x="5248275" y="3067050"/>
          <p14:tracePt t="1164" x="5257800" y="3067050"/>
          <p14:tracePt t="1173" x="5276850" y="3067050"/>
          <p14:tracePt t="1182" x="5286375" y="3067050"/>
          <p14:tracePt t="1190" x="5305425" y="3076575"/>
          <p14:tracePt t="1207" x="5314950" y="3076575"/>
          <p14:tracePt t="1216" x="5334000" y="3076575"/>
          <p14:tracePt t="1224" x="5343525" y="3076575"/>
          <p14:tracePt t="1240" x="5362575" y="3076575"/>
          <p14:tracePt t="1251" x="5372100" y="3076575"/>
          <p14:tracePt t="1252" x="5391150" y="3076575"/>
          <p14:tracePt t="1266" x="5400675" y="3076575"/>
          <p14:tracePt t="1282" x="5419725" y="3076575"/>
          <p14:tracePt t="1299" x="5429250" y="3076575"/>
          <p14:tracePt t="1322" x="5448300" y="3076575"/>
          <p14:tracePt t="1354" x="5457825" y="3076575"/>
          <p14:tracePt t="1378" x="5476875" y="3076575"/>
          <p14:tracePt t="5021" x="5457825" y="3076575"/>
          <p14:tracePt t="5034" x="5448300" y="3076575"/>
          <p14:tracePt t="5054" x="5429250" y="3067050"/>
          <p14:tracePt t="5068" x="5419725" y="3067050"/>
          <p14:tracePt t="5073" x="5400675" y="3067050"/>
          <p14:tracePt t="5084" x="5400675" y="3048000"/>
          <p14:tracePt t="5109" x="5391150" y="3038475"/>
          <p14:tracePt t="5149" x="5372100" y="3038475"/>
          <p14:tracePt t="5150" x="5362575" y="3038475"/>
          <p14:tracePt t="5161" x="5343525" y="3038475"/>
          <p14:tracePt t="5170" x="5334000" y="3038475"/>
          <p14:tracePt t="5178" x="5314950" y="3038475"/>
          <p14:tracePt t="5189" x="5305425" y="3038475"/>
          <p14:tracePt t="5199" x="5286375" y="3038475"/>
          <p14:tracePt t="5218" x="5276850" y="3038475"/>
          <p14:tracePt t="5220" x="5257800" y="3038475"/>
          <p14:tracePt t="5239" x="5248275" y="3038475"/>
          <p14:tracePt t="5302" x="5248275" y="3048000"/>
          <p14:tracePt t="5312" x="5229225" y="3048000"/>
          <p14:tracePt t="5326" x="5219700" y="3067050"/>
          <p14:tracePt t="5342" x="5219700" y="3076575"/>
          <p14:tracePt t="5353" x="5200650" y="3076575"/>
          <p14:tracePt t="5362" x="5200650" y="3095625"/>
          <p14:tracePt t="5372" x="5200650" y="3105150"/>
          <p14:tracePt t="5380" x="5191125" y="3124200"/>
          <p14:tracePt t="5396" x="5172075" y="3133725"/>
          <p14:tracePt t="5407" x="5172075" y="3152775"/>
          <p14:tracePt t="5427" x="5172075" y="3162300"/>
          <p14:tracePt t="5437" x="5172075" y="3181350"/>
          <p14:tracePt t="5445" x="5162550" y="3181350"/>
          <p14:tracePt t="5449" x="5162550" y="3190875"/>
          <p14:tracePt t="5462" x="5162550" y="3209925"/>
          <p14:tracePt t="5473" x="5162550" y="3219450"/>
          <p14:tracePt t="5484" x="5162550" y="3238500"/>
          <p14:tracePt t="5499" x="5162550" y="3248025"/>
          <p14:tracePt t="5511" x="5162550" y="3267075"/>
          <p14:tracePt t="5521" x="5162550" y="3276600"/>
          <p14:tracePt t="5523" x="5162550" y="3295650"/>
          <p14:tracePt t="5533" x="5143500" y="3295650"/>
          <p14:tracePt t="5543" x="5143500" y="3305175"/>
          <p14:tracePt t="5554" x="5143500" y="3324225"/>
          <p14:tracePt t="5566" x="5143500" y="3333750"/>
          <p14:tracePt t="5590" x="5143500" y="3352800"/>
          <p14:tracePt t="5639" x="5143500" y="3362325"/>
          <p14:tracePt t="6039" x="5143500" y="3352800"/>
          <p14:tracePt t="6055" x="5143500" y="3333750"/>
          <p14:tracePt t="6067" x="5162550" y="3333750"/>
          <p14:tracePt t="6074" x="5162550" y="3324225"/>
          <p14:tracePt t="6103" x="5172075" y="3324225"/>
          <p14:tracePt t="6112" x="5172075" y="3305175"/>
          <p14:tracePt t="6144" x="5191125" y="3305175"/>
          <p14:tracePt t="6191" x="5200650" y="3305175"/>
          <p14:tracePt t="6215" x="5200650" y="3324225"/>
          <p14:tracePt t="6226" x="5219700" y="3324225"/>
          <p14:tracePt t="6240" x="5229225" y="3324225"/>
          <p14:tracePt t="6251" x="5229225" y="3333750"/>
          <p14:tracePt t="6265" x="5248275" y="3333750"/>
          <p14:tracePt t="6279" x="5248275" y="3352800"/>
          <p14:tracePt t="6344" x="5257800" y="3352800"/>
          <p14:tracePt t="7589" x="5305425" y="3352800"/>
          <p14:tracePt t="7598" x="5343525" y="3352800"/>
          <p14:tracePt t="7608" x="5400675" y="3362325"/>
          <p14:tracePt t="7616" x="5476875" y="3381375"/>
          <p14:tracePt t="7625" x="5619750" y="3409950"/>
          <p14:tracePt t="7633" x="5800725" y="3448050"/>
          <p14:tracePt t="7643" x="6000750" y="3495675"/>
          <p14:tracePt t="7651" x="6257925" y="3533775"/>
          <p14:tracePt t="7660" x="6505575" y="3590925"/>
          <p14:tracePt t="7669" x="6791325" y="3648075"/>
          <p14:tracePt t="7672" x="7048500" y="3724275"/>
          <p14:tracePt t="7681" x="7315200" y="3781425"/>
          <p14:tracePt t="7691" x="7581900" y="3848100"/>
          <p14:tracePt t="7694" x="7839075" y="3924300"/>
          <p14:tracePt t="7706" x="8086725" y="3981450"/>
          <p14:tracePt t="7713" x="8324850" y="4048125"/>
          <p14:tracePt t="7721" x="8582025" y="4105275"/>
          <p14:tracePt t="7731" x="8782050" y="4152900"/>
          <p14:tracePt t="7741" x="8886825" y="4181475"/>
          <p14:tracePt t="7748" x="9058275" y="4219575"/>
          <p14:tracePt t="7761" x="9324975" y="4276725"/>
          <p14:tracePt t="7771" x="9372600" y="4295775"/>
          <p14:tracePt t="7778" x="9458325" y="4305300"/>
          <p14:tracePt t="7789" x="9515475" y="4305300"/>
          <p14:tracePt t="7797" x="9553575" y="4324350"/>
          <p14:tracePt t="7802" x="9572625" y="4324350"/>
          <p14:tracePt t="8094" x="9582150" y="4333875"/>
          <p14:tracePt t="8106" x="9601200" y="4362450"/>
          <p14:tracePt t="8113" x="9610725" y="4362450"/>
          <p14:tracePt t="8124" x="9610725" y="4381500"/>
          <p14:tracePt t="8130" x="9629775" y="4410075"/>
          <p14:tracePt t="8147" x="9629775" y="4419600"/>
          <p14:tracePt t="8156" x="9639300" y="4438650"/>
          <p14:tracePt t="8172" x="9639300" y="4448175"/>
          <p14:tracePt t="8180" x="9658350" y="4448175"/>
          <p14:tracePt t="8190" x="9658350" y="4467225"/>
          <p14:tracePt t="8196" x="9658350" y="4476750"/>
          <p14:tracePt t="8209" x="9658350" y="4495800"/>
          <p14:tracePt t="8222" x="9658350" y="4505325"/>
          <p14:tracePt t="8239" x="9658350" y="4524375"/>
          <p14:tracePt t="8270" x="9658350" y="4533900"/>
          <p14:tracePt t="8319" x="9667875" y="4533900"/>
          <p14:tracePt t="8367" x="9686925" y="4533900"/>
          <p14:tracePt t="8391" x="9696450" y="4533900"/>
          <p14:tracePt t="8407" x="9715500" y="4533900"/>
          <p14:tracePt t="8431" x="9725025" y="4533900"/>
          <p14:tracePt t="8447" x="9744075" y="4533900"/>
          <p14:tracePt t="8471" x="9753600" y="4533900"/>
          <p14:tracePt t="8495" x="9763125" y="4533900"/>
          <p14:tracePt t="8519" x="9782175" y="4533900"/>
          <p14:tracePt t="8551" x="9791700" y="4533900"/>
          <p14:tracePt t="8567" x="9810750" y="4533900"/>
          <p14:tracePt t="8607" x="9820275" y="4533900"/>
          <p14:tracePt t="8679" x="9839325" y="4533900"/>
          <p14:tracePt t="8719" x="9848850" y="4533900"/>
          <p14:tracePt t="8767" x="9867900" y="4533900"/>
          <p14:tracePt t="8839" x="9867900" y="4524375"/>
          <p14:tracePt t="8919" x="9877425" y="4524375"/>
          <p14:tracePt t="8959" x="9896475" y="4524375"/>
          <p14:tracePt t="9064" x="9896475" y="4505325"/>
          <p14:tracePt t="9088" x="9906000" y="4505325"/>
          <p14:tracePt t="9120" x="9925050" y="4505325"/>
          <p14:tracePt t="9144" x="9925050" y="4495800"/>
          <p14:tracePt t="9154" x="9934575" y="4495800"/>
          <p14:tracePt t="9176" x="9953625" y="4495800"/>
          <p14:tracePt t="9187" x="9953625" y="4476750"/>
          <p14:tracePt t="9208" x="9963150" y="4476750"/>
          <p14:tracePt t="9248" x="9982200" y="4467225"/>
          <p14:tracePt t="9312" x="9991725" y="4467225"/>
          <p14:tracePt t="9328" x="9991725" y="4448175"/>
          <p14:tracePt t="9339" x="10010775" y="4448175"/>
          <p14:tracePt t="9368" x="10020300" y="4448175"/>
          <p14:tracePt t="9378" x="10020300" y="4438650"/>
          <p14:tracePt t="9432" x="10039350" y="4438650"/>
          <p14:tracePt t="9520" x="10039350" y="4419600"/>
          <p14:tracePt t="9545" x="10048875" y="4419600"/>
          <p14:tracePt t="9649" x="10048875" y="4410075"/>
          <p14:tracePt t="9689" x="10067925" y="4391025"/>
          <p14:tracePt t="9705" x="10067925" y="4381500"/>
          <p14:tracePt t="9721" x="10067925" y="4362450"/>
          <p14:tracePt t="9745" x="10077450" y="4352925"/>
          <p14:tracePt t="9761" x="10077450" y="4333875"/>
          <p14:tracePt t="9785" x="10077450" y="4324350"/>
          <p14:tracePt t="9809" x="10077450" y="4305300"/>
          <p14:tracePt t="9833" x="10077450" y="4295775"/>
          <p14:tracePt t="9849" x="10077450" y="4276725"/>
          <p14:tracePt t="9881" x="10077450" y="4267200"/>
          <p14:tracePt t="9897" x="10077450" y="4248150"/>
          <p14:tracePt t="9937" x="10077450" y="4238625"/>
          <p14:tracePt t="9970" x="10077450" y="4219575"/>
          <p14:tracePt t="9993" x="10077450" y="4210050"/>
          <p14:tracePt t="10009" x="10067925" y="4191000"/>
          <p14:tracePt t="10033" x="10067925" y="4181475"/>
          <p14:tracePt t="10043" x="10048875" y="4181475"/>
          <p14:tracePt t="10057" x="10039350" y="4181475"/>
          <p14:tracePt t="10067" x="10039350" y="4162425"/>
          <p14:tracePt t="10088" x="10020300" y="4152900"/>
          <p14:tracePt t="10107" x="10010775" y="4152900"/>
          <p14:tracePt t="10117" x="9991725" y="4133850"/>
          <p14:tracePt t="10135" x="9982200" y="4133850"/>
          <p14:tracePt t="10156" x="9963150" y="4133850"/>
          <p14:tracePt t="10175" x="9953625" y="4124325"/>
          <p14:tracePt t="10242" x="9934575" y="4124325"/>
          <p14:tracePt t="10314" x="9925050" y="4124325"/>
          <p14:tracePt t="10338" x="9906000" y="4124325"/>
          <p14:tracePt t="10348" x="9896475" y="4124325"/>
          <p14:tracePt t="10358" x="9877425" y="4124325"/>
          <p14:tracePt t="10366" x="9867900" y="4124325"/>
          <p14:tracePt t="10378" x="9848850" y="4124325"/>
          <p14:tracePt t="10384" x="9839325" y="4133850"/>
          <p14:tracePt t="10396" x="9810750" y="4133850"/>
          <p14:tracePt t="10398" x="9791700" y="4133850"/>
          <p14:tracePt t="10408" x="9782175" y="4152900"/>
          <p14:tracePt t="10415" x="9763125" y="4152900"/>
          <p14:tracePt t="10429" x="9753600" y="4162425"/>
          <p14:tracePt t="10441" x="9744075" y="4162425"/>
          <p14:tracePt t="10457" x="9725025" y="4181475"/>
          <p14:tracePt t="10482" x="9715500" y="4181475"/>
          <p14:tracePt t="10494" x="9715500" y="4191000"/>
          <p14:tracePt t="10507" x="9696450" y="4191000"/>
          <p14:tracePt t="10525" x="9696450" y="4210050"/>
          <p14:tracePt t="10534" x="9696450" y="4219575"/>
          <p14:tracePt t="10549" x="9696450" y="4238625"/>
          <p14:tracePt t="10568" x="9696450" y="4248150"/>
          <p14:tracePt t="10580" x="9686925" y="4248150"/>
          <p14:tracePt t="10581" x="9686925" y="4267200"/>
          <p14:tracePt t="10594" x="9686925" y="4276725"/>
          <p14:tracePt t="10606" x="9686925" y="4295775"/>
          <p14:tracePt t="10616" x="9686925" y="4305300"/>
          <p14:tracePt t="10630" x="9686925" y="4324350"/>
          <p14:tracePt t="10642" x="9686925" y="4333875"/>
          <p14:tracePt t="10655" x="9686925" y="4352925"/>
          <p14:tracePt t="10674" x="9686925" y="4362450"/>
          <p14:tracePt t="10680" x="9686925" y="4381500"/>
          <p14:tracePt t="10694" x="9686925" y="4391025"/>
          <p14:tracePt t="10706" x="9686925" y="4410075"/>
          <p14:tracePt t="10711" x="9686925" y="4419600"/>
          <p14:tracePt t="10725" x="9686925" y="4438650"/>
          <p14:tracePt t="10733" x="9686925" y="4448175"/>
          <p14:tracePt t="10746" x="9686925" y="4467225"/>
          <p14:tracePt t="10764" x="9696450" y="4476750"/>
          <p14:tracePt t="10778" x="9696450" y="4495800"/>
          <p14:tracePt t="10789" x="9715500" y="4495800"/>
          <p14:tracePt t="10809" x="9725025" y="4495800"/>
          <p14:tracePt t="10814" x="9744075" y="4505325"/>
          <p14:tracePt t="10830" x="9753600" y="4505325"/>
          <p14:tracePt t="10840" x="9763125" y="4505325"/>
          <p14:tracePt t="10849" x="9782175" y="4505325"/>
          <p14:tracePt t="10854" x="9791700" y="4505325"/>
          <p14:tracePt t="10861" x="9810750" y="4505325"/>
          <p14:tracePt t="10871" x="9820275" y="4505325"/>
          <p14:tracePt t="10878" x="9839325" y="4505325"/>
          <p14:tracePt t="10888" x="9848850" y="4505325"/>
          <p14:tracePt t="10897" x="9867900" y="4505325"/>
          <p14:tracePt t="10905" x="9877425" y="4505325"/>
          <p14:tracePt t="10921" x="9896475" y="4505325"/>
          <p14:tracePt t="10933" x="9906000" y="4505325"/>
          <p14:tracePt t="10942" x="9906000" y="4524375"/>
          <p14:tracePt t="10959" x="9925050" y="4524375"/>
          <p14:tracePt t="10979" x="9934575" y="4524375"/>
          <p14:tracePt t="11011" x="9953625" y="4524375"/>
          <p14:tracePt t="11035" x="9963150" y="4524375"/>
          <p14:tracePt t="11051" x="9982200" y="4524375"/>
          <p14:tracePt t="11067" x="9991725" y="4524375"/>
          <p14:tracePt t="11083" x="10010775" y="4524375"/>
          <p14:tracePt t="11093" x="10020300" y="4524375"/>
          <p14:tracePt t="11115" x="10039350" y="4524375"/>
          <p14:tracePt t="11131" x="10048875" y="4524375"/>
          <p14:tracePt t="11155" x="10067925" y="4524375"/>
          <p14:tracePt t="11464" x="10096500" y="4524375"/>
          <p14:tracePt t="11475" x="10106025" y="4524375"/>
          <p14:tracePt t="11482" x="10125075" y="4524375"/>
          <p14:tracePt t="11493" x="10153650" y="4524375"/>
          <p14:tracePt t="11502" x="10163175" y="4524375"/>
          <p14:tracePt t="11511" x="10182225" y="4533900"/>
          <p14:tracePt t="11518" x="10210800" y="4533900"/>
          <p14:tracePt t="11531" x="10248900" y="4533900"/>
          <p14:tracePt t="11532" x="10277475" y="4533900"/>
          <p14:tracePt t="11542" x="10325100" y="4552950"/>
          <p14:tracePt t="11549" x="10353675" y="4552950"/>
          <p14:tracePt t="11560" x="10382250" y="4552950"/>
          <p14:tracePt t="11563" x="10410825" y="4552950"/>
          <p14:tracePt t="11574" x="10439400" y="4552950"/>
          <p14:tracePt t="11581" x="10467975" y="4552950"/>
          <p14:tracePt t="11591" x="10496550" y="4552950"/>
          <p14:tracePt t="11597" x="10525125" y="4552950"/>
          <p14:tracePt t="11605" x="10534650" y="4552950"/>
          <p14:tracePt t="11615" x="10553700" y="4552950"/>
          <p14:tracePt t="11623" x="10582275" y="4552950"/>
          <p14:tracePt t="11631" x="10591800" y="4552950"/>
          <p14:tracePt t="11646" x="10610850" y="4552950"/>
          <p14:tracePt t="11658" x="10620375" y="4552950"/>
          <p14:tracePt t="11660" x="10639425" y="4533900"/>
          <p14:tracePt t="11683" x="10648950" y="4524375"/>
          <p14:tracePt t="11709" x="10648950" y="4505325"/>
          <p14:tracePt t="11722" x="10668000" y="4495800"/>
          <p14:tracePt t="11731" x="10668000" y="4476750"/>
          <p14:tracePt t="11744" x="10668000" y="4467225"/>
          <p14:tracePt t="11755" x="10668000" y="4448175"/>
          <p14:tracePt t="11763" x="10668000" y="4438650"/>
          <p14:tracePt t="11774" x="10668000" y="4419600"/>
          <p14:tracePt t="11789" x="10668000" y="4410075"/>
          <p14:tracePt t="11798" x="10668000" y="4391025"/>
          <p14:tracePt t="11807" x="10668000" y="4381500"/>
          <p14:tracePt t="11825" x="10668000" y="4362450"/>
          <p14:tracePt t="11835" x="10648950" y="4352925"/>
          <p14:tracePt t="11838" x="10648950" y="4333875"/>
          <p14:tracePt t="11845" x="10639425" y="4324350"/>
          <p14:tracePt t="11857" x="10620375" y="4305300"/>
          <p14:tracePt t="11870" x="10610850" y="4295775"/>
          <p14:tracePt t="11883" x="10591800" y="4276725"/>
          <p14:tracePt t="11885" x="10582275" y="4276725"/>
          <p14:tracePt t="11895" x="10563225" y="4267200"/>
          <p14:tracePt t="11900" x="10553700" y="4267200"/>
          <p14:tracePt t="11913" x="10525125" y="4248150"/>
          <p14:tracePt t="11915" x="10506075" y="4248150"/>
          <p14:tracePt t="11924" x="10496550" y="4248150"/>
          <p14:tracePt t="11931" x="10477500" y="4238625"/>
          <p14:tracePt t="11941" x="10467975" y="4238625"/>
          <p14:tracePt t="11958" x="10448925" y="4238625"/>
          <p14:tracePt t="11965" x="10439400" y="4238625"/>
          <p14:tracePt t="11969" x="10420350" y="4219575"/>
          <p14:tracePt t="11992" x="10410825" y="4219575"/>
          <p14:tracePt t="12017" x="10391775" y="4219575"/>
          <p14:tracePt t="12032" x="10382250" y="4219575"/>
          <p14:tracePt t="12048" x="10363200" y="4219575"/>
          <p14:tracePt t="12059" x="10353675" y="4219575"/>
          <p14:tracePt t="12067" x="10334625" y="4219575"/>
          <p14:tracePt t="12088" x="10325100" y="4219575"/>
          <p14:tracePt t="12112" x="10306050" y="4219575"/>
          <p14:tracePt t="12128" x="10296525" y="4238625"/>
          <p14:tracePt t="12144" x="10277475" y="4238625"/>
          <p14:tracePt t="12160" x="10267950" y="4238625"/>
          <p14:tracePt t="12169" x="10248900" y="4248150"/>
          <p14:tracePt t="12179" x="10220325" y="4248150"/>
          <p14:tracePt t="12193" x="10191750" y="4267200"/>
          <p14:tracePt t="12202" x="10182225" y="4267200"/>
          <p14:tracePt t="12211" x="10163175" y="4276725"/>
          <p14:tracePt t="12219" x="10153650" y="4276725"/>
          <p14:tracePt t="12230" x="10134600" y="4295775"/>
          <p14:tracePt t="12236" x="10125075" y="4305300"/>
          <p14:tracePt t="12246" x="10106025" y="4305300"/>
          <p14:tracePt t="12265" x="10096500" y="4324350"/>
          <p14:tracePt t="12289" x="10077450" y="4324350"/>
          <p14:tracePt t="12298" x="10077450" y="4333875"/>
          <p14:tracePt t="12313" x="10067925" y="4333875"/>
          <p14:tracePt t="12329" x="10067925" y="4352925"/>
          <p14:tracePt t="12338" x="10048875" y="4352925"/>
          <p14:tracePt t="12353" x="10048875" y="4362450"/>
          <p14:tracePt t="12363" x="10039350" y="4362450"/>
          <p14:tracePt t="12372" x="10039350" y="4381500"/>
          <p14:tracePt t="12388" x="10020300" y="4381500"/>
          <p14:tracePt t="12396" x="10020300" y="4391025"/>
          <p14:tracePt t="12415" x="10020300" y="4410075"/>
          <p14:tracePt t="12437" x="10020300" y="4419600"/>
          <p14:tracePt t="12446" x="10020300" y="4438650"/>
          <p14:tracePt t="12469" x="10020300" y="4448175"/>
          <p14:tracePt t="12478" x="10020300" y="4467225"/>
          <p14:tracePt t="12500" x="10039350" y="4476750"/>
          <p14:tracePt t="12511" x="10048875" y="4476750"/>
          <p14:tracePt t="12527" x="10048875" y="4495800"/>
          <p14:tracePt t="12534" x="10067925" y="4495800"/>
          <p14:tracePt t="12545" x="10067925" y="4505325"/>
          <p14:tracePt t="12551" x="10077450" y="4505325"/>
          <p14:tracePt t="12569" x="10096500" y="4505325"/>
          <p14:tracePt t="12593" x="10106025" y="4505325"/>
          <p14:tracePt t="12605" x="10125075" y="4505325"/>
          <p14:tracePt t="12617" x="10134600" y="4505325"/>
          <p14:tracePt t="12628" x="10153650" y="4505325"/>
          <p14:tracePt t="13090" x="10163175" y="4505325"/>
          <p14:tracePt t="13100" x="10182225" y="4505325"/>
          <p14:tracePt t="13110" x="10191750" y="4505325"/>
          <p14:tracePt t="13117" x="10210800" y="4505325"/>
          <p14:tracePt t="13128" x="10239375" y="4505325"/>
          <p14:tracePt t="13134" x="10248900" y="4505325"/>
          <p14:tracePt t="13145" x="10267950" y="4505325"/>
          <p14:tracePt t="13151" x="10277475" y="4505325"/>
          <p14:tracePt t="13161" x="10296525" y="4505325"/>
          <p14:tracePt t="13171" x="10306050" y="4505325"/>
          <p14:tracePt t="13184" x="10325100" y="4505325"/>
          <p14:tracePt t="13203" x="10334625" y="4505325"/>
          <p14:tracePt t="13659" x="10325100" y="4505325"/>
          <p14:tracePt t="13668" x="10267950" y="4505325"/>
          <p14:tracePt t="13679" x="10163175" y="4505325"/>
          <p14:tracePt t="13686" x="10020300" y="4505325"/>
          <p14:tracePt t="13696" x="9744075" y="4505325"/>
          <p14:tracePt t="13705" x="9458325" y="4505325"/>
          <p14:tracePt t="13712" x="9153525" y="4505325"/>
          <p14:tracePt t="13720" x="8801100" y="4552950"/>
          <p14:tracePt t="13730" x="8439150" y="4600575"/>
          <p14:tracePt t="13737" x="8067675" y="4657725"/>
          <p14:tracePt t="13748" x="7896225" y="4686300"/>
          <p14:tracePt t="13758" x="7543800" y="4762500"/>
          <p14:tracePt t="13762" x="7229475" y="4800600"/>
          <p14:tracePt t="13763" x="7115175" y="4829175"/>
          <p14:tracePt t="13775" x="6905625" y="4886325"/>
          <p14:tracePt t="13783" x="6734175" y="4914900"/>
          <p14:tracePt t="13796" x="6572250" y="4943475"/>
          <p14:tracePt t="13797" x="6457950" y="4972050"/>
          <p14:tracePt t="13806" x="6429375" y="4972050"/>
          <p14:tracePt t="13815" x="6362700" y="4991100"/>
          <p14:tracePt t="13824" x="6305550" y="5000625"/>
          <p14:tracePt t="13837" x="6276975" y="5019675"/>
          <p14:tracePt t="13839" x="6248400" y="5019675"/>
          <p14:tracePt t="13848" x="6229350" y="5029200"/>
          <p14:tracePt t="14156" x="6219825" y="5029200"/>
          <p14:tracePt t="14165" x="6162675" y="5029200"/>
          <p14:tracePt t="14175" x="6115050" y="5029200"/>
          <p14:tracePt t="14183" x="5991225" y="5029200"/>
          <p14:tracePt t="14194" x="5876925" y="5048250"/>
          <p14:tracePt t="14201" x="5715000" y="5076825"/>
          <p14:tracePt t="14210" x="5572125" y="5105400"/>
          <p14:tracePt t="14221" x="5391150" y="5114925"/>
          <p14:tracePt t="14225" x="5172075" y="5143500"/>
          <p14:tracePt t="14235" x="4972050" y="5162550"/>
          <p14:tracePt t="14243" x="4791075" y="5191125"/>
          <p14:tracePt t="14254" x="4705350" y="5191125"/>
          <p14:tracePt t="14257" x="4562475" y="5191125"/>
          <p14:tracePt t="14260" x="4448175" y="5191125"/>
          <p14:tracePt t="14269" x="4410075" y="5191125"/>
          <p14:tracePt t="14278" x="4352925" y="5191125"/>
          <p14:tracePt t="14287" x="4295775" y="5191125"/>
          <p14:tracePt t="14297" x="4276725" y="5191125"/>
          <p14:tracePt t="14303" x="4238625" y="5191125"/>
          <p14:tracePt t="14314" x="4219575" y="5191125"/>
          <p14:tracePt t="14330" x="4210050" y="5191125"/>
          <p14:tracePt t="15481" x="4219575" y="5191125"/>
          <p14:tracePt t="15505" x="4238625" y="5191125"/>
          <p14:tracePt t="15553" x="4210050" y="5191125"/>
          <p14:tracePt t="15563" x="4181475" y="5191125"/>
          <p14:tracePt t="15572" x="4124325" y="5172075"/>
          <p14:tracePt t="15580" x="4048125" y="5162550"/>
          <p14:tracePt t="15589" x="3933825" y="5162550"/>
          <p14:tracePt t="15598" x="3819525" y="5143500"/>
          <p14:tracePt t="15605" x="3705225" y="5143500"/>
          <p14:tracePt t="15615" x="3638550" y="5143500"/>
          <p14:tracePt t="15622" x="3533775" y="5143500"/>
          <p14:tracePt t="15635" x="3419475" y="5143500"/>
          <p14:tracePt t="15642" x="3324225" y="5133975"/>
          <p14:tracePt t="15655" x="3219450" y="5114925"/>
          <p14:tracePt t="15662" x="3162300" y="5114925"/>
          <p14:tracePt t="15671" x="3105150" y="5105400"/>
          <p14:tracePt t="15680" x="3067050" y="5086350"/>
          <p14:tracePt t="15691" x="3038475" y="5076825"/>
          <p14:tracePt t="15694" x="3009900" y="5076825"/>
          <p14:tracePt t="15703" x="2981325" y="5057775"/>
          <p14:tracePt t="15712" x="2952750" y="5057775"/>
          <p14:tracePt t="15719" x="2933700" y="5048250"/>
          <p14:tracePt t="15729" x="2924175" y="5048250"/>
          <p14:tracePt t="15737" x="2895600" y="5029200"/>
          <p14:tracePt t="15746" x="2876550" y="5029200"/>
          <p14:tracePt t="15750" x="2876550" y="5019675"/>
          <p14:tracePt t="15764" x="2867025" y="5019675"/>
          <p14:tracePt t="15773" x="2847975" y="5019675"/>
          <p14:tracePt t="15781" x="2847975" y="5000625"/>
          <p14:tracePt t="16154" x="2819400" y="5000625"/>
          <p14:tracePt t="16165" x="2781300" y="5000625"/>
          <p14:tracePt t="16173" x="2724150" y="5000625"/>
          <p14:tracePt t="16182" x="2667000" y="4991100"/>
          <p14:tracePt t="16190" x="2590800" y="4972050"/>
          <p14:tracePt t="16202" x="2505075" y="4962525"/>
          <p14:tracePt t="16208" x="2428875" y="4943475"/>
          <p14:tracePt t="16220" x="2343150" y="4933950"/>
          <p14:tracePt t="16222" x="2257425" y="4914900"/>
          <p14:tracePt t="16230" x="2181225" y="4905375"/>
          <p14:tracePt t="16240" x="2143125" y="4886325"/>
          <p14:tracePt t="16252" x="2085975" y="4886325"/>
          <p14:tracePt t="16255" x="2038350" y="4876800"/>
          <p14:tracePt t="16263" x="2009775" y="4876800"/>
          <p14:tracePt t="16271" x="1981200" y="4857750"/>
          <p14:tracePt t="16280" x="1971675" y="4857750"/>
          <p14:tracePt t="16289" x="1952625" y="4857750"/>
          <p14:tracePt t="16298" x="1943100" y="4857750"/>
          <p14:tracePt t="16314" x="1924050" y="4857750"/>
          <p14:tracePt t="16747" x="1895475" y="4857750"/>
          <p14:tracePt t="16757" x="1885950" y="4857750"/>
          <p14:tracePt t="16765" x="1857375" y="4857750"/>
          <p14:tracePt t="16774" x="1809750" y="4848225"/>
          <p14:tracePt t="16782" x="1800225" y="4848225"/>
          <p14:tracePt t="16793" x="1771650" y="4848225"/>
          <p14:tracePt t="16800" x="1724025" y="4829175"/>
          <p14:tracePt t="16808" x="1695450" y="4829175"/>
          <p14:tracePt t="16818" x="1666875" y="4819650"/>
          <p14:tracePt t="16826" x="1657350" y="4819650"/>
          <p14:tracePt t="16836" x="1628775" y="4800600"/>
          <p14:tracePt t="16844" x="1609725" y="4800600"/>
          <p14:tracePt t="16854" x="1600200" y="4800600"/>
          <p14:tracePt t="16857" x="1600200" y="4791075"/>
          <p14:tracePt t="16864" x="1581150" y="4791075"/>
          <p14:tracePt t="16884" x="1571625" y="4791075"/>
          <p14:tracePt t="16940" x="1552575" y="4791075"/>
          <p14:tracePt t="16955" x="1552575" y="4772025"/>
          <p14:tracePt t="16980" x="1543050" y="4772025"/>
          <p14:tracePt t="17012" x="1524000" y="4772025"/>
          <p14:tracePt t="17028" x="1524000" y="4762500"/>
          <p14:tracePt t="17037" x="1514475" y="4762500"/>
          <p14:tracePt t="17052" x="1495425" y="4762500"/>
          <p14:tracePt t="17062" x="1495425" y="4743450"/>
          <p14:tracePt t="17071" x="1485900" y="4743450"/>
          <p14:tracePt t="17084" x="1466850" y="4733925"/>
          <p14:tracePt t="17094" x="1457325" y="4733925"/>
          <p14:tracePt t="17102" x="1457325" y="4714875"/>
          <p14:tracePt t="17112" x="1438275" y="4714875"/>
          <p14:tracePt t="17119" x="1428750" y="4705350"/>
          <p14:tracePt t="17129" x="1409700" y="4705350"/>
          <p14:tracePt t="17136" x="1400175" y="4686300"/>
          <p14:tracePt t="17144" x="1381125" y="4686300"/>
          <p14:tracePt t="17154" x="1371600" y="4676775"/>
          <p14:tracePt t="17164" x="1343025" y="4648200"/>
          <p14:tracePt t="17171" x="1323975" y="4629150"/>
          <p14:tracePt t="17182" x="1314450" y="4619625"/>
          <p14:tracePt t="17185" x="1314450" y="4600575"/>
          <p14:tracePt t="17191" x="1295400" y="4591050"/>
          <p14:tracePt t="17201" x="1285875" y="4572000"/>
          <p14:tracePt t="17210" x="1285875" y="4562475"/>
          <p14:tracePt t="17218" x="1266825" y="4552950"/>
          <p14:tracePt t="17228" x="1266825" y="4533900"/>
          <p14:tracePt t="18630" x="1266825" y="4524375"/>
          <p14:tracePt t="18646" x="1285875" y="4524375"/>
          <p14:tracePt t="18686" x="1285875" y="4505325"/>
          <p14:tracePt t="18775" x="1285875" y="4495800"/>
          <p14:tracePt t="18784" x="1266825" y="4495800"/>
          <p14:tracePt t="18815" x="1257300" y="4495800"/>
          <p14:tracePt t="18847" x="1257300" y="4476750"/>
          <p14:tracePt t="19039" x="1266825" y="4476750"/>
          <p14:tracePt t="19055" x="1285875" y="4476750"/>
          <p14:tracePt t="19103" x="1295400" y="4476750"/>
          <p14:tracePt t="19167" x="1314450" y="4476750"/>
          <p14:tracePt t="19191" x="1323975" y="4467225"/>
          <p14:tracePt t="19215" x="1343025" y="4467225"/>
          <p14:tracePt t="19224" x="1352550" y="4467225"/>
          <p14:tracePt t="19233" x="1371600" y="4467225"/>
          <p14:tracePt t="19243" x="1371600" y="4448175"/>
          <p14:tracePt t="19250" x="1381125" y="4448175"/>
          <p14:tracePt t="19258" x="1400175" y="4448175"/>
          <p14:tracePt t="19267" x="1409700" y="4448175"/>
          <p14:tracePt t="19275" x="1428750" y="4448175"/>
          <p14:tracePt t="19291" x="1438275" y="4448175"/>
          <p14:tracePt t="19299" x="1457325" y="4448175"/>
          <p14:tracePt t="19307" x="1466850" y="4448175"/>
          <p14:tracePt t="19316" x="1485900" y="4448175"/>
          <p14:tracePt t="19323" x="1495425" y="4448175"/>
          <p14:tracePt t="19333" x="1514475" y="4448175"/>
          <p14:tracePt t="19340" x="1524000" y="4448175"/>
          <p14:tracePt t="19358" x="1543050" y="4448175"/>
          <p14:tracePt t="19366" x="1552575" y="4448175"/>
          <p14:tracePt t="19379" x="1571625" y="4448175"/>
          <p14:tracePt t="19386" x="1581150" y="4448175"/>
          <p14:tracePt t="19399" x="1600200" y="4448175"/>
          <p14:tracePt t="19408" x="1609725" y="4448175"/>
          <p14:tracePt t="19423" x="1628775" y="4448175"/>
          <p14:tracePt t="19433" x="1638300" y="4448175"/>
          <p14:tracePt t="19442" x="1657350" y="4448175"/>
          <p14:tracePt t="19455" x="1666875" y="4448175"/>
          <p14:tracePt t="19465" x="1685925" y="4448175"/>
          <p14:tracePt t="19474" x="1695450" y="4448175"/>
          <p14:tracePt t="19482" x="1695450" y="4467225"/>
          <p14:tracePt t="19490" x="1714500" y="4467225"/>
          <p14:tracePt t="19499" x="1724025" y="4467225"/>
          <p14:tracePt t="19507" x="1743075" y="4467225"/>
          <p14:tracePt t="19523" x="1752600" y="4467225"/>
          <p14:tracePt t="19531" x="1771650" y="4467225"/>
          <p14:tracePt t="19539" x="1781175" y="4476750"/>
          <p14:tracePt t="19548" x="1800225" y="4476750"/>
          <p14:tracePt t="19566" x="1828800" y="4476750"/>
          <p14:tracePt t="19569" x="1838325" y="4476750"/>
          <p14:tracePt t="19579" x="1857375" y="4476750"/>
          <p14:tracePt t="19586" x="1866900" y="4476750"/>
          <p14:tracePt t="19596" x="1895475" y="4476750"/>
          <p14:tracePt t="19603" x="1914525" y="4495800"/>
          <p14:tracePt t="19612" x="1943100" y="4495800"/>
          <p14:tracePt t="19620" x="1971675" y="4495800"/>
          <p14:tracePt t="19629" x="1981200" y="4495800"/>
          <p14:tracePt t="19638" x="2028825" y="4495800"/>
          <p14:tracePt t="19647" x="2038350" y="4505325"/>
          <p14:tracePt t="19653" x="2066925" y="4505325"/>
          <p14:tracePt t="19664" x="2114550" y="4505325"/>
          <p14:tracePt t="19671" x="2143125" y="4524375"/>
          <p14:tracePt t="19675" x="2152650" y="4524375"/>
          <p14:tracePt t="19684" x="2181225" y="4533900"/>
          <p14:tracePt t="19690" x="2209800" y="4533900"/>
          <p14:tracePt t="19700" x="2228850" y="4552950"/>
          <p14:tracePt t="19708" x="2238375" y="4552950"/>
          <p14:tracePt t="19719" x="2257425" y="4552950"/>
          <p14:tracePt t="19725" x="2266950" y="4562475"/>
          <p14:tracePt t="19734" x="2286000" y="4562475"/>
          <p14:tracePt t="20068" x="2295525" y="4562475"/>
          <p14:tracePt t="20079" x="2324100" y="4562475"/>
          <p14:tracePt t="20087" x="2343150" y="4562475"/>
          <p14:tracePt t="20102" x="2371725" y="4562475"/>
          <p14:tracePt t="20112" x="2381250" y="4562475"/>
          <p14:tracePt t="20119" x="2400300" y="4562475"/>
          <p14:tracePt t="20129" x="2409825" y="4562475"/>
          <p14:tracePt t="20137" x="2428875" y="4562475"/>
          <p14:tracePt t="20151" x="2438400" y="4562475"/>
          <p14:tracePt t="20163" x="2447925" y="4562475"/>
          <p14:tracePt t="20169" x="2447925" y="4552950"/>
          <p14:tracePt t="20185" x="2466975" y="4552950"/>
          <p14:tracePt t="20197" x="2476500" y="4533900"/>
          <p14:tracePt t="20213" x="2495550" y="4533900"/>
          <p14:tracePt t="20219" x="2505075" y="4533900"/>
          <p14:tracePt t="20232" x="2524125" y="4524375"/>
          <p14:tracePt t="20233" x="2533650" y="4524375"/>
          <p14:tracePt t="20240" x="2552700" y="4524375"/>
          <p14:tracePt t="20248" x="2562225" y="4505325"/>
          <p14:tracePt t="20256" x="2581275" y="4505325"/>
          <p14:tracePt t="20267" x="2590800" y="4505325"/>
          <p14:tracePt t="20273" x="2619375" y="4495800"/>
          <p14:tracePt t="20284" x="2638425" y="4495800"/>
          <p14:tracePt t="20292" x="2667000" y="4495800"/>
          <p14:tracePt t="20302" x="2695575" y="4476750"/>
          <p14:tracePt t="20305" x="2724150" y="4476750"/>
          <p14:tracePt t="20314" x="2733675" y="4476750"/>
          <p14:tracePt t="20321" x="2762250" y="4476750"/>
          <p14:tracePt t="20330" x="2781300" y="4476750"/>
          <p14:tracePt t="20338" x="2809875" y="4476750"/>
          <p14:tracePt t="20347" x="2819400" y="4476750"/>
          <p14:tracePt t="20354" x="2838450" y="4476750"/>
          <p14:tracePt t="20363" x="2847975" y="4476750"/>
          <p14:tracePt t="20370" x="2867025" y="4476750"/>
          <p14:tracePt t="20380" x="2876550" y="4476750"/>
          <p14:tracePt t="20387" x="2895600" y="4476750"/>
          <p14:tracePt t="20397" x="2905125" y="4476750"/>
          <p14:tracePt t="20404" x="2924175" y="4476750"/>
          <p14:tracePt t="20411" x="2952750" y="4476750"/>
          <p14:tracePt t="20420" x="2962275" y="4467225"/>
          <p14:tracePt t="20429" x="2990850" y="4467225"/>
          <p14:tracePt t="20432" x="3019425" y="4467225"/>
          <p14:tracePt t="20439" x="3048000" y="4467225"/>
          <p14:tracePt t="20448" x="3076575" y="4448175"/>
          <p14:tracePt t="20456" x="3124200" y="4448175"/>
          <p14:tracePt t="20466" x="3133725" y="4448175"/>
          <p14:tracePt t="20474" x="3181350" y="4438650"/>
          <p14:tracePt t="20478" x="3219450" y="4438650"/>
          <p14:tracePt t="20487" x="3276600" y="4419600"/>
          <p14:tracePt t="20498" x="3295650" y="4419600"/>
          <p14:tracePt t="20506" x="3333750" y="4419600"/>
          <p14:tracePt t="20514" x="3362325" y="4419600"/>
          <p14:tracePt t="20521" x="3409950" y="4410075"/>
          <p14:tracePt t="20530" x="3419475" y="4410075"/>
          <p14:tracePt t="20538" x="3448050" y="4410075"/>
          <p14:tracePt t="20546" x="3476625" y="4410075"/>
          <p14:tracePt t="20556" x="3495675" y="4410075"/>
          <p14:tracePt t="20877" x="3505200" y="4410075"/>
          <p14:tracePt t="20886" x="3533775" y="4410075"/>
          <p14:tracePt t="20897" x="3562350" y="4410075"/>
          <p14:tracePt t="20905" x="3609975" y="4410075"/>
          <p14:tracePt t="20914" x="3648075" y="4410075"/>
          <p14:tracePt t="20921" x="3695700" y="4419600"/>
          <p14:tracePt t="20929" x="3724275" y="4419600"/>
          <p14:tracePt t="20938" x="3752850" y="4438650"/>
          <p14:tracePt t="20947" x="3838575" y="4448175"/>
          <p14:tracePt t="20956" x="3848100" y="4448175"/>
          <p14:tracePt t="20965" x="3876675" y="4467225"/>
          <p14:tracePt t="20973" x="3924300" y="4467225"/>
          <p14:tracePt t="20976" x="3952875" y="4476750"/>
          <p14:tracePt t="20986" x="3981450" y="4476750"/>
          <p14:tracePt t="20996" x="4010025" y="4476750"/>
          <p14:tracePt t="21002" x="4038600" y="4495800"/>
          <p14:tracePt t="21013" x="4067175" y="4495800"/>
          <p14:tracePt t="21030" x="4076700" y="4495800"/>
          <p14:tracePt t="21036" x="4095750" y="4495800"/>
          <p14:tracePt t="21044" x="4105275" y="4505325"/>
          <p14:tracePt t="21663" x="4105275" y="4495800"/>
          <p14:tracePt t="21711" x="4105275" y="4476750"/>
          <p14:tracePt t="22880" x="4105275" y="4467225"/>
          <p14:tracePt t="22897" x="4105275" y="4448175"/>
          <p14:tracePt t="22906" x="4095750" y="4438650"/>
          <p14:tracePt t="22920" x="4095750" y="4419600"/>
          <p14:tracePt t="22929" x="4076700" y="4419600"/>
          <p14:tracePt t="22939" x="4067175" y="4410075"/>
          <p14:tracePt t="22952" x="4048125" y="4410075"/>
          <p14:tracePt t="22962" x="4038600" y="4391025"/>
          <p14:tracePt t="22972" x="4019550" y="4381500"/>
          <p14:tracePt t="22980" x="3990975" y="4362450"/>
          <p14:tracePt t="22990" x="3981450" y="4352925"/>
          <p14:tracePt t="23000" x="3952875" y="4352925"/>
          <p14:tracePt t="23007" x="3924300" y="4333875"/>
          <p14:tracePt t="23017" x="3895725" y="4324350"/>
          <p14:tracePt t="23026" x="3876675" y="4305300"/>
          <p14:tracePt t="23029" x="3848100" y="4295775"/>
          <p14:tracePt t="23037" x="3838575" y="4295775"/>
          <p14:tracePt t="23045" x="3819525" y="4276725"/>
          <p14:tracePt t="23055" x="3810000" y="4267200"/>
          <p14:tracePt t="23070" x="3790950" y="4267200"/>
          <p14:tracePt t="23091" x="3781425" y="4267200"/>
          <p14:tracePt t="23217" x="3790950" y="4267200"/>
          <p14:tracePt t="23241" x="3810000" y="4267200"/>
          <p14:tracePt t="23250" x="3819525" y="4267200"/>
          <p14:tracePt t="23259" x="3838575" y="4267200"/>
          <p14:tracePt t="23269" x="3848100" y="4267200"/>
          <p14:tracePt t="23276" x="3867150" y="4267200"/>
          <p14:tracePt t="23286" x="3895725" y="4267200"/>
          <p14:tracePt t="23293" x="3905250" y="4267200"/>
          <p14:tracePt t="23303" x="3924300" y="4267200"/>
          <p14:tracePt t="23309" x="3933825" y="4267200"/>
          <p14:tracePt t="23319" x="3962400" y="4267200"/>
          <p14:tracePt t="23325" x="3981450" y="4267200"/>
          <p14:tracePt t="23334" x="3990975" y="4267200"/>
          <p14:tracePt t="23343" x="4010025" y="4267200"/>
          <p14:tracePt t="23351" x="4019550" y="4267200"/>
          <p14:tracePt t="23358" x="4048125" y="4267200"/>
          <p14:tracePt t="23367" x="4067175" y="4276725"/>
          <p14:tracePt t="23377" x="4076700" y="4276725"/>
          <p14:tracePt t="23385" x="4095750" y="4276725"/>
          <p14:tracePt t="23393" x="4105275" y="4276725"/>
          <p14:tracePt t="23398" x="4124325" y="4276725"/>
          <p14:tracePt t="23404" x="4133850" y="4276725"/>
          <p14:tracePt t="23412" x="4152900" y="4276725"/>
          <p14:tracePt t="23429" x="4162425" y="4276725"/>
          <p14:tracePt t="23446" x="4181475" y="4276725"/>
          <p14:tracePt t="23461" x="4191000" y="4276725"/>
          <p14:tracePt t="23478" x="4210050" y="4276725"/>
          <p14:tracePt t="23494" x="4219575" y="4276725"/>
          <p14:tracePt t="23521" x="4238625" y="4276725"/>
          <p14:tracePt t="23553" x="4219575" y="4276725"/>
          <p14:tracePt t="26306" x="4238625" y="4267200"/>
          <p14:tracePt t="26314" x="4267200" y="4238625"/>
          <p14:tracePt t="26325" x="4276725" y="4210050"/>
          <p14:tracePt t="26330" x="4295775" y="4181475"/>
          <p14:tracePt t="26341" x="4324350" y="4152900"/>
          <p14:tracePt t="26349" x="4362450" y="4076700"/>
          <p14:tracePt t="26352" x="4419600" y="3990975"/>
          <p14:tracePt t="26361" x="4476750" y="3924300"/>
          <p14:tracePt t="26371" x="4533900" y="3819525"/>
          <p14:tracePt t="26379" x="4591050" y="3733800"/>
          <p14:tracePt t="26392" x="4648200" y="3638550"/>
          <p14:tracePt t="26394" x="4695825" y="3562350"/>
          <p14:tracePt t="26401" x="4705350" y="3533775"/>
          <p14:tracePt t="26412" x="4752975" y="3467100"/>
          <p14:tracePt t="26419" x="4781550" y="3409950"/>
          <p14:tracePt t="26430" x="4810125" y="3362325"/>
          <p14:tracePt t="26436" x="4819650" y="3324225"/>
          <p14:tracePt t="26448" x="4838700" y="3295650"/>
          <p14:tracePt t="26451" x="4848225" y="3267075"/>
          <p14:tracePt t="26459" x="4867275" y="3248025"/>
          <p14:tracePt t="26468" x="4867275" y="3219450"/>
          <p14:tracePt t="26478" x="4867275" y="3190875"/>
          <p14:tracePt t="26484" x="4876800" y="3181350"/>
          <p14:tracePt t="26494" x="4876800" y="3152775"/>
          <p14:tracePt t="26498" x="4876800" y="3124200"/>
          <p14:tracePt t="26507" x="4867275" y="3095625"/>
          <p14:tracePt t="26514" x="4838700" y="3067050"/>
          <p14:tracePt t="26524" x="4791075" y="3009900"/>
          <p14:tracePt t="26534" x="4752975" y="2981325"/>
          <p14:tracePt t="26542" x="4705350" y="2924175"/>
          <p14:tracePt t="26551" x="4648200" y="2876550"/>
          <p14:tracePt t="26560" x="4591050" y="2819400"/>
          <p14:tracePt t="26563" x="4533900" y="2762250"/>
          <p14:tracePt t="26574" x="4495800" y="2724150"/>
          <p14:tracePt t="26580" x="4448175" y="2667000"/>
          <p14:tracePt t="26593" x="4410075" y="2619375"/>
          <p14:tracePt t="26595" x="4352925" y="2581275"/>
          <p14:tracePt t="26602" x="4324350" y="2552700"/>
          <p14:tracePt t="26613" x="4295775" y="2533650"/>
          <p14:tracePt t="26619" x="4267200" y="2505075"/>
          <p14:tracePt t="26626" x="4219575" y="2476500"/>
          <p14:tracePt t="26633" x="4191000" y="2466975"/>
          <p14:tracePt t="26642" x="4152900" y="2447925"/>
          <p14:tracePt t="26651" x="4133850" y="2438400"/>
          <p14:tracePt t="26663" x="4095750" y="2419350"/>
          <p14:tracePt t="26668" x="4067175" y="2419350"/>
          <p14:tracePt t="26680" x="4038600" y="2409825"/>
          <p14:tracePt t="26682" x="4010025" y="2409825"/>
          <p14:tracePt t="26691" x="3952875" y="2409825"/>
          <p14:tracePt t="26698" x="3924300" y="2409825"/>
          <p14:tracePt t="26709" x="3895725" y="2409825"/>
          <p14:tracePt t="26714" x="3848100" y="2409825"/>
          <p14:tracePt t="26726" x="3810000" y="2419350"/>
          <p14:tracePt t="26732" x="3762375" y="2419350"/>
          <p14:tracePt t="26743" x="3724275" y="2438400"/>
          <p14:tracePt t="26750" x="3676650" y="2438400"/>
          <p14:tracePt t="26759" x="3638550" y="2438400"/>
          <p14:tracePt t="26762" x="3581400" y="2438400"/>
          <p14:tracePt t="26770" x="3524250" y="2438400"/>
          <p14:tracePt t="26778" x="3448050" y="2438400"/>
          <p14:tracePt t="26786" x="3390900" y="2438400"/>
          <p14:tracePt t="26795" x="3324225" y="2438400"/>
          <p14:tracePt t="26803" x="3267075" y="2438400"/>
          <p14:tracePt t="26812" x="3190875" y="2438400"/>
          <p14:tracePt t="26820" x="3124200" y="2438400"/>
          <p14:tracePt t="26824" x="3095625" y="2438400"/>
          <p14:tracePt t="26833" x="3009900" y="2438400"/>
          <p14:tracePt t="26842" x="2981325" y="2419350"/>
          <p14:tracePt t="26849" x="2933700" y="2409825"/>
          <p14:tracePt t="26859" x="2905125" y="2390775"/>
          <p14:tracePt t="26868" x="2876550" y="2362200"/>
          <p14:tracePt t="26878" x="2847975" y="2352675"/>
          <p14:tracePt t="26885" x="2838450" y="2352675"/>
          <p14:tracePt t="26903" x="2819400" y="2333625"/>
          <p14:tracePt t="26905" x="2809875" y="2324100"/>
          <p14:tracePt t="26943" x="2819400" y="2324100"/>
          <p14:tracePt t="26953" x="2847975" y="2324100"/>
          <p14:tracePt t="26961" x="2876550" y="2324100"/>
          <p14:tracePt t="26972" x="2924175" y="2305050"/>
          <p14:tracePt t="26978" x="2933700" y="2305050"/>
          <p14:tracePt t="26988" x="3009900" y="2305050"/>
          <p14:tracePt t="26996" x="3019425" y="2305050"/>
          <p14:tracePt t="27005" x="3067050" y="2305050"/>
          <p14:tracePt t="27013" x="3124200" y="2305050"/>
          <p14:tracePt t="27023" x="3162300" y="2305050"/>
          <p14:tracePt t="27029" x="3190875" y="2305050"/>
          <p14:tracePt t="27034" x="3219450" y="2305050"/>
          <p14:tracePt t="27041" x="3276600" y="2305050"/>
          <p14:tracePt t="27052" x="3324225" y="2305050"/>
          <p14:tracePt t="27059" x="3362325" y="2305050"/>
          <p14:tracePt t="27067" x="3409950" y="2305050"/>
          <p14:tracePt t="27077" x="3448050" y="2305050"/>
          <p14:tracePt t="27083" x="3505200" y="2324100"/>
          <p14:tracePt t="27093" x="3552825" y="2324100"/>
          <p14:tracePt t="27102" x="3590925" y="2324100"/>
          <p14:tracePt t="27112" x="3619500" y="2333625"/>
          <p14:tracePt t="27118" x="3695700" y="2333625"/>
          <p14:tracePt t="27128" x="3705225" y="2352675"/>
          <p14:tracePt t="27136" x="3752850" y="2352675"/>
          <p14:tracePt t="27142" x="3781425" y="2352675"/>
          <p14:tracePt t="27147" x="3819525" y="2362200"/>
          <p14:tracePt t="27158" x="3848100" y="2362200"/>
          <p14:tracePt t="27164" x="3867150" y="2381250"/>
          <p14:tracePt t="27175" x="3895725" y="2390775"/>
          <p14:tracePt t="27184" x="3924300" y="2390775"/>
          <p14:tracePt t="27187" x="3933825" y="2390775"/>
          <p14:tracePt t="27195" x="3952875" y="2409825"/>
          <p14:tracePt t="27202" x="3962400" y="2409825"/>
          <p14:tracePt t="27219" x="3981450" y="2409825"/>
          <p14:tracePt t="27295" x="3962400" y="2409825"/>
          <p14:tracePt t="27304" x="3962400" y="2390775"/>
          <p14:tracePt t="27319" x="3962400" y="2381250"/>
          <p14:tracePt t="27329" x="3962400" y="2362200"/>
          <p14:tracePt t="27338" x="3962400" y="2333625"/>
          <p14:tracePt t="27351" x="3981450" y="2324100"/>
          <p14:tracePt t="27361" x="4019550" y="2305050"/>
          <p14:tracePt t="27370" x="4076700" y="2295525"/>
          <p14:tracePt t="27379" x="4133850" y="2295525"/>
          <p14:tracePt t="27387" x="4210050" y="2295525"/>
          <p14:tracePt t="27396" x="4276725" y="2295525"/>
          <p14:tracePt t="27403" x="4362450" y="2295525"/>
          <p14:tracePt t="27412" x="4467225" y="2295525"/>
          <p14:tracePt t="27421" x="4562475" y="2295525"/>
          <p14:tracePt t="27429" x="4667250" y="2295525"/>
          <p14:tracePt t="27439" x="4752975" y="2305050"/>
          <p14:tracePt t="27446" x="4781550" y="2305050"/>
          <p14:tracePt t="27454" x="4867275" y="2324100"/>
          <p14:tracePt t="27465" x="4905375" y="2333625"/>
          <p14:tracePt t="27468" x="4962525" y="2333625"/>
          <p14:tracePt t="27476" x="4991100" y="2352675"/>
          <p14:tracePt t="27485" x="5019675" y="2362200"/>
          <p14:tracePt t="27496" x="5029200" y="2362200"/>
          <p14:tracePt t="27502" x="5048250" y="2362200"/>
          <p14:tracePt t="27514" x="5057775" y="2362200"/>
          <p14:tracePt t="27560" x="5048250" y="2362200"/>
          <p14:tracePt t="27569" x="5029200" y="2362200"/>
          <p14:tracePt t="27578" x="5019675" y="2362200"/>
          <p14:tracePt t="27586" x="4991100" y="2362200"/>
          <p14:tracePt t="27594" x="4972050" y="2362200"/>
          <p14:tracePt t="27604" x="4943475" y="2362200"/>
          <p14:tracePt t="27612" x="4914900" y="2362200"/>
          <p14:tracePt t="27619" x="4886325" y="2362200"/>
          <p14:tracePt t="27629" x="4867275" y="2362200"/>
          <p14:tracePt t="27637" x="4838700" y="2362200"/>
          <p14:tracePt t="27647" x="4810125" y="2362200"/>
          <p14:tracePt t="27652" x="4791075" y="2362200"/>
          <p14:tracePt t="27663" x="4762500" y="2362200"/>
          <p14:tracePt t="27670" x="4733925" y="2362200"/>
          <p14:tracePt t="27680" x="4724400" y="2362200"/>
          <p14:tracePt t="27686" x="4705350" y="2381250"/>
          <p14:tracePt t="27698" x="4676775" y="2381250"/>
          <p14:tracePt t="27701" x="4667250" y="2390775"/>
          <p14:tracePt t="27709" x="4648200" y="2390775"/>
          <p14:tracePt t="27718" x="4638675" y="2390775"/>
          <p14:tracePt t="27726" x="4619625" y="2390775"/>
          <p14:tracePt t="27741" x="4610100" y="2390775"/>
          <p14:tracePt t="27751" x="4610100" y="2409825"/>
          <p14:tracePt t="27753" x="4591050" y="2409825"/>
          <p14:tracePt t="27816" x="4610100" y="2409825"/>
          <p14:tracePt t="28357" x="4619625" y="2419350"/>
          <p14:tracePt t="28367" x="4638675" y="2447925"/>
          <p14:tracePt t="28377" x="4667250" y="2476500"/>
          <p14:tracePt t="28384" x="4676775" y="2524125"/>
          <p14:tracePt t="28393" x="4705350" y="2562225"/>
          <p14:tracePt t="28402" x="4724400" y="2609850"/>
          <p14:tracePt t="28412" x="4752975" y="2667000"/>
          <p14:tracePt t="28419" x="4762500" y="2733675"/>
          <p14:tracePt t="28431" x="4781550" y="2809875"/>
          <p14:tracePt t="28434" x="4791075" y="2876550"/>
          <p14:tracePt t="28442" x="4810125" y="2962275"/>
          <p14:tracePt t="28451" x="4819650" y="3038475"/>
          <p14:tracePt t="28462" x="4838700" y="3105150"/>
          <p14:tracePt t="28464" x="4848225" y="3181350"/>
          <p14:tracePt t="28475" x="4867275" y="3248025"/>
          <p14:tracePt t="28482" x="4867275" y="3305175"/>
          <p14:tracePt t="28492" x="4876800" y="3381375"/>
          <p14:tracePt t="28499" x="4876800" y="3438525"/>
          <p14:tracePt t="28510" x="4876800" y="3505200"/>
          <p14:tracePt t="28512" x="4876800" y="3581400"/>
          <p14:tracePt t="28520" x="4876800" y="3590925"/>
          <p14:tracePt t="28528" x="4876800" y="3667125"/>
          <p14:tracePt t="28536" x="4876800" y="3705225"/>
          <p14:tracePt t="28544" x="4876800" y="3752850"/>
          <p14:tracePt t="28554" x="4876800" y="3781425"/>
          <p14:tracePt t="28562" x="4876800" y="3810000"/>
          <p14:tracePt t="28570" x="4867275" y="3819525"/>
          <p14:tracePt t="28578" x="4867275" y="3838575"/>
          <p14:tracePt t="28588" x="4838700" y="3848100"/>
          <p14:tracePt t="28821" x="4838700" y="3867150"/>
          <p14:tracePt t="28831" x="4838700" y="3895725"/>
          <p14:tracePt t="28841" x="4838700" y="3933825"/>
          <p14:tracePt t="28848" x="4838700" y="3981450"/>
          <p14:tracePt t="28859" x="4838700" y="4038600"/>
          <p14:tracePt t="28866" x="4838700" y="4076700"/>
          <p14:tracePt t="28875" x="4848225" y="4152900"/>
          <p14:tracePt t="28882" x="4867275" y="4248150"/>
          <p14:tracePt t="28893" x="4876800" y="4324350"/>
          <p14:tracePt t="28901" x="4886325" y="4391025"/>
          <p14:tracePt t="28910" x="4886325" y="4438650"/>
          <p14:tracePt t="28914" x="4905375" y="4495800"/>
          <p14:tracePt t="28920" x="4905375" y="4533900"/>
          <p14:tracePt t="28932" x="4905375" y="4572000"/>
          <p14:tracePt t="28938" x="4905375" y="4619625"/>
          <p14:tracePt t="28948" x="4905375" y="4648200"/>
          <p14:tracePt t="28954" x="4905375" y="4686300"/>
          <p14:tracePt t="28964" x="4886325" y="4714875"/>
          <p14:tracePt t="35936" x="4905375" y="4714875"/>
          <p14:tracePt t="35957" x="4914900" y="4714875"/>
          <p14:tracePt t="35972" x="4933950" y="4714875"/>
          <p14:tracePt t="35986" x="4943475" y="4705350"/>
          <p14:tracePt t="35996" x="4962525" y="4705350"/>
          <p14:tracePt t="36006" x="4972050" y="4705350"/>
          <p14:tracePt t="36013" x="4972050" y="4686300"/>
          <p14:tracePt t="36023" x="4991100" y="4686300"/>
          <p14:tracePt t="36030" x="5000625" y="4686300"/>
          <p14:tracePt t="36040" x="5019675" y="4686300"/>
          <p14:tracePt t="36046" x="5029200" y="4686300"/>
          <p14:tracePt t="36055" x="5029200" y="4676775"/>
          <p14:tracePt t="36063" x="5048250" y="4676775"/>
          <p14:tracePt t="36072" x="5057775" y="4676775"/>
          <p14:tracePt t="36080" x="5076825" y="4676775"/>
          <p14:tracePt t="36088" x="5086350" y="4676775"/>
          <p14:tracePt t="36104" x="5105400" y="4657725"/>
          <p14:tracePt t="36112" x="5114925" y="4657725"/>
          <p14:tracePt t="36128" x="5133975" y="4657725"/>
          <p14:tracePt t="36143" x="5143500" y="4657725"/>
          <p14:tracePt t="36172" x="5162550" y="4657725"/>
          <p14:tracePt t="45224" x="5191125" y="4591050"/>
          <p14:tracePt t="45232" x="5276850" y="4505325"/>
          <p14:tracePt t="45241" x="5362575" y="4391025"/>
          <p14:tracePt t="45249" x="5457825" y="4238625"/>
          <p14:tracePt t="45259" x="5600700" y="4048125"/>
          <p14:tracePt t="45269" x="5762625" y="3819525"/>
          <p14:tracePt t="45278" x="6057900" y="3409950"/>
          <p14:tracePt t="45280" x="6629400" y="2581275"/>
          <p14:tracePt t="45287" x="6819900" y="2305050"/>
          <p14:tracePt t="45298" x="7219950" y="1771650"/>
          <p14:tracePt t="45309" x="7610475" y="1209675"/>
          <p14:tracePt t="45311" x="7981950" y="666750"/>
          <p14:tracePt t="45319" x="8296275" y="209550"/>
          <p14:tracePt t="45328" x="8429625" y="28575"/>
        </p14:tracePtLst>
      </p14:laserTrace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1E919-6CCE-4BBD-9828-34993FE16D49}"/>
              </a:ext>
            </a:extLst>
          </p:cNvPr>
          <p:cNvSpPr>
            <a:spLocks noGrp="1"/>
          </p:cNvSpPr>
          <p:nvPr>
            <p:ph type="title"/>
          </p:nvPr>
        </p:nvSpPr>
        <p:spPr/>
        <p:txBody>
          <a:bodyPr/>
          <a:lstStyle/>
          <a:p>
            <a:r>
              <a:rPr lang="en-US" dirty="0"/>
              <a:t>Growth Hormone Therapy-related Intracranial Hypertension</a:t>
            </a:r>
          </a:p>
        </p:txBody>
      </p:sp>
      <p:sp>
        <p:nvSpPr>
          <p:cNvPr id="3" name="Content Placeholder 2">
            <a:extLst>
              <a:ext uri="{FF2B5EF4-FFF2-40B4-BE49-F238E27FC236}">
                <a16:creationId xmlns:a16="http://schemas.microsoft.com/office/drawing/2014/main" id="{A02878BC-6933-408F-9C59-C38759BE75BB}"/>
              </a:ext>
            </a:extLst>
          </p:cNvPr>
          <p:cNvSpPr>
            <a:spLocks noGrp="1"/>
          </p:cNvSpPr>
          <p:nvPr>
            <p:ph idx="1"/>
          </p:nvPr>
        </p:nvSpPr>
        <p:spPr/>
        <p:txBody>
          <a:bodyPr>
            <a:normAutofit/>
          </a:bodyPr>
          <a:lstStyle/>
          <a:p>
            <a:r>
              <a:rPr lang="en-US" dirty="0"/>
              <a:t>MOA</a:t>
            </a:r>
          </a:p>
          <a:p>
            <a:pPr lvl="1"/>
            <a:r>
              <a:rPr lang="en-US" sz="2800" dirty="0"/>
              <a:t>unclear, but possibly due to GH’s effect on IGF1 -&gt; increased CSF production in choroid plexus</a:t>
            </a:r>
          </a:p>
          <a:p>
            <a:r>
              <a:rPr lang="en-US" dirty="0"/>
              <a:t>Incidence </a:t>
            </a:r>
          </a:p>
          <a:p>
            <a:pPr lvl="1"/>
            <a:r>
              <a:rPr lang="en-US" sz="2800" dirty="0"/>
              <a:t>13 per 100,000 treatment years in children</a:t>
            </a:r>
          </a:p>
          <a:p>
            <a:pPr lvl="1"/>
            <a:r>
              <a:rPr lang="en-US" sz="2800" dirty="0"/>
              <a:t>56.4 per 100,000 treatment years in Turner syndrome</a:t>
            </a:r>
          </a:p>
          <a:p>
            <a:pPr lvl="1"/>
            <a:r>
              <a:rPr lang="en-US" sz="2800" dirty="0"/>
              <a:t>Increased with renal insufficiency</a:t>
            </a:r>
          </a:p>
          <a:p>
            <a:endParaRPr lang="en-US" dirty="0"/>
          </a:p>
        </p:txBody>
      </p:sp>
      <p:sp>
        <p:nvSpPr>
          <p:cNvPr id="5" name="TextBox 4">
            <a:extLst>
              <a:ext uri="{FF2B5EF4-FFF2-40B4-BE49-F238E27FC236}">
                <a16:creationId xmlns:a16="http://schemas.microsoft.com/office/drawing/2014/main" id="{C4C4FD69-4BF5-1F08-461F-31365BDF1B9D}"/>
              </a:ext>
            </a:extLst>
          </p:cNvPr>
          <p:cNvSpPr txBox="1"/>
          <p:nvPr/>
        </p:nvSpPr>
        <p:spPr>
          <a:xfrm>
            <a:off x="2776451" y="5411450"/>
            <a:ext cx="9415549" cy="1446550"/>
          </a:xfrm>
          <a:prstGeom prst="rect">
            <a:avLst/>
          </a:prstGeom>
          <a:noFill/>
        </p:spPr>
        <p:txBody>
          <a:bodyPr wrap="square">
            <a:spAutoFit/>
          </a:bodyPr>
          <a:lstStyle/>
          <a:p>
            <a:r>
              <a:rPr lang="en-US" sz="1100" dirty="0" err="1">
                <a:latin typeface="Verdana" panose="020B0604030504040204" pitchFamily="34" charset="0"/>
                <a:ea typeface="Calibri" panose="020F0502020204030204" pitchFamily="34" charset="0"/>
                <a:cs typeface="Calibri" panose="020F0502020204030204" pitchFamily="34" charset="0"/>
              </a:rPr>
              <a:t>Darendeliler</a:t>
            </a:r>
            <a:r>
              <a:rPr lang="en-US" sz="1100" dirty="0">
                <a:latin typeface="Verdana" panose="020B0604030504040204" pitchFamily="34" charset="0"/>
                <a:ea typeface="Calibri" panose="020F0502020204030204" pitchFamily="34" charset="0"/>
                <a:cs typeface="Calibri" panose="020F0502020204030204" pitchFamily="34" charset="0"/>
              </a:rPr>
              <a:t> F, </a:t>
            </a:r>
            <a:r>
              <a:rPr lang="en-US" sz="1100" dirty="0" err="1">
                <a:latin typeface="Verdana" panose="020B0604030504040204" pitchFamily="34" charset="0"/>
                <a:ea typeface="Calibri" panose="020F0502020204030204" pitchFamily="34" charset="0"/>
                <a:cs typeface="Calibri" panose="020F0502020204030204" pitchFamily="34" charset="0"/>
              </a:rPr>
              <a:t>Karagiannis</a:t>
            </a:r>
            <a:r>
              <a:rPr lang="en-US" sz="1100" dirty="0">
                <a:latin typeface="Verdana" panose="020B0604030504040204" pitchFamily="34" charset="0"/>
                <a:ea typeface="Calibri" panose="020F0502020204030204" pitchFamily="34" charset="0"/>
                <a:cs typeface="Calibri" panose="020F0502020204030204" pitchFamily="34" charset="0"/>
              </a:rPr>
              <a:t> G, Wilton P. Headache, idiopathic intracranial hypertension and slipped capital femoral epiphysis during growth hormone treatment: a safety update from the KIGS database. </a:t>
            </a:r>
            <a:r>
              <a:rPr lang="en-US" sz="1100" dirty="0" err="1">
                <a:latin typeface="Verdana" panose="020B0604030504040204" pitchFamily="34" charset="0"/>
                <a:ea typeface="Calibri" panose="020F0502020204030204" pitchFamily="34" charset="0"/>
                <a:cs typeface="Calibri" panose="020F0502020204030204" pitchFamily="34" charset="0"/>
              </a:rPr>
              <a:t>Horm</a:t>
            </a:r>
            <a:r>
              <a:rPr lang="en-US" sz="1100" dirty="0">
                <a:latin typeface="Verdana" panose="020B0604030504040204" pitchFamily="34" charset="0"/>
                <a:ea typeface="Calibri" panose="020F0502020204030204" pitchFamily="34" charset="0"/>
                <a:cs typeface="Calibri" panose="020F0502020204030204" pitchFamily="34" charset="0"/>
              </a:rPr>
              <a:t> Res. 2007;68 Suppl 5:41-7. </a:t>
            </a:r>
            <a:r>
              <a:rPr lang="en-US" sz="1100" dirty="0" err="1">
                <a:latin typeface="Verdana" panose="020B0604030504040204" pitchFamily="34" charset="0"/>
                <a:ea typeface="Calibri" panose="020F0502020204030204" pitchFamily="34" charset="0"/>
                <a:cs typeface="Calibri" panose="020F0502020204030204" pitchFamily="34" charset="0"/>
              </a:rPr>
              <a:t>doi</a:t>
            </a:r>
            <a:r>
              <a:rPr lang="en-US" sz="1100" dirty="0">
                <a:latin typeface="Verdana" panose="020B0604030504040204" pitchFamily="34" charset="0"/>
                <a:ea typeface="Calibri" panose="020F0502020204030204" pitchFamily="34" charset="0"/>
                <a:cs typeface="Calibri" panose="020F0502020204030204" pitchFamily="34" charset="0"/>
              </a:rPr>
              <a:t>: 10.1159/000110474. </a:t>
            </a:r>
            <a:r>
              <a:rPr lang="en-US" sz="1100" dirty="0" err="1">
                <a:latin typeface="Verdana" panose="020B0604030504040204" pitchFamily="34" charset="0"/>
                <a:ea typeface="Calibri" panose="020F0502020204030204" pitchFamily="34" charset="0"/>
                <a:cs typeface="Calibri" panose="020F0502020204030204" pitchFamily="34" charset="0"/>
              </a:rPr>
              <a:t>Epub</a:t>
            </a:r>
            <a:r>
              <a:rPr lang="en-US" sz="1100" dirty="0">
                <a:latin typeface="Verdana" panose="020B0604030504040204" pitchFamily="34" charset="0"/>
                <a:ea typeface="Calibri" panose="020F0502020204030204" pitchFamily="34" charset="0"/>
                <a:cs typeface="Calibri" panose="020F0502020204030204" pitchFamily="34" charset="0"/>
              </a:rPr>
              <a:t> 2007 Dec 10. PMID: 18174706.)</a:t>
            </a:r>
          </a:p>
          <a:p>
            <a:r>
              <a:rPr lang="en-US" sz="1100" dirty="0" err="1"/>
              <a:t>Malozowski</a:t>
            </a:r>
            <a:r>
              <a:rPr lang="en-US" sz="1100" dirty="0"/>
              <a:t> S, Tanner LA, Wysowski DK, Fleming GA, Stadel B V. Benign intracranial hypertension in children with growth hormone deficiency treated with growth hormone. </a:t>
            </a:r>
            <a:r>
              <a:rPr lang="en-US" sz="1100" i="1" dirty="0"/>
              <a:t>J Pediatr</a:t>
            </a:r>
            <a:r>
              <a:rPr lang="en-US" sz="1100" dirty="0"/>
              <a:t>. 1995;126(6):996-999. doi:https://doi.org/10.1016/S0022-3476(95)70232-6 </a:t>
            </a:r>
          </a:p>
          <a:p>
            <a:r>
              <a:rPr lang="en-US" sz="1100" dirty="0">
                <a:latin typeface="Calibri" panose="020F0502020204030204" pitchFamily="34" charset="0"/>
                <a:ea typeface="Calibri" panose="020F0502020204030204" pitchFamily="34" charset="0"/>
              </a:rPr>
              <a:t>Wall M. Idiopathic Intracranial Hypertension. </a:t>
            </a:r>
            <a:r>
              <a:rPr lang="en-US" sz="1100" i="1" dirty="0">
                <a:latin typeface="Calibri" panose="020F0502020204030204" pitchFamily="34" charset="0"/>
                <a:ea typeface="Calibri" panose="020F0502020204030204" pitchFamily="34" charset="0"/>
              </a:rPr>
              <a:t>Neurol Clin</a:t>
            </a:r>
            <a:r>
              <a:rPr lang="en-US" sz="1100" dirty="0">
                <a:latin typeface="Calibri" panose="020F0502020204030204" pitchFamily="34" charset="0"/>
                <a:ea typeface="Calibri" panose="020F0502020204030204" pitchFamily="34" charset="0"/>
              </a:rPr>
              <a:t>. 2010;28(3):593-617. doi:https://doi.org/10.1016/j.ncl.2010.03.003</a:t>
            </a:r>
            <a:r>
              <a:rPr lang="en-US" sz="1100" dirty="0"/>
              <a:t> </a:t>
            </a:r>
          </a:p>
          <a:p>
            <a:r>
              <a:rPr lang="en-US" sz="1100" dirty="0">
                <a:latin typeface="Calibri" panose="020F0502020204030204" pitchFamily="34" charset="0"/>
                <a:ea typeface="Calibri" panose="020F0502020204030204" pitchFamily="34" charset="0"/>
              </a:rPr>
              <a:t>Crock PA, McKenzie JD, Nicoll AM, et al. Benign intracranial hypertension and recombinant growth hormone therapy in Australia and New Zealand. </a:t>
            </a:r>
            <a:r>
              <a:rPr lang="en-US" sz="1100" i="1" dirty="0">
                <a:latin typeface="Calibri" panose="020F0502020204030204" pitchFamily="34" charset="0"/>
                <a:ea typeface="Calibri" panose="020F0502020204030204" pitchFamily="34" charset="0"/>
              </a:rPr>
              <a:t>Acta Paediatr</a:t>
            </a:r>
            <a:r>
              <a:rPr lang="en-US" sz="1100" dirty="0">
                <a:latin typeface="Calibri" panose="020F0502020204030204" pitchFamily="34" charset="0"/>
                <a:ea typeface="Calibri" panose="020F0502020204030204" pitchFamily="34" charset="0"/>
              </a:rPr>
              <a:t>. 1998;87(4):381-386. doi:https://doi.org/10.1111/j.1651-2227.1998.tb01463.x</a:t>
            </a:r>
            <a:r>
              <a:rPr lang="en-US" sz="1100" dirty="0"/>
              <a:t> </a:t>
            </a:r>
          </a:p>
        </p:txBody>
      </p:sp>
      <p:pic>
        <p:nvPicPr>
          <p:cNvPr id="6" name="Audio 5">
            <a:hlinkClick r:id="" action="ppaction://media"/>
            <a:extLst>
              <a:ext uri="{FF2B5EF4-FFF2-40B4-BE49-F238E27FC236}">
                <a16:creationId xmlns:a16="http://schemas.microsoft.com/office/drawing/2014/main" id="{4AFB2F99-DB15-7216-8E4D-98C1F73C579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922565429"/>
      </p:ext>
    </p:extLst>
  </p:cSld>
  <p:clrMapOvr>
    <a:masterClrMapping/>
  </p:clrMapOvr>
  <mc:AlternateContent xmlns:mc="http://schemas.openxmlformats.org/markup-compatibility/2006">
    <mc:Choice xmlns:p14="http://schemas.microsoft.com/office/powerpoint/2010/main" Requires="p14">
      <p:transition spd="slow" p14:dur="2000" advTm="47452"/>
    </mc:Choice>
    <mc:Fallback>
      <p:transition spd="slow" advTm="474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171D-7201-024F-DD88-7989F43DEF72}"/>
              </a:ext>
            </a:extLst>
          </p:cNvPr>
          <p:cNvSpPr>
            <a:spLocks noGrp="1"/>
          </p:cNvSpPr>
          <p:nvPr>
            <p:ph type="title"/>
          </p:nvPr>
        </p:nvSpPr>
        <p:spPr/>
        <p:txBody>
          <a:bodyPr>
            <a:normAutofit fontScale="90000"/>
          </a:bodyPr>
          <a:lstStyle/>
          <a:p>
            <a:r>
              <a:rPr lang="en-US" dirty="0"/>
              <a:t>What other medications are associated with increased risk for intracranial hypertension?</a:t>
            </a:r>
          </a:p>
        </p:txBody>
      </p:sp>
      <p:sp>
        <p:nvSpPr>
          <p:cNvPr id="3" name="Content Placeholder 2">
            <a:extLst>
              <a:ext uri="{FF2B5EF4-FFF2-40B4-BE49-F238E27FC236}">
                <a16:creationId xmlns:a16="http://schemas.microsoft.com/office/drawing/2014/main" id="{69E87ED4-466A-2444-55F7-C0F70AABFDF6}"/>
              </a:ext>
            </a:extLst>
          </p:cNvPr>
          <p:cNvSpPr>
            <a:spLocks noGrp="1"/>
          </p:cNvSpPr>
          <p:nvPr>
            <p:ph idx="1"/>
          </p:nvPr>
        </p:nvSpPr>
        <p:spPr>
          <a:xfrm>
            <a:off x="1162878" y="1717168"/>
            <a:ext cx="9866243" cy="3820766"/>
          </a:xfrm>
        </p:spPr>
        <p:txBody>
          <a:bodyPr>
            <a:normAutofit fontScale="85000" lnSpcReduction="20000"/>
          </a:bodyPr>
          <a:lstStyle/>
          <a:p>
            <a:r>
              <a:rPr lang="en-US" dirty="0"/>
              <a:t>Vitamin A derivatives</a:t>
            </a:r>
          </a:p>
          <a:p>
            <a:r>
              <a:rPr lang="en-US" dirty="0"/>
              <a:t>Tetracyclines</a:t>
            </a:r>
          </a:p>
          <a:p>
            <a:r>
              <a:rPr lang="en-US" dirty="0"/>
              <a:t>Lithium</a:t>
            </a:r>
          </a:p>
          <a:p>
            <a:r>
              <a:rPr lang="en-US" dirty="0"/>
              <a:t>Recombinant growth hormone</a:t>
            </a:r>
          </a:p>
          <a:p>
            <a:r>
              <a:rPr lang="en-US" dirty="0"/>
              <a:t>Cyclosporine</a:t>
            </a:r>
          </a:p>
          <a:p>
            <a:r>
              <a:rPr lang="en-US" dirty="0"/>
              <a:t>Nalidixic acid</a:t>
            </a:r>
          </a:p>
          <a:p>
            <a:r>
              <a:rPr lang="en-US" dirty="0"/>
              <a:t>Anabolic steroids</a:t>
            </a:r>
          </a:p>
          <a:p>
            <a:r>
              <a:rPr lang="en-US" dirty="0"/>
              <a:t>Adrenal insufficiency</a:t>
            </a:r>
          </a:p>
          <a:p>
            <a:r>
              <a:rPr lang="en-US" dirty="0"/>
              <a:t>Glucocorticoid withdrawal</a:t>
            </a:r>
          </a:p>
          <a:p>
            <a:r>
              <a:rPr lang="en-US" dirty="0"/>
              <a:t>Others</a:t>
            </a:r>
          </a:p>
        </p:txBody>
      </p:sp>
      <p:sp>
        <p:nvSpPr>
          <p:cNvPr id="5" name="TextBox 4">
            <a:extLst>
              <a:ext uri="{FF2B5EF4-FFF2-40B4-BE49-F238E27FC236}">
                <a16:creationId xmlns:a16="http://schemas.microsoft.com/office/drawing/2014/main" id="{41DF3122-2261-529B-FE76-65ABA425E8A3}"/>
              </a:ext>
            </a:extLst>
          </p:cNvPr>
          <p:cNvSpPr txBox="1"/>
          <p:nvPr/>
        </p:nvSpPr>
        <p:spPr>
          <a:xfrm>
            <a:off x="2868684" y="5979143"/>
            <a:ext cx="9301547" cy="738664"/>
          </a:xfrm>
          <a:prstGeom prst="rect">
            <a:avLst/>
          </a:prstGeom>
          <a:noFill/>
        </p:spPr>
        <p:txBody>
          <a:bodyPr wrap="square">
            <a:spAutoFit/>
          </a:bodyPr>
          <a:lstStyle/>
          <a:p>
            <a:r>
              <a:rPr lang="en-US" sz="1400" dirty="0"/>
              <a:t>Tan, Marcus G., Brandon Worley, Whan B. Kim, Martin Ten Hove, and Jennifer Beecker. “Drug‑Induced Intracranial Hypertension: A Systematic Review and Critical Assessment of Drug‑Induced Causes.” </a:t>
            </a:r>
            <a:r>
              <a:rPr lang="en-US" sz="1400" i="1" dirty="0"/>
              <a:t>American Journal of Clinical Dermatology</a:t>
            </a:r>
            <a:r>
              <a:rPr lang="en-US" sz="1400" dirty="0"/>
              <a:t> 21, no. 2 (April 2020): 163–72. </a:t>
            </a:r>
            <a:r>
              <a:rPr lang="en-US" sz="1400" dirty="0">
                <a:hlinkClick r:id="rId6"/>
              </a:rPr>
              <a:t>http://dx.doi.org/10.1007/s40257-019-00485-z</a:t>
            </a:r>
            <a:r>
              <a:rPr lang="en-US" sz="1400" dirty="0"/>
              <a:t>.</a:t>
            </a:r>
            <a:endParaRPr lang="en-US" sz="1400" dirty="0">
              <a:effectLst/>
            </a:endParaRPr>
          </a:p>
        </p:txBody>
      </p:sp>
      <p:pic>
        <p:nvPicPr>
          <p:cNvPr id="10" name="Audio 9">
            <a:hlinkClick r:id="" action="ppaction://media"/>
            <a:extLst>
              <a:ext uri="{FF2B5EF4-FFF2-40B4-BE49-F238E27FC236}">
                <a16:creationId xmlns:a16="http://schemas.microsoft.com/office/drawing/2014/main" id="{E873A216-D516-7D65-E4C7-90AACB2A848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108315518"/>
      </p:ext>
    </p:extLst>
  </p:cSld>
  <p:clrMapOvr>
    <a:masterClrMapping/>
  </p:clrMapOvr>
  <mc:AlternateContent xmlns:mc="http://schemas.openxmlformats.org/markup-compatibility/2006">
    <mc:Choice xmlns:p14="http://schemas.microsoft.com/office/powerpoint/2010/main" Requires="p14">
      <p:transition spd="slow" p14:dur="2000" advTm="45650"/>
    </mc:Choice>
    <mc:Fallback>
      <p:transition spd="slow" advTm="45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0"/>
                </p:tgtEl>
              </p:cMediaNode>
            </p:audio>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794D-ED3B-4C2D-A17E-DBE6EF90F5CF}"/>
              </a:ext>
            </a:extLst>
          </p:cNvPr>
          <p:cNvSpPr>
            <a:spLocks noGrp="1"/>
          </p:cNvSpPr>
          <p:nvPr>
            <p:ph type="title"/>
          </p:nvPr>
        </p:nvSpPr>
        <p:spPr/>
        <p:txBody>
          <a:bodyPr/>
          <a:lstStyle/>
          <a:p>
            <a:r>
              <a:rPr lang="en-US" dirty="0"/>
              <a:t>Growth Hormone Therapy</a:t>
            </a:r>
          </a:p>
        </p:txBody>
      </p:sp>
      <p:sp>
        <p:nvSpPr>
          <p:cNvPr id="3" name="Content Placeholder 2">
            <a:extLst>
              <a:ext uri="{FF2B5EF4-FFF2-40B4-BE49-F238E27FC236}">
                <a16:creationId xmlns:a16="http://schemas.microsoft.com/office/drawing/2014/main" id="{A266ECBC-99FB-4D58-8E3A-89D084393AEA}"/>
              </a:ext>
            </a:extLst>
          </p:cNvPr>
          <p:cNvSpPr>
            <a:spLocks noGrp="1"/>
          </p:cNvSpPr>
          <p:nvPr>
            <p:ph idx="1"/>
          </p:nvPr>
        </p:nvSpPr>
        <p:spPr>
          <a:xfrm>
            <a:off x="856488" y="1690688"/>
            <a:ext cx="9866243" cy="3820766"/>
          </a:xfrm>
        </p:spPr>
        <p:txBody>
          <a:bodyPr/>
          <a:lstStyle/>
          <a:p>
            <a:r>
              <a:rPr lang="en-US" dirty="0"/>
              <a:t>The Drug and Therapeutics, and Ethics Committees of the Pediatric Endocrine Society have published guidelines that recommend initiation of treatment at a dose of 0.16-0.25 mg/kg/wk</a:t>
            </a:r>
            <a:r>
              <a:rPr lang="en-US" baseline="30000" dirty="0"/>
              <a:t>1</a:t>
            </a:r>
            <a:endParaRPr lang="en-US" dirty="0"/>
          </a:p>
          <a:p>
            <a:r>
              <a:rPr lang="en-US" dirty="0"/>
              <a:t>Our patient started on 0.35mg/kg/wk</a:t>
            </a:r>
          </a:p>
        </p:txBody>
      </p:sp>
      <p:sp>
        <p:nvSpPr>
          <p:cNvPr id="5" name="TextBox 4">
            <a:extLst>
              <a:ext uri="{FF2B5EF4-FFF2-40B4-BE49-F238E27FC236}">
                <a16:creationId xmlns:a16="http://schemas.microsoft.com/office/drawing/2014/main" id="{B67D2785-D8DD-3748-C177-8408D1D4265F}"/>
              </a:ext>
            </a:extLst>
          </p:cNvPr>
          <p:cNvSpPr txBox="1"/>
          <p:nvPr/>
        </p:nvSpPr>
        <p:spPr>
          <a:xfrm>
            <a:off x="2761488" y="6119336"/>
            <a:ext cx="914400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1. Grimberg A, Sara D, Polychronakos C, et al. Guidelines for Growth Hormone and Insulin-Like Growth Factor-I Treatment in Children and Adolescents: Growth Hormone Deficiency, Idiopathic Short Stature, and Primary Insulin-Like Growth Factor-I Deficiency. </a:t>
            </a:r>
            <a:r>
              <a:rPr lang="en-US" sz="1400" i="1" dirty="0"/>
              <a:t>Horm Res Paediatr</a:t>
            </a:r>
            <a:r>
              <a:rPr lang="en-US" sz="1400" dirty="0"/>
              <a:t>. 2016;86(6):361-397. doi:10.1159/000452150 </a:t>
            </a:r>
          </a:p>
        </p:txBody>
      </p:sp>
      <p:pic>
        <p:nvPicPr>
          <p:cNvPr id="6" name="Audio 5">
            <a:hlinkClick r:id="" action="ppaction://media"/>
            <a:extLst>
              <a:ext uri="{FF2B5EF4-FFF2-40B4-BE49-F238E27FC236}">
                <a16:creationId xmlns:a16="http://schemas.microsoft.com/office/drawing/2014/main" id="{5F081EA7-99C3-2491-5465-A5992291926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732287415"/>
      </p:ext>
    </p:extLst>
  </p:cSld>
  <p:clrMapOvr>
    <a:masterClrMapping/>
  </p:clrMapOvr>
  <mc:AlternateContent xmlns:mc="http://schemas.openxmlformats.org/markup-compatibility/2006">
    <mc:Choice xmlns:p14="http://schemas.microsoft.com/office/powerpoint/2010/main" Requires="p14">
      <p:transition spd="slow" p14:dur="2000" advTm="44222"/>
    </mc:Choice>
    <mc:Fallback>
      <p:transition spd="slow" advTm="44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2DA6-4FD8-405E-B81B-4CB4C4A29B60}"/>
              </a:ext>
            </a:extLst>
          </p:cNvPr>
          <p:cNvSpPr>
            <a:spLocks noGrp="1"/>
          </p:cNvSpPr>
          <p:nvPr>
            <p:ph type="title"/>
          </p:nvPr>
        </p:nvSpPr>
        <p:spPr/>
        <p:txBody>
          <a:bodyPr/>
          <a:lstStyle/>
          <a:p>
            <a:r>
              <a:rPr lang="en-US" dirty="0"/>
              <a:t>Summary of literature review</a:t>
            </a:r>
          </a:p>
        </p:txBody>
      </p:sp>
      <p:sp>
        <p:nvSpPr>
          <p:cNvPr id="3" name="Content Placeholder 2">
            <a:extLst>
              <a:ext uri="{FF2B5EF4-FFF2-40B4-BE49-F238E27FC236}">
                <a16:creationId xmlns:a16="http://schemas.microsoft.com/office/drawing/2014/main" id="{B9403047-531B-4F1A-8096-F06F44EC349C}"/>
              </a:ext>
            </a:extLst>
          </p:cNvPr>
          <p:cNvSpPr>
            <a:spLocks noGrp="1"/>
          </p:cNvSpPr>
          <p:nvPr>
            <p:ph idx="1"/>
          </p:nvPr>
        </p:nvSpPr>
        <p:spPr>
          <a:xfrm>
            <a:off x="1162878" y="1690688"/>
            <a:ext cx="9866243" cy="4111596"/>
          </a:xfrm>
        </p:spPr>
        <p:txBody>
          <a:bodyPr>
            <a:normAutofit fontScale="92500" lnSpcReduction="10000"/>
          </a:bodyPr>
          <a:lstStyle/>
          <a:p>
            <a:r>
              <a:rPr lang="en-US" dirty="0"/>
              <a:t>23 publications of about 150 cases </a:t>
            </a:r>
          </a:p>
          <a:p>
            <a:r>
              <a:rPr lang="en-US" dirty="0"/>
              <a:t>(PubMed search criteria – keywords IIH, growth hormone therapy, papilledema, turner syndrome, pediatric, pseudotumor cerebri) </a:t>
            </a:r>
          </a:p>
          <a:p>
            <a:r>
              <a:rPr lang="en-US" dirty="0"/>
              <a:t>45 Females, 78 Males</a:t>
            </a:r>
          </a:p>
          <a:p>
            <a:r>
              <a:rPr lang="en-US" dirty="0"/>
              <a:t>Age range 1.3 y to 42 y</a:t>
            </a:r>
          </a:p>
          <a:p>
            <a:pPr lvl="1"/>
            <a:r>
              <a:rPr lang="en-US" dirty="0"/>
              <a:t>average age around 7-14 years old</a:t>
            </a:r>
          </a:p>
          <a:p>
            <a:r>
              <a:rPr lang="en-US" dirty="0"/>
              <a:t>11 cases with asymptomatic papilledema</a:t>
            </a:r>
          </a:p>
          <a:p>
            <a:r>
              <a:rPr lang="en-US" dirty="0"/>
              <a:t>1 case of metabolic acidosis with acetazolamide</a:t>
            </a:r>
          </a:p>
          <a:p>
            <a:r>
              <a:rPr lang="en-US" dirty="0"/>
              <a:t>6 with CN VI, double vision, or esotropia</a:t>
            </a:r>
          </a:p>
          <a:p>
            <a:endParaRPr lang="en-US" dirty="0"/>
          </a:p>
        </p:txBody>
      </p:sp>
      <p:sp>
        <p:nvSpPr>
          <p:cNvPr id="4" name="TextBox 3">
            <a:extLst>
              <a:ext uri="{FF2B5EF4-FFF2-40B4-BE49-F238E27FC236}">
                <a16:creationId xmlns:a16="http://schemas.microsoft.com/office/drawing/2014/main" id="{3B421FA4-D9B4-F524-0463-D28D84727C47}"/>
              </a:ext>
            </a:extLst>
          </p:cNvPr>
          <p:cNvSpPr txBox="1"/>
          <p:nvPr/>
        </p:nvSpPr>
        <p:spPr>
          <a:xfrm>
            <a:off x="7827087" y="6457333"/>
            <a:ext cx="4364913" cy="369332"/>
          </a:xfrm>
          <a:prstGeom prst="rect">
            <a:avLst/>
          </a:prstGeom>
          <a:noFill/>
        </p:spPr>
        <p:txBody>
          <a:bodyPr wrap="none" rtlCol="0">
            <a:spAutoFit/>
          </a:bodyPr>
          <a:lstStyle/>
          <a:p>
            <a:r>
              <a:rPr lang="en-US" dirty="0"/>
              <a:t>(See full summary of references at end slide)</a:t>
            </a:r>
          </a:p>
        </p:txBody>
      </p:sp>
      <p:pic>
        <p:nvPicPr>
          <p:cNvPr id="6" name="Audio 5">
            <a:hlinkClick r:id="" action="ppaction://media"/>
            <a:extLst>
              <a:ext uri="{FF2B5EF4-FFF2-40B4-BE49-F238E27FC236}">
                <a16:creationId xmlns:a16="http://schemas.microsoft.com/office/drawing/2014/main" id="{82DEB8EB-71B8-BE49-7483-E2ADB5D4457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116790663"/>
      </p:ext>
    </p:extLst>
  </p:cSld>
  <p:clrMapOvr>
    <a:masterClrMapping/>
  </p:clrMapOvr>
  <mc:AlternateContent xmlns:mc="http://schemas.openxmlformats.org/markup-compatibility/2006">
    <mc:Choice xmlns:p14="http://schemas.microsoft.com/office/powerpoint/2010/main" Requires="p14">
      <p:transition spd="slow" p14:dur="2000" advTm="62879"/>
    </mc:Choice>
    <mc:Fallback>
      <p:transition spd="slow" advTm="62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8101C-9E54-47FF-90C5-5C5A1399BE97}"/>
              </a:ext>
            </a:extLst>
          </p:cNvPr>
          <p:cNvSpPr>
            <a:spLocks noGrp="1"/>
          </p:cNvSpPr>
          <p:nvPr>
            <p:ph type="title"/>
          </p:nvPr>
        </p:nvSpPr>
        <p:spPr/>
        <p:txBody>
          <a:bodyPr/>
          <a:lstStyle/>
          <a:p>
            <a:r>
              <a:rPr lang="en-US" dirty="0"/>
              <a:t>Summary of literature review: Treatment</a:t>
            </a:r>
          </a:p>
        </p:txBody>
      </p:sp>
      <p:sp>
        <p:nvSpPr>
          <p:cNvPr id="3" name="Content Placeholder 2">
            <a:extLst>
              <a:ext uri="{FF2B5EF4-FFF2-40B4-BE49-F238E27FC236}">
                <a16:creationId xmlns:a16="http://schemas.microsoft.com/office/drawing/2014/main" id="{361FC1A4-5BC4-4178-B533-99D581000905}"/>
              </a:ext>
            </a:extLst>
          </p:cNvPr>
          <p:cNvSpPr>
            <a:spLocks noGrp="1"/>
          </p:cNvSpPr>
          <p:nvPr>
            <p:ph idx="1"/>
          </p:nvPr>
        </p:nvSpPr>
        <p:spPr>
          <a:xfrm>
            <a:off x="1162878" y="1717168"/>
            <a:ext cx="9866243" cy="3820766"/>
          </a:xfrm>
        </p:spPr>
        <p:txBody>
          <a:bodyPr/>
          <a:lstStyle/>
          <a:p>
            <a:r>
              <a:rPr lang="en-US" dirty="0"/>
              <a:t>Most all cases: Symptomatic Pts given medical treatment + cessation of GHT </a:t>
            </a:r>
          </a:p>
          <a:p>
            <a:r>
              <a:rPr lang="en-US" dirty="0"/>
              <a:t>Some cases describe improvement in disc edema with cessation of GHT alone </a:t>
            </a:r>
          </a:p>
          <a:p>
            <a:r>
              <a:rPr lang="en-US" dirty="0"/>
              <a:t>Can resume GHT, but may have recurrence, lower doses recommended (decreased dose recommended)</a:t>
            </a:r>
          </a:p>
          <a:p>
            <a:pPr lvl="1"/>
            <a:r>
              <a:rPr lang="en-US" dirty="0"/>
              <a:t>9/33 cases with recurrence</a:t>
            </a:r>
          </a:p>
        </p:txBody>
      </p:sp>
      <p:sp>
        <p:nvSpPr>
          <p:cNvPr id="4" name="TextBox 3">
            <a:extLst>
              <a:ext uri="{FF2B5EF4-FFF2-40B4-BE49-F238E27FC236}">
                <a16:creationId xmlns:a16="http://schemas.microsoft.com/office/drawing/2014/main" id="{6A5438DB-E22A-AE0A-24E1-5E02E89E4C06}"/>
              </a:ext>
            </a:extLst>
          </p:cNvPr>
          <p:cNvSpPr txBox="1"/>
          <p:nvPr/>
        </p:nvSpPr>
        <p:spPr>
          <a:xfrm>
            <a:off x="7827087" y="6457333"/>
            <a:ext cx="4364913" cy="369332"/>
          </a:xfrm>
          <a:prstGeom prst="rect">
            <a:avLst/>
          </a:prstGeom>
          <a:noFill/>
        </p:spPr>
        <p:txBody>
          <a:bodyPr wrap="none" rtlCol="0">
            <a:spAutoFit/>
          </a:bodyPr>
          <a:lstStyle/>
          <a:p>
            <a:r>
              <a:rPr lang="en-US" dirty="0"/>
              <a:t>(See full summary of references at end slide)</a:t>
            </a:r>
          </a:p>
        </p:txBody>
      </p:sp>
      <p:pic>
        <p:nvPicPr>
          <p:cNvPr id="6" name="Audio 5">
            <a:hlinkClick r:id="" action="ppaction://media"/>
            <a:extLst>
              <a:ext uri="{FF2B5EF4-FFF2-40B4-BE49-F238E27FC236}">
                <a16:creationId xmlns:a16="http://schemas.microsoft.com/office/drawing/2014/main" id="{AF798E7A-30DB-4010-C04B-BEBC3687D3D6}"/>
              </a:ext>
            </a:extLst>
          </p:cNvPr>
          <p:cNvPicPr>
            <a:picLocks noChangeAspect="1"/>
          </p:cNvPicPr>
          <p:nvPr>
            <a:audioFile r:link="rId2"/>
            <p:extLst>
              <p:ext uri="{DAA4B4D4-6D71-4841-9C94-3DE7FCFB9230}">
                <p14:media xmlns:p14="http://schemas.microsoft.com/office/powerpoint/2010/main" r:embed="rId3">
                  <p14:trim st="2305.6777"/>
                </p14:media>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386221413"/>
      </p:ext>
    </p:extLst>
  </p:cSld>
  <p:clrMapOvr>
    <a:masterClrMapping/>
  </p:clrMapOvr>
  <mc:AlternateContent xmlns:mc="http://schemas.openxmlformats.org/markup-compatibility/2006">
    <mc:Choice xmlns:p14="http://schemas.microsoft.com/office/powerpoint/2010/main" Requires="p14">
      <p:transition spd="slow" p14:dur="2000" advTm="53580"/>
    </mc:Choice>
    <mc:Fallback>
      <p:transition spd="slow" advTm="53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53ABA-4302-4E6A-9DB8-5DCEFBDD427A}"/>
              </a:ext>
            </a:extLst>
          </p:cNvPr>
          <p:cNvSpPr>
            <a:spLocks noGrp="1"/>
          </p:cNvSpPr>
          <p:nvPr>
            <p:ph type="title"/>
          </p:nvPr>
        </p:nvSpPr>
        <p:spPr/>
        <p:txBody>
          <a:bodyPr/>
          <a:lstStyle/>
          <a:p>
            <a:r>
              <a:rPr lang="en-US" dirty="0"/>
              <a:t>Acetazolamide dosing in children</a:t>
            </a:r>
          </a:p>
        </p:txBody>
      </p:sp>
      <p:sp>
        <p:nvSpPr>
          <p:cNvPr id="3" name="Content Placeholder 2">
            <a:extLst>
              <a:ext uri="{FF2B5EF4-FFF2-40B4-BE49-F238E27FC236}">
                <a16:creationId xmlns:a16="http://schemas.microsoft.com/office/drawing/2014/main" id="{1A2FD584-172B-48D8-8449-EA2CA3B6C75F}"/>
              </a:ext>
            </a:extLst>
          </p:cNvPr>
          <p:cNvSpPr>
            <a:spLocks noGrp="1"/>
          </p:cNvSpPr>
          <p:nvPr>
            <p:ph idx="1"/>
          </p:nvPr>
        </p:nvSpPr>
        <p:spPr>
          <a:xfrm>
            <a:off x="998286" y="1466056"/>
            <a:ext cx="9866243" cy="3663825"/>
          </a:xfrm>
        </p:spPr>
        <p:txBody>
          <a:bodyPr>
            <a:normAutofit lnSpcReduction="10000"/>
          </a:bodyPr>
          <a:lstStyle/>
          <a:p>
            <a:r>
              <a:rPr lang="en-US" dirty="0"/>
              <a:t>One study proposes that high-dose treatment up to 60 mg/kg/day is required for decreasing CSF production</a:t>
            </a:r>
            <a:r>
              <a:rPr lang="en-US" baseline="30000" dirty="0"/>
              <a:t>1</a:t>
            </a:r>
            <a:r>
              <a:rPr lang="en-US" dirty="0"/>
              <a:t>. </a:t>
            </a:r>
          </a:p>
          <a:p>
            <a:r>
              <a:rPr lang="en-US" dirty="0"/>
              <a:t>Our patient was quickly escalated from 30 mg/kg/day to 80 mg/kg/day over 2 days; likely too quick/high for her tolerance. </a:t>
            </a:r>
          </a:p>
          <a:p>
            <a:r>
              <a:rPr lang="en-US" dirty="0"/>
              <a:t>Literature suggests initiation at 25 mg/kg/day and increasing by 25/mg/kg/day up to total of 100 mg/kg/day, as tolerated by the child</a:t>
            </a:r>
            <a:r>
              <a:rPr lang="en-US" baseline="30000" dirty="0"/>
              <a:t>2</a:t>
            </a:r>
            <a:endParaRPr lang="en-US" dirty="0"/>
          </a:p>
          <a:p>
            <a:r>
              <a:rPr lang="en-US" dirty="0"/>
              <a:t>In practice, many don’t tolerate higher than 30 mg/kg/day</a:t>
            </a:r>
          </a:p>
          <a:p>
            <a:endParaRPr lang="en-US" dirty="0"/>
          </a:p>
        </p:txBody>
      </p:sp>
      <p:sp>
        <p:nvSpPr>
          <p:cNvPr id="5" name="TextBox 4">
            <a:extLst>
              <a:ext uri="{FF2B5EF4-FFF2-40B4-BE49-F238E27FC236}">
                <a16:creationId xmlns:a16="http://schemas.microsoft.com/office/drawing/2014/main" id="{01349EF7-2644-08A9-3D92-EDA918A3D83A}"/>
              </a:ext>
            </a:extLst>
          </p:cNvPr>
          <p:cNvSpPr txBox="1"/>
          <p:nvPr/>
        </p:nvSpPr>
        <p:spPr>
          <a:xfrm>
            <a:off x="2713703" y="5349337"/>
            <a:ext cx="9478297" cy="1477328"/>
          </a:xfrm>
          <a:prstGeom prst="rect">
            <a:avLst/>
          </a:prstGeom>
          <a:noFill/>
        </p:spPr>
        <p:txBody>
          <a:bodyPr wrap="square">
            <a:spAutoFit/>
          </a:bodyPr>
          <a:lstStyle/>
          <a:p>
            <a:pPr marL="406400" marR="0" indent="-406400">
              <a:spcBef>
                <a:spcPts val="0"/>
              </a:spcBef>
              <a:spcAft>
                <a:spcPts val="0"/>
              </a:spcAft>
            </a:pPr>
            <a:r>
              <a:rPr lang="en-US" sz="1800" dirty="0">
                <a:latin typeface="Calibri" panose="020F0502020204030204" pitchFamily="34" charset="0"/>
                <a:ea typeface="Calibri" panose="020F0502020204030204" pitchFamily="34" charset="0"/>
                <a:cs typeface="Calibri" panose="020F0502020204030204" pitchFamily="34" charset="0"/>
              </a:rPr>
              <a:t>1. Baker RS, Baumann RJ, Buncic JR. Idiopathic intracranial hypertension (pseudotumor cerebri) in pediatric patients. </a:t>
            </a:r>
            <a:r>
              <a:rPr lang="en-US" sz="1800" i="1" dirty="0">
                <a:latin typeface="Calibri" panose="020F0502020204030204" pitchFamily="34" charset="0"/>
                <a:ea typeface="Calibri" panose="020F0502020204030204" pitchFamily="34" charset="0"/>
                <a:cs typeface="Calibri" panose="020F0502020204030204" pitchFamily="34" charset="0"/>
              </a:rPr>
              <a:t>Pediatr Neurol</a:t>
            </a:r>
            <a:r>
              <a:rPr lang="en-US" sz="1800" dirty="0">
                <a:latin typeface="Calibri" panose="020F0502020204030204" pitchFamily="34" charset="0"/>
                <a:ea typeface="Calibri" panose="020F0502020204030204" pitchFamily="34" charset="0"/>
                <a:cs typeface="Calibri" panose="020F0502020204030204" pitchFamily="34" charset="0"/>
              </a:rPr>
              <a:t>. 1989;5(1):5-11. doi:https://doi.org/10.1016/0887-8994(89)90002-7</a:t>
            </a:r>
          </a:p>
          <a:p>
            <a:pPr marL="406400" indent="-406400"/>
            <a:r>
              <a:rPr lang="en-US" sz="1800" dirty="0">
                <a:latin typeface="Calibri" panose="020F0502020204030204" pitchFamily="34" charset="0"/>
                <a:ea typeface="Calibri" panose="020F0502020204030204" pitchFamily="34" charset="0"/>
                <a:cs typeface="Calibri" panose="020F0502020204030204" pitchFamily="34" charset="0"/>
              </a:rPr>
              <a:t>2. Matthews YY. Drugs used in childhood idiopathic or benign intracranial hypertension. </a:t>
            </a:r>
            <a:r>
              <a:rPr lang="en-US" sz="1800" i="1" dirty="0">
                <a:latin typeface="Calibri" panose="020F0502020204030204" pitchFamily="34" charset="0"/>
                <a:ea typeface="Calibri" panose="020F0502020204030204" pitchFamily="34" charset="0"/>
                <a:cs typeface="Calibri" panose="020F0502020204030204" pitchFamily="34" charset="0"/>
              </a:rPr>
              <a:t>Arch Dis Child - Educ &amp;amp;amp; Pract Ed</a:t>
            </a:r>
            <a:r>
              <a:rPr lang="en-US" sz="1800" dirty="0">
                <a:latin typeface="Calibri" panose="020F0502020204030204" pitchFamily="34" charset="0"/>
                <a:ea typeface="Calibri" panose="020F0502020204030204" pitchFamily="34" charset="0"/>
                <a:cs typeface="Calibri" panose="020F0502020204030204" pitchFamily="34" charset="0"/>
              </a:rPr>
              <a:t>. 2008;93(1):19 LP - 25. doi:10.1136/adc.2006.107326</a:t>
            </a: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Audio 8">
            <a:hlinkClick r:id="" action="ppaction://media"/>
            <a:extLst>
              <a:ext uri="{FF2B5EF4-FFF2-40B4-BE49-F238E27FC236}">
                <a16:creationId xmlns:a16="http://schemas.microsoft.com/office/drawing/2014/main" id="{194EFC54-106C-2487-758D-5CD22F2AD50C}"/>
              </a:ext>
            </a:extLst>
          </p:cNvPr>
          <p:cNvPicPr>
            <a:picLocks noChangeAspect="1"/>
          </p:cNvPicPr>
          <p:nvPr>
            <a:audioFile r:link="rId2"/>
            <p:extLst>
              <p:ext uri="{DAA4B4D4-6D71-4841-9C94-3DE7FCFB9230}">
                <p14:media xmlns:p14="http://schemas.microsoft.com/office/powerpoint/2010/main" r:embed="rId3">
                  <p14:trim end="2325.8212"/>
                  <p14:fade out="119.4771"/>
                </p14:media>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49448940"/>
      </p:ext>
    </p:extLst>
  </p:cSld>
  <p:clrMapOvr>
    <a:masterClrMapping/>
  </p:clrMapOvr>
  <mc:AlternateContent xmlns:mc="http://schemas.openxmlformats.org/markup-compatibility/2006">
    <mc:Choice xmlns:p14="http://schemas.microsoft.com/office/powerpoint/2010/main" Requires="p14">
      <p:transition spd="slow" p14:dur="2000" advTm="66745"/>
    </mc:Choice>
    <mc:Fallback>
      <p:transition spd="slow" advTm="66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B15D7-E44E-408C-ADD1-B8AC2B23CAF8}"/>
              </a:ext>
            </a:extLst>
          </p:cNvPr>
          <p:cNvSpPr>
            <a:spLocks noGrp="1"/>
          </p:cNvSpPr>
          <p:nvPr>
            <p:ph type="title"/>
          </p:nvPr>
        </p:nvSpPr>
        <p:spPr/>
        <p:txBody>
          <a:bodyPr/>
          <a:lstStyle/>
          <a:p>
            <a:r>
              <a:rPr lang="en-US" dirty="0"/>
              <a:t>Important points to remember</a:t>
            </a:r>
          </a:p>
        </p:txBody>
      </p:sp>
      <p:sp>
        <p:nvSpPr>
          <p:cNvPr id="3" name="Content Placeholder 2">
            <a:extLst>
              <a:ext uri="{FF2B5EF4-FFF2-40B4-BE49-F238E27FC236}">
                <a16:creationId xmlns:a16="http://schemas.microsoft.com/office/drawing/2014/main" id="{2FFEC7B2-E662-4C02-997F-02CCD1CA8DBE}"/>
              </a:ext>
            </a:extLst>
          </p:cNvPr>
          <p:cNvSpPr>
            <a:spLocks noGrp="1"/>
          </p:cNvSpPr>
          <p:nvPr>
            <p:ph idx="1"/>
          </p:nvPr>
        </p:nvSpPr>
        <p:spPr>
          <a:xfrm>
            <a:off x="1162878" y="1456777"/>
            <a:ext cx="9866243" cy="4477030"/>
          </a:xfrm>
        </p:spPr>
        <p:txBody>
          <a:bodyPr>
            <a:normAutofit/>
          </a:bodyPr>
          <a:lstStyle/>
          <a:p>
            <a:r>
              <a:rPr lang="en-US" dirty="0"/>
              <a:t>Bilateral optic disc edema carries a broad differential</a:t>
            </a:r>
          </a:p>
          <a:p>
            <a:pPr lvl="1"/>
            <a:r>
              <a:rPr lang="en-US" dirty="0"/>
              <a:t>Urgent work-up is essential to rule out life and vision-threatening causes</a:t>
            </a:r>
          </a:p>
          <a:p>
            <a:r>
              <a:rPr lang="en-US" dirty="0"/>
              <a:t>Several medications including growth hormone are associated with increased risk of developing intracranial hypertension</a:t>
            </a:r>
          </a:p>
          <a:p>
            <a:r>
              <a:rPr lang="en-US" dirty="0"/>
              <a:t>Cessation of offending agent alone is unlikely sufficient without prompt medical therapy </a:t>
            </a:r>
          </a:p>
          <a:p>
            <a:r>
              <a:rPr lang="en-US" dirty="0"/>
              <a:t>Caution with rapid titration of acetazolamide with risk of metabolic acidosis, especially in children</a:t>
            </a:r>
          </a:p>
        </p:txBody>
      </p:sp>
      <p:pic>
        <p:nvPicPr>
          <p:cNvPr id="9" name="Audio 8">
            <a:hlinkClick r:id="" action="ppaction://media"/>
            <a:extLst>
              <a:ext uri="{FF2B5EF4-FFF2-40B4-BE49-F238E27FC236}">
                <a16:creationId xmlns:a16="http://schemas.microsoft.com/office/drawing/2014/main" id="{CB6C9DF2-636B-DE23-0C1C-376D4B105A0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785005809"/>
      </p:ext>
    </p:extLst>
  </p:cSld>
  <p:clrMapOvr>
    <a:masterClrMapping/>
  </p:clrMapOvr>
  <mc:AlternateContent xmlns:mc="http://schemas.openxmlformats.org/markup-compatibility/2006">
    <mc:Choice xmlns:p14="http://schemas.microsoft.com/office/powerpoint/2010/main" Requires="p14">
      <p:transition spd="slow" p14:dur="2000" advTm="64458"/>
    </mc:Choice>
    <mc:Fallback>
      <p:transition spd="slow" advTm="64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AA69B-E7FC-A84F-82C7-4952EDC0B79E}"/>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8F3B6A78-29B5-FA4B-9C64-211D072096B7}"/>
              </a:ext>
            </a:extLst>
          </p:cNvPr>
          <p:cNvSpPr>
            <a:spLocks noGrp="1"/>
          </p:cNvSpPr>
          <p:nvPr>
            <p:ph idx="1"/>
          </p:nvPr>
        </p:nvSpPr>
        <p:spPr>
          <a:xfrm>
            <a:off x="2197872" y="2157744"/>
            <a:ext cx="7796255" cy="2542512"/>
          </a:xfrm>
          <a:solidFill>
            <a:srgbClr val="75BEC3"/>
          </a:solidFill>
        </p:spPr>
        <p:txBody>
          <a:bodyPr anchor="ctr"/>
          <a:lstStyle/>
          <a:p>
            <a:pPr algn="ctr"/>
            <a:endParaRPr lang="en-US" u="sng" dirty="0"/>
          </a:p>
          <a:p>
            <a:pPr marL="0" indent="0" algn="ctr">
              <a:buNone/>
            </a:pPr>
            <a:r>
              <a:rPr lang="en-US" dirty="0"/>
              <a:t>Careful coordination with pediatric endocrinologist and neuro-ophthalmologist is recommended with patients using GHT to prevent irreversible vision loss. </a:t>
            </a:r>
          </a:p>
          <a:p>
            <a:pPr marL="0" indent="0" algn="ctr">
              <a:buNone/>
            </a:pPr>
            <a:endParaRPr lang="en-US" dirty="0"/>
          </a:p>
        </p:txBody>
      </p:sp>
      <p:pic>
        <p:nvPicPr>
          <p:cNvPr id="6" name="Audio 5">
            <a:hlinkClick r:id="" action="ppaction://media"/>
            <a:extLst>
              <a:ext uri="{FF2B5EF4-FFF2-40B4-BE49-F238E27FC236}">
                <a16:creationId xmlns:a16="http://schemas.microsoft.com/office/drawing/2014/main" id="{F361E237-2F1D-8E59-3201-1DCC4E537D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3872241"/>
      </p:ext>
    </p:extLst>
  </p:cSld>
  <p:clrMapOvr>
    <a:masterClrMapping/>
  </p:clrMapOvr>
  <mc:AlternateContent xmlns:mc="http://schemas.openxmlformats.org/markup-compatibility/2006">
    <mc:Choice xmlns:p14="http://schemas.microsoft.com/office/powerpoint/2010/main" Requires="p14">
      <p:transition spd="slow" p14:dur="2000" advTm="14524"/>
    </mc:Choice>
    <mc:Fallback>
      <p:transition spd="slow" advTm="14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D3DD-574F-474B-833F-E4A9FCD4B0FE}"/>
              </a:ext>
            </a:extLst>
          </p:cNvPr>
          <p:cNvSpPr>
            <a:spLocks noGrp="1"/>
          </p:cNvSpPr>
          <p:nvPr>
            <p:ph type="title"/>
          </p:nvPr>
        </p:nvSpPr>
        <p:spPr>
          <a:xfrm>
            <a:off x="715202" y="-266955"/>
            <a:ext cx="10515600" cy="1325563"/>
          </a:xfrm>
        </p:spPr>
        <p:txBody>
          <a:bodyPr/>
          <a:lstStyle/>
          <a:p>
            <a:r>
              <a:rPr lang="en-US" dirty="0"/>
              <a:t>References</a:t>
            </a:r>
          </a:p>
        </p:txBody>
      </p:sp>
      <p:sp>
        <p:nvSpPr>
          <p:cNvPr id="3" name="Content Placeholder 2">
            <a:extLst>
              <a:ext uri="{FF2B5EF4-FFF2-40B4-BE49-F238E27FC236}">
                <a16:creationId xmlns:a16="http://schemas.microsoft.com/office/drawing/2014/main" id="{A529C533-A3B2-417A-BF44-62C247FCE97A}"/>
              </a:ext>
            </a:extLst>
          </p:cNvPr>
          <p:cNvSpPr>
            <a:spLocks noGrp="1"/>
          </p:cNvSpPr>
          <p:nvPr>
            <p:ph idx="1"/>
          </p:nvPr>
        </p:nvSpPr>
        <p:spPr>
          <a:xfrm>
            <a:off x="160789" y="661384"/>
            <a:ext cx="5935211" cy="6196616"/>
          </a:xfrm>
        </p:spPr>
        <p:txBody>
          <a:bodyPr>
            <a:normAutofit/>
          </a:bodyPr>
          <a:lstStyle/>
          <a:p>
            <a:pPr marL="0" indent="0">
              <a:lnSpc>
                <a:spcPct val="100000"/>
              </a:lnSpc>
              <a:spcBef>
                <a:spcPts val="0"/>
              </a:spcBef>
              <a:buNone/>
            </a:pPr>
            <a:r>
              <a:rPr lang="en-US" sz="1050" dirty="0">
                <a:latin typeface="+mn-lt"/>
              </a:rPr>
              <a:t>Aiken, A.H., J.A. Hoots, A.M. </a:t>
            </a:r>
            <a:r>
              <a:rPr lang="en-US" sz="1050" dirty="0" err="1">
                <a:latin typeface="+mn-lt"/>
              </a:rPr>
              <a:t>Saindane</a:t>
            </a:r>
            <a:r>
              <a:rPr lang="en-US" sz="1050" dirty="0">
                <a:latin typeface="+mn-lt"/>
              </a:rPr>
              <a:t>, and P.A. Hudgins. “Incidence of Cerebellar Tonsillar Ectopia in Idiopathic Intracranial Hypertension: A Mimic of the Chiari I Malformation.” </a:t>
            </a:r>
            <a:r>
              <a:rPr lang="en-US" sz="1050" i="1" dirty="0">
                <a:latin typeface="+mn-lt"/>
              </a:rPr>
              <a:t>AJNR: American Journal of Neuroradiology</a:t>
            </a:r>
            <a:r>
              <a:rPr lang="en-US" sz="1050" dirty="0">
                <a:latin typeface="+mn-lt"/>
              </a:rPr>
              <a:t> 33, no. 10 (November 2012): 1901–6. </a:t>
            </a:r>
            <a:r>
              <a:rPr lang="en-US" sz="1050" dirty="0">
                <a:latin typeface="+mn-lt"/>
                <a:hlinkClick r:id="rId5"/>
              </a:rPr>
              <a:t>https://doi.org/10.3174/ajnr.A3068</a:t>
            </a:r>
            <a:r>
              <a:rPr lang="en-US" sz="1050" dirty="0">
                <a:latin typeface="+mn-lt"/>
              </a:rPr>
              <a:t>.</a:t>
            </a:r>
          </a:p>
          <a:p>
            <a:pPr marL="0" indent="0">
              <a:lnSpc>
                <a:spcPct val="100000"/>
              </a:lnSpc>
              <a:spcBef>
                <a:spcPts val="0"/>
              </a:spcBef>
              <a:buNone/>
            </a:pPr>
            <a:r>
              <a:rPr lang="en-US" sz="1050" dirty="0">
                <a:latin typeface="+mn-lt"/>
              </a:rPr>
              <a:t>Avery, Robert A., Samir S. Shah, Daniel J. Licht, Jeffrey A. Seiden, Jimmy W. Huh, Jan Boswinkel, Michael D. Ruppe, Amber Chew, Rakesh D. Mistry, and Grant T. Liu. “Reference Range for Cerebrospinal Fluid Opening Pressure in Children.” </a:t>
            </a:r>
            <a:r>
              <a:rPr lang="en-US" sz="1050" i="1" dirty="0">
                <a:latin typeface="+mn-lt"/>
              </a:rPr>
              <a:t>The New England Journal of Medicine</a:t>
            </a:r>
            <a:r>
              <a:rPr lang="en-US" sz="1050" dirty="0">
                <a:latin typeface="+mn-lt"/>
              </a:rPr>
              <a:t> 363, no. 9 (August 26, 2010): 891–93. </a:t>
            </a:r>
            <a:r>
              <a:rPr lang="en-US" sz="1050" dirty="0">
                <a:latin typeface="+mn-lt"/>
                <a:hlinkClick r:id="rId6">
                  <a:extLst>
                    <a:ext uri="{A12FA001-AC4F-418D-AE19-62706E023703}">
                      <ahyp:hlinkClr xmlns:ahyp="http://schemas.microsoft.com/office/drawing/2018/hyperlinkcolor" val="tx"/>
                    </a:ext>
                  </a:extLst>
                </a:hlinkClick>
              </a:rPr>
              <a:t>https://doi.org/10.1056/NEJMc1004957</a:t>
            </a:r>
            <a:r>
              <a:rPr lang="en-US" sz="1050" dirty="0">
                <a:latin typeface="+mn-lt"/>
              </a:rPr>
              <a:t>.</a:t>
            </a:r>
          </a:p>
          <a:p>
            <a:pPr marL="0" indent="0">
              <a:lnSpc>
                <a:spcPct val="100000"/>
              </a:lnSpc>
              <a:spcBef>
                <a:spcPts val="0"/>
              </a:spcBef>
              <a:buNone/>
            </a:pPr>
            <a:r>
              <a:rPr lang="en-US" sz="1050" dirty="0">
                <a:latin typeface="+mn-lt"/>
              </a:rPr>
              <a:t>Tornese, G., Tonini, G., Patarino, F.,Parentin, F., &amp; Marchetti, F. (2009). Double adverse drug reaction: Recombinant human growth hormone and idiopathic intracranial hypertension - acetazolamide and metabolic acidosis: a case report. Cases Journal, 2, 6534. https://doi.org/10.4076/1757-1626-2-6534</a:t>
            </a:r>
          </a:p>
          <a:p>
            <a:pPr marL="0" indent="0">
              <a:lnSpc>
                <a:spcPct val="100000"/>
              </a:lnSpc>
              <a:spcBef>
                <a:spcPts val="0"/>
              </a:spcBef>
              <a:buNone/>
            </a:pPr>
            <a:r>
              <a:rPr lang="en-US" sz="1050" dirty="0">
                <a:latin typeface="+mn-lt"/>
              </a:rPr>
              <a:t>Malozowski, S., Tanner, L. A., Wysowski, D. K., Fleming, G. A., &amp; Stadel, B. V. (1995). Benign intracranial hypertension in children with growth hormone deficiency treated with growth hormone. The Journal of Pediatrics, 126(6), 996–999. https://doi.org/https://doi.org/10.1016/S0022-3476(95)70232-6</a:t>
            </a:r>
          </a:p>
          <a:p>
            <a:pPr marL="0" indent="0">
              <a:lnSpc>
                <a:spcPct val="100000"/>
              </a:lnSpc>
              <a:spcBef>
                <a:spcPts val="0"/>
              </a:spcBef>
              <a:buNone/>
            </a:pPr>
            <a:r>
              <a:rPr lang="en-US" sz="1050" dirty="0">
                <a:latin typeface="+mn-lt"/>
              </a:rPr>
              <a:t>Malozowski  MD, PhD, S., Tanner  RPh, MPH, L. A., Wysowski  PhD, D., &amp; Fleming  MD, G. A. (1993). Growth Hormone, Insulin-like Growth Factor I, and Benign Intracranial Hypertension: [Letter]. The New England Journal of Medicine, 329(9), 665–666. https://doi.org/http://dx.doi.org/10.1056/NEJM199308263290917</a:t>
            </a:r>
          </a:p>
          <a:p>
            <a:pPr marL="0" indent="0">
              <a:lnSpc>
                <a:spcPct val="100000"/>
              </a:lnSpc>
              <a:spcBef>
                <a:spcPts val="0"/>
              </a:spcBef>
              <a:buNone/>
            </a:pPr>
            <a:r>
              <a:rPr lang="en-US" sz="1050" dirty="0">
                <a:latin typeface="+mn-lt"/>
              </a:rPr>
              <a:t>Otten B J, Rottevel JJ, Cruysberg JRM. Pseudotumor cerebri following treatment with growth hormone [Abstract]. Horm Res 1992; 37:16.</a:t>
            </a:r>
          </a:p>
          <a:p>
            <a:pPr marL="0" indent="0">
              <a:lnSpc>
                <a:spcPct val="100000"/>
              </a:lnSpc>
              <a:spcBef>
                <a:spcPts val="0"/>
              </a:spcBef>
              <a:buNone/>
            </a:pPr>
            <a:r>
              <a:rPr lang="en-US" sz="1050" dirty="0">
                <a:latin typeface="+mn-lt"/>
              </a:rPr>
              <a:t>Obinata, K., Kamata, A., Kinoshita, K., Nakazawa, T., Haruna, H., Hosaka, A., &amp; Shimizu, T. (2010). Prolonged Intracranial Hypertension after Recombinant Growth Hormone Therapy due to Impaired CSF Absorption. Clinical Pediatric Endocrinology : Case Reports and Clinical Investigations : Official Journal of the Japanese Society for Pediatric Endocrinology, 19(2), 39–44. https://doi.org/10.1297/cpe.19.39</a:t>
            </a:r>
          </a:p>
          <a:p>
            <a:pPr marL="0" indent="0">
              <a:lnSpc>
                <a:spcPct val="100000"/>
              </a:lnSpc>
              <a:spcBef>
                <a:spcPts val="0"/>
              </a:spcBef>
              <a:buNone/>
            </a:pPr>
            <a:r>
              <a:rPr lang="en-US" sz="1050" dirty="0">
                <a:latin typeface="+mn-lt"/>
              </a:rPr>
              <a:t>Loukianou, E., Tasiopoulou, A., Demosthenous, C., &amp; Brouzas, D. (2016). Pseudotumor Cerebri in a Child with Idiopathic Growth Hormone Insufficiency Two Months after Initiation of Recombinant Human Growth Hormone Treatment. Case Reports in Ophthalmological Medicine, 2016, 4756894. https://doi.org/10.1155/2016/4756894</a:t>
            </a:r>
          </a:p>
          <a:p>
            <a:pPr marL="0" indent="0">
              <a:lnSpc>
                <a:spcPct val="100000"/>
              </a:lnSpc>
              <a:spcBef>
                <a:spcPts val="0"/>
              </a:spcBef>
              <a:buNone/>
            </a:pPr>
            <a:r>
              <a:rPr lang="en-US" sz="1050" dirty="0">
                <a:latin typeface="+mn-lt"/>
              </a:rPr>
              <a:t>Blethen, S. L., Allen, D. B., Graves, D., August, G., Moshang, T., &amp; Rosenfeld, R. (1996). Safety of recombinant deoxyribonucleic acid-derived growth hormone: The National Cooperative Growth Study experience. The Journal of Clinical Endocrinology &amp; Metabolism, 81(5), 1704–1710. https://doi.org/10.1210/jcem.81.5.8626820</a:t>
            </a:r>
          </a:p>
          <a:p>
            <a:pPr marL="0" indent="0">
              <a:lnSpc>
                <a:spcPct val="100000"/>
              </a:lnSpc>
              <a:spcBef>
                <a:spcPts val="0"/>
              </a:spcBef>
              <a:buNone/>
            </a:pPr>
            <a:endParaRPr lang="en-US" sz="1050" dirty="0">
              <a:latin typeface="+mn-lt"/>
            </a:endParaRPr>
          </a:p>
          <a:p>
            <a:pPr marL="0" indent="0">
              <a:lnSpc>
                <a:spcPct val="100000"/>
              </a:lnSpc>
              <a:spcBef>
                <a:spcPts val="0"/>
              </a:spcBef>
              <a:buNone/>
            </a:pPr>
            <a:endParaRPr lang="en-US" sz="1050" dirty="0">
              <a:latin typeface="+mn-lt"/>
            </a:endParaRPr>
          </a:p>
        </p:txBody>
      </p:sp>
      <p:sp>
        <p:nvSpPr>
          <p:cNvPr id="4" name="Content Placeholder 2">
            <a:extLst>
              <a:ext uri="{FF2B5EF4-FFF2-40B4-BE49-F238E27FC236}">
                <a16:creationId xmlns:a16="http://schemas.microsoft.com/office/drawing/2014/main" id="{160650B0-F1FA-48D7-AA6D-3A7D6B5E2BC9}"/>
              </a:ext>
            </a:extLst>
          </p:cNvPr>
          <p:cNvSpPr txBox="1">
            <a:spLocks/>
          </p:cNvSpPr>
          <p:nvPr/>
        </p:nvSpPr>
        <p:spPr>
          <a:xfrm>
            <a:off x="6096000" y="661384"/>
            <a:ext cx="5935211" cy="61966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050" dirty="0">
                <a:latin typeface="+mn-lt"/>
              </a:rPr>
              <a:t>Crock, P. A., McKenzie, J. D., Nicoll, A. M., Howard, N. J., </a:t>
            </a:r>
            <a:r>
              <a:rPr lang="en-US" sz="1050" dirty="0" err="1">
                <a:latin typeface="+mn-lt"/>
              </a:rPr>
              <a:t>Cutfield</a:t>
            </a:r>
            <a:r>
              <a:rPr lang="en-US" sz="1050" dirty="0">
                <a:latin typeface="+mn-lt"/>
              </a:rPr>
              <a:t>, W., Shield, L. K., &amp; Byrne, G. (1998). Benign intracranial hypertension and recombinant growth hormone therapy in Australia and New Zealand. Acta </a:t>
            </a:r>
            <a:r>
              <a:rPr lang="en-US" sz="1050" dirty="0" err="1">
                <a:latin typeface="+mn-lt"/>
              </a:rPr>
              <a:t>Paediatrica</a:t>
            </a:r>
            <a:r>
              <a:rPr lang="en-US" sz="1050" dirty="0">
                <a:latin typeface="+mn-lt"/>
              </a:rPr>
              <a:t>, 87(4), 381–386. https://doi.org/https://doi.org/10.1111/j.1651-2227.1998.tb01463.x</a:t>
            </a:r>
          </a:p>
          <a:p>
            <a:pPr marL="0" indent="0">
              <a:lnSpc>
                <a:spcPct val="100000"/>
              </a:lnSpc>
              <a:spcBef>
                <a:spcPts val="0"/>
              </a:spcBef>
              <a:buFont typeface="Arial" panose="020B0604020202020204" pitchFamily="34" charset="0"/>
              <a:buNone/>
            </a:pPr>
            <a:r>
              <a:rPr lang="en-US" sz="1050" dirty="0" err="1">
                <a:latin typeface="+mn-lt"/>
              </a:rPr>
              <a:t>Kanner</a:t>
            </a:r>
            <a:r>
              <a:rPr lang="en-US" sz="1050" dirty="0">
                <a:latin typeface="+mn-lt"/>
              </a:rPr>
              <a:t>, L. A., Klein, J., </a:t>
            </a:r>
            <a:r>
              <a:rPr lang="en-US" sz="1050" dirty="0" err="1">
                <a:latin typeface="+mn-lt"/>
              </a:rPr>
              <a:t>Gaffar</a:t>
            </a:r>
            <a:r>
              <a:rPr lang="en-US" sz="1050" dirty="0">
                <a:latin typeface="+mn-lt"/>
              </a:rPr>
              <a:t>, M., Pomeranz, H., &amp; Frank, G. (2018). New-Onset Isolated Asymptomatic Papilledema in Two Patients Treated With Recombinant Growth Hormone. Clinical Pediatrics, 57(4), 471–474. https://doi.org/10.1177/0009922817698808</a:t>
            </a:r>
          </a:p>
          <a:p>
            <a:pPr marL="0" indent="0">
              <a:lnSpc>
                <a:spcPct val="100000"/>
              </a:lnSpc>
              <a:spcBef>
                <a:spcPts val="0"/>
              </a:spcBef>
              <a:buFont typeface="Arial" panose="020B0604020202020204" pitchFamily="34" charset="0"/>
              <a:buNone/>
            </a:pPr>
            <a:r>
              <a:rPr lang="en-US" sz="1050" dirty="0">
                <a:latin typeface="+mn-lt"/>
              </a:rPr>
              <a:t>Francois, I., </a:t>
            </a:r>
            <a:r>
              <a:rPr lang="en-US" sz="1050" dirty="0" err="1">
                <a:latin typeface="+mn-lt"/>
              </a:rPr>
              <a:t>Casteels</a:t>
            </a:r>
            <a:r>
              <a:rPr lang="en-US" sz="1050" dirty="0">
                <a:latin typeface="+mn-lt"/>
              </a:rPr>
              <a:t>, I., Silberstein, J., </a:t>
            </a:r>
            <a:r>
              <a:rPr lang="en-US" sz="1050" dirty="0" err="1">
                <a:latin typeface="+mn-lt"/>
              </a:rPr>
              <a:t>Casaer</a:t>
            </a:r>
            <a:r>
              <a:rPr lang="en-US" sz="1050" dirty="0">
                <a:latin typeface="+mn-lt"/>
              </a:rPr>
              <a:t>, P., &amp; de </a:t>
            </a:r>
            <a:r>
              <a:rPr lang="en-US" sz="1050" dirty="0" err="1">
                <a:latin typeface="+mn-lt"/>
              </a:rPr>
              <a:t>Zegher</a:t>
            </a:r>
            <a:r>
              <a:rPr lang="en-US" sz="1050" dirty="0">
                <a:latin typeface="+mn-lt"/>
              </a:rPr>
              <a:t>, F. (1996). Empty </a:t>
            </a:r>
            <a:r>
              <a:rPr lang="en-US" sz="1050" dirty="0" err="1">
                <a:latin typeface="+mn-lt"/>
              </a:rPr>
              <a:t>sella</a:t>
            </a:r>
            <a:r>
              <a:rPr lang="en-US" sz="1050" dirty="0">
                <a:latin typeface="+mn-lt"/>
              </a:rPr>
              <a:t>, growth hormone deficiency and </a:t>
            </a:r>
            <a:r>
              <a:rPr lang="en-US" sz="1050" dirty="0" err="1">
                <a:latin typeface="+mn-lt"/>
              </a:rPr>
              <a:t>pseudotumour</a:t>
            </a:r>
            <a:r>
              <a:rPr lang="en-US" sz="1050" dirty="0">
                <a:latin typeface="+mn-lt"/>
              </a:rPr>
              <a:t> cerebri: effect of initiation, withdrawal and resumption of growth hormone therapy. European Journal of Pediatrics, 156(1), 69–70. https://doi.org/10.1007/s004310050556</a:t>
            </a:r>
          </a:p>
          <a:p>
            <a:pPr marL="0" indent="0">
              <a:lnSpc>
                <a:spcPct val="100000"/>
              </a:lnSpc>
              <a:spcBef>
                <a:spcPts val="0"/>
              </a:spcBef>
              <a:buFont typeface="Arial" panose="020B0604020202020204" pitchFamily="34" charset="0"/>
              <a:buNone/>
            </a:pPr>
            <a:r>
              <a:rPr lang="en-US" sz="1050" dirty="0">
                <a:latin typeface="+mn-lt"/>
              </a:rPr>
              <a:t>Nieves, M.-B., Mogas, E., </a:t>
            </a:r>
            <a:r>
              <a:rPr lang="en-US" sz="1050" dirty="0" err="1">
                <a:latin typeface="+mn-lt"/>
              </a:rPr>
              <a:t>Wolley</a:t>
            </a:r>
            <a:r>
              <a:rPr lang="en-US" sz="1050" dirty="0">
                <a:latin typeface="+mn-lt"/>
              </a:rPr>
              <a:t> </a:t>
            </a:r>
            <a:r>
              <a:rPr lang="en-US" sz="1050" dirty="0" err="1">
                <a:latin typeface="+mn-lt"/>
              </a:rPr>
              <a:t>Dod</a:t>
            </a:r>
            <a:r>
              <a:rPr lang="en-US" sz="1050" dirty="0">
                <a:latin typeface="+mn-lt"/>
              </a:rPr>
              <a:t>, C., </a:t>
            </a:r>
            <a:r>
              <a:rPr lang="en-US" sz="1050" dirty="0" err="1">
                <a:latin typeface="+mn-lt"/>
              </a:rPr>
              <a:t>Alarcón</a:t>
            </a:r>
            <a:r>
              <a:rPr lang="en-US" sz="1050" dirty="0">
                <a:latin typeface="+mn-lt"/>
              </a:rPr>
              <a:t>, S., Clemente, M., Campos-Martorell, A., … </a:t>
            </a:r>
            <a:r>
              <a:rPr lang="en-US" sz="1050" dirty="0" err="1">
                <a:latin typeface="+mn-lt"/>
              </a:rPr>
              <a:t>Yeste</a:t>
            </a:r>
            <a:r>
              <a:rPr lang="en-US" sz="1050" dirty="0">
                <a:latin typeface="+mn-lt"/>
              </a:rPr>
              <a:t>, D. (2020). Growth Hormone Treatment and Papilledema: a Prospective Pilot Study. J Clin Res </a:t>
            </a:r>
            <a:r>
              <a:rPr lang="en-US" sz="1050" dirty="0" err="1">
                <a:latin typeface="+mn-lt"/>
              </a:rPr>
              <a:t>Pediatr</a:t>
            </a:r>
            <a:r>
              <a:rPr lang="en-US" sz="1050" dirty="0">
                <a:latin typeface="+mn-lt"/>
              </a:rPr>
              <a:t> Endocrinol, Oct 2. https://doi.org/10.4274/jcrpe.galenos.2020.2020.0007</a:t>
            </a:r>
          </a:p>
          <a:p>
            <a:pPr marL="0" indent="0">
              <a:lnSpc>
                <a:spcPct val="100000"/>
              </a:lnSpc>
              <a:spcBef>
                <a:spcPts val="0"/>
              </a:spcBef>
              <a:buFont typeface="Arial" panose="020B0604020202020204" pitchFamily="34" charset="0"/>
              <a:buNone/>
            </a:pPr>
            <a:r>
              <a:rPr lang="en-US" sz="1050" dirty="0">
                <a:latin typeface="+mn-lt"/>
              </a:rPr>
              <a:t>Reeves G.D., &amp; Doyle D.A. (n.d.). Growth Hormone Treatment and Pseudotumor Cerebri: Coincidence or Close Relationship? Journal of Pediatric Endocrinology and Metabolism, 15(Supplement), 723–730. </a:t>
            </a:r>
            <a:r>
              <a:rPr lang="en-US" sz="1050" dirty="0">
                <a:latin typeface="+mn-lt"/>
                <a:hlinkClick r:id="rId7"/>
              </a:rPr>
              <a:t>https://doi.org/https://doi.org/10.1515/JPEM.2002.15.S2.723</a:t>
            </a:r>
            <a:endParaRPr lang="en-US" sz="1050" dirty="0">
              <a:latin typeface="+mn-lt"/>
            </a:endParaRPr>
          </a:p>
          <a:p>
            <a:pPr marL="0" indent="0">
              <a:lnSpc>
                <a:spcPct val="100000"/>
              </a:lnSpc>
              <a:spcBef>
                <a:spcPts val="0"/>
              </a:spcBef>
              <a:buFont typeface="Arial" panose="020B0604020202020204" pitchFamily="34" charset="0"/>
              <a:buNone/>
            </a:pPr>
            <a:r>
              <a:rPr lang="en-US" sz="1050" dirty="0">
                <a:latin typeface="+mn-lt"/>
              </a:rPr>
              <a:t>Koller, E. A., </a:t>
            </a:r>
            <a:r>
              <a:rPr lang="en-US" sz="1050" dirty="0" err="1">
                <a:latin typeface="+mn-lt"/>
              </a:rPr>
              <a:t>Stadel</a:t>
            </a:r>
            <a:r>
              <a:rPr lang="en-US" sz="1050" dirty="0">
                <a:latin typeface="+mn-lt"/>
              </a:rPr>
              <a:t>, B. V, &amp; </a:t>
            </a:r>
            <a:r>
              <a:rPr lang="en-US" sz="1050" dirty="0" err="1">
                <a:latin typeface="+mn-lt"/>
              </a:rPr>
              <a:t>Malozowski</a:t>
            </a:r>
            <a:r>
              <a:rPr lang="en-US" sz="1050" dirty="0">
                <a:latin typeface="+mn-lt"/>
              </a:rPr>
              <a:t>, S. N. (1997). Papilledema in 15 renally compromised patients  treated with growth hormone. Pediatric Nephrology, 11(4), 451–454. </a:t>
            </a:r>
            <a:r>
              <a:rPr lang="en-US" sz="1050" dirty="0">
                <a:latin typeface="+mn-lt"/>
                <a:hlinkClick r:id="rId8"/>
              </a:rPr>
              <a:t>https://doi.org/10.1007/s004670050315</a:t>
            </a:r>
            <a:endParaRPr lang="en-US" sz="1050" dirty="0">
              <a:latin typeface="+mn-lt"/>
            </a:endParaRPr>
          </a:p>
          <a:p>
            <a:pPr marL="0" indent="0">
              <a:lnSpc>
                <a:spcPct val="100000"/>
              </a:lnSpc>
              <a:spcBef>
                <a:spcPts val="0"/>
              </a:spcBef>
              <a:buFont typeface="Arial" panose="020B0604020202020204" pitchFamily="34" charset="0"/>
              <a:buNone/>
            </a:pPr>
            <a:r>
              <a:rPr lang="en-US" sz="1050" dirty="0">
                <a:latin typeface="+mn-lt"/>
              </a:rPr>
              <a:t>Price, D. A., Clayton, P. E., &amp; Lloyd, I. C. (1995). Benign intracranial hypertension induced by growth hormone treatment. The Lancet, 345(8947), 458–459. https://doi.org/https://doi.org/10.1016/S0140-6736(95)90444-</a:t>
            </a:r>
          </a:p>
          <a:p>
            <a:pPr marL="0" indent="0">
              <a:lnSpc>
                <a:spcPct val="100000"/>
              </a:lnSpc>
              <a:spcBef>
                <a:spcPts val="0"/>
              </a:spcBef>
              <a:buFont typeface="Arial" panose="020B0604020202020204" pitchFamily="34" charset="0"/>
              <a:buNone/>
            </a:pPr>
            <a:r>
              <a:rPr lang="en-US" sz="1050" dirty="0">
                <a:latin typeface="+mn-lt"/>
              </a:rPr>
              <a:t>Mahon, M., &amp; Cody, D. (2019). Benign Intracranial Hypertension Necessitating Ventriculoperitoneal Shunt Insertion Secondary to Growth Hormone Therapy. Irish medical journal, 112(5), 936.</a:t>
            </a:r>
          </a:p>
          <a:p>
            <a:pPr marL="0" indent="0">
              <a:lnSpc>
                <a:spcPct val="100000"/>
              </a:lnSpc>
              <a:spcBef>
                <a:spcPts val="0"/>
              </a:spcBef>
              <a:buFont typeface="Arial" panose="020B0604020202020204" pitchFamily="34" charset="0"/>
              <a:buNone/>
            </a:pPr>
            <a:r>
              <a:rPr lang="en-US" sz="1050" dirty="0">
                <a:latin typeface="+mn-lt"/>
              </a:rPr>
              <a:t>Noto, R., </a:t>
            </a:r>
            <a:r>
              <a:rPr lang="en-US" sz="1050" dirty="0" err="1">
                <a:latin typeface="+mn-lt"/>
              </a:rPr>
              <a:t>Maneatis</a:t>
            </a:r>
            <a:r>
              <a:rPr lang="en-US" sz="1050" dirty="0">
                <a:latin typeface="+mn-lt"/>
              </a:rPr>
              <a:t>, T., </a:t>
            </a:r>
            <a:r>
              <a:rPr lang="en-US" sz="1050" dirty="0" err="1">
                <a:latin typeface="+mn-lt"/>
              </a:rPr>
              <a:t>Frane</a:t>
            </a:r>
            <a:r>
              <a:rPr lang="en-US" sz="1050" dirty="0">
                <a:latin typeface="+mn-lt"/>
              </a:rPr>
              <a:t>, J., Alexander, K., Lippe, B., &amp; Davis, D. A. (n.d.). Intracranial hypertension in pediatric patients treated with recombinant human growth hormone: data from 25 years of the Genentech National Cooperative Growth Study. Journal of Pediatric Endocrinology and Metabolism, 24(9–10), 627–631. https://doi.org/https://doi.org/10.1515/JPEM.2011.319</a:t>
            </a:r>
          </a:p>
          <a:p>
            <a:pPr marL="0" indent="0">
              <a:lnSpc>
                <a:spcPct val="100000"/>
              </a:lnSpc>
              <a:spcBef>
                <a:spcPts val="0"/>
              </a:spcBef>
              <a:buFont typeface="Arial" panose="020B0604020202020204" pitchFamily="34" charset="0"/>
              <a:buNone/>
            </a:pPr>
            <a:r>
              <a:rPr lang="en-US" sz="1050" dirty="0">
                <a:latin typeface="+mn-lt"/>
              </a:rPr>
              <a:t>Fine, R. N., Ho, M., </a:t>
            </a:r>
            <a:r>
              <a:rPr lang="en-US" sz="1050" dirty="0" err="1">
                <a:latin typeface="+mn-lt"/>
              </a:rPr>
              <a:t>Tejani</a:t>
            </a:r>
            <a:r>
              <a:rPr lang="en-US" sz="1050" dirty="0">
                <a:latin typeface="+mn-lt"/>
              </a:rPr>
              <a:t>, A., &amp; </a:t>
            </a:r>
            <a:r>
              <a:rPr lang="en-US" sz="1050" dirty="0" err="1">
                <a:latin typeface="+mn-lt"/>
              </a:rPr>
              <a:t>Blethen</a:t>
            </a:r>
            <a:r>
              <a:rPr lang="en-US" sz="1050" dirty="0">
                <a:latin typeface="+mn-lt"/>
              </a:rPr>
              <a:t>, S. (2003). Adverse events with </a:t>
            </a:r>
            <a:r>
              <a:rPr lang="en-US" sz="1050" dirty="0" err="1">
                <a:latin typeface="+mn-lt"/>
              </a:rPr>
              <a:t>rhGH</a:t>
            </a:r>
            <a:r>
              <a:rPr lang="en-US" sz="1050" dirty="0">
                <a:latin typeface="+mn-lt"/>
              </a:rPr>
              <a:t> treatment of patients with chronic renal insufficiency and end-stage renal disease. The Journal of Pediatrics, 142(5), 539–545. </a:t>
            </a:r>
            <a:r>
              <a:rPr lang="en-US" sz="1050" dirty="0">
                <a:latin typeface="+mn-lt"/>
                <a:hlinkClick r:id="rId9"/>
              </a:rPr>
              <a:t>https://doi.org/https://doi.org/10.1067/mpd.2003.189</a:t>
            </a:r>
            <a:endParaRPr lang="en-US" sz="1050" dirty="0">
              <a:latin typeface="+mn-lt"/>
            </a:endParaRPr>
          </a:p>
          <a:p>
            <a:pPr marL="0" indent="0">
              <a:lnSpc>
                <a:spcPct val="100000"/>
              </a:lnSpc>
              <a:spcBef>
                <a:spcPts val="0"/>
              </a:spcBef>
              <a:buFont typeface="Arial" panose="020B0604020202020204" pitchFamily="34" charset="0"/>
              <a:buNone/>
            </a:pPr>
            <a:r>
              <a:rPr lang="en-US" sz="1050" dirty="0" err="1">
                <a:latin typeface="+mn-lt"/>
              </a:rPr>
              <a:t>Obinata</a:t>
            </a:r>
            <a:r>
              <a:rPr lang="en-US" sz="1050" dirty="0">
                <a:latin typeface="+mn-lt"/>
              </a:rPr>
              <a:t> K, </a:t>
            </a:r>
            <a:r>
              <a:rPr lang="en-US" sz="1050" dirty="0" err="1">
                <a:latin typeface="+mn-lt"/>
              </a:rPr>
              <a:t>Kamata</a:t>
            </a:r>
            <a:r>
              <a:rPr lang="en-US" sz="1050" dirty="0">
                <a:latin typeface="+mn-lt"/>
              </a:rPr>
              <a:t> A, Kinoshita K, et al. Prolonged Intracranial Hypertension after Recombinant Growth Hormone Therapy due to Impaired CSF Absorption. Clin </a:t>
            </a:r>
            <a:r>
              <a:rPr lang="en-US" sz="1050" dirty="0" err="1">
                <a:latin typeface="+mn-lt"/>
              </a:rPr>
              <a:t>Pediatr</a:t>
            </a:r>
            <a:r>
              <a:rPr lang="en-US" sz="1050" dirty="0">
                <a:latin typeface="+mn-lt"/>
              </a:rPr>
              <a:t> Endocrinol. 2010;19(2):39-44. doi:10.1297/cpe.19.39</a:t>
            </a:r>
          </a:p>
          <a:p>
            <a:pPr marL="0" indent="0">
              <a:lnSpc>
                <a:spcPct val="100000"/>
              </a:lnSpc>
              <a:spcBef>
                <a:spcPts val="0"/>
              </a:spcBef>
              <a:buFont typeface="Arial" panose="020B0604020202020204" pitchFamily="34" charset="0"/>
              <a:buNone/>
            </a:pPr>
            <a:r>
              <a:rPr lang="en-US" sz="1050" dirty="0" err="1">
                <a:latin typeface="+mn-lt"/>
              </a:rPr>
              <a:t>Krumova</a:t>
            </a:r>
            <a:r>
              <a:rPr lang="en-US" sz="1050" dirty="0">
                <a:latin typeface="+mn-lt"/>
              </a:rPr>
              <a:t> S, </a:t>
            </a:r>
            <a:r>
              <a:rPr lang="en-US" sz="1050" dirty="0" err="1">
                <a:latin typeface="+mn-lt"/>
              </a:rPr>
              <a:t>Sivkova</a:t>
            </a:r>
            <a:r>
              <a:rPr lang="en-US" sz="1050" dirty="0">
                <a:latin typeface="+mn-lt"/>
              </a:rPr>
              <a:t> N, </a:t>
            </a:r>
            <a:r>
              <a:rPr lang="en-US" sz="1050" dirty="0" err="1">
                <a:latin typeface="+mn-lt"/>
              </a:rPr>
              <a:t>Marinov</a:t>
            </a:r>
            <a:r>
              <a:rPr lang="en-US" sz="1050" dirty="0">
                <a:latin typeface="+mn-lt"/>
              </a:rPr>
              <a:t> V, </a:t>
            </a:r>
            <a:r>
              <a:rPr lang="en-US" sz="1050" dirty="0" err="1">
                <a:latin typeface="+mn-lt"/>
              </a:rPr>
              <a:t>Koleva</a:t>
            </a:r>
            <a:r>
              <a:rPr lang="en-US" sz="1050" dirty="0">
                <a:latin typeface="+mn-lt"/>
              </a:rPr>
              <a:t>-Georgieva D, </a:t>
            </a:r>
            <a:r>
              <a:rPr lang="en-US" sz="1050" dirty="0" err="1">
                <a:latin typeface="+mn-lt"/>
              </a:rPr>
              <a:t>Voynikova</a:t>
            </a:r>
            <a:r>
              <a:rPr lang="en-US" sz="1050" dirty="0">
                <a:latin typeface="+mn-lt"/>
              </a:rPr>
              <a:t> D. Normal Reference Ranges of Optical Coherence Tomography Parameters in Children. Folia Med (Plovdiv). 2020;62(2):338-344. doi:10.3897/folmed.62.e46678</a:t>
            </a:r>
          </a:p>
          <a:p>
            <a:pPr marL="0" indent="0">
              <a:lnSpc>
                <a:spcPct val="100000"/>
              </a:lnSpc>
              <a:spcBef>
                <a:spcPts val="0"/>
              </a:spcBef>
              <a:buFont typeface="Arial" panose="020B0604020202020204" pitchFamily="34" charset="0"/>
              <a:buNone/>
            </a:pPr>
            <a:endParaRPr lang="en-US" sz="1050" dirty="0">
              <a:latin typeface="+mn-lt"/>
            </a:endParaRPr>
          </a:p>
          <a:p>
            <a:pPr marL="0" indent="0">
              <a:lnSpc>
                <a:spcPct val="100000"/>
              </a:lnSpc>
              <a:spcBef>
                <a:spcPts val="0"/>
              </a:spcBef>
              <a:buFont typeface="Arial" panose="020B0604020202020204" pitchFamily="34" charset="0"/>
              <a:buNone/>
            </a:pPr>
            <a:endParaRPr lang="en-US" sz="1050" dirty="0">
              <a:latin typeface="+mn-lt"/>
            </a:endParaRPr>
          </a:p>
        </p:txBody>
      </p:sp>
      <p:pic>
        <p:nvPicPr>
          <p:cNvPr id="5" name="Audio 4">
            <a:hlinkClick r:id="" action="ppaction://media"/>
            <a:extLst>
              <a:ext uri="{FF2B5EF4-FFF2-40B4-BE49-F238E27FC236}">
                <a16:creationId xmlns:a16="http://schemas.microsoft.com/office/drawing/2014/main" id="{85EB0DCB-9285-B447-8C51-FBA28F493BC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8950406"/>
      </p:ext>
    </p:extLst>
  </p:cSld>
  <p:clrMapOvr>
    <a:masterClrMapping/>
  </p:clrMapOvr>
  <mc:AlternateContent xmlns:mc="http://schemas.openxmlformats.org/markup-compatibility/2006">
    <mc:Choice xmlns:p14="http://schemas.microsoft.com/office/powerpoint/2010/main" Requires="p14">
      <p:transition spd="slow" p14:dur="2000" advTm="5630"/>
    </mc:Choice>
    <mc:Fallback>
      <p:transition spd="slow" advTm="5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D3DD-574F-474B-833F-E4A9FCD4B0FE}"/>
              </a:ext>
            </a:extLst>
          </p:cNvPr>
          <p:cNvSpPr>
            <a:spLocks noGrp="1"/>
          </p:cNvSpPr>
          <p:nvPr>
            <p:ph type="title"/>
          </p:nvPr>
        </p:nvSpPr>
        <p:spPr>
          <a:xfrm>
            <a:off x="715202" y="-266955"/>
            <a:ext cx="10515600" cy="1325563"/>
          </a:xfrm>
        </p:spPr>
        <p:txBody>
          <a:bodyPr/>
          <a:lstStyle/>
          <a:p>
            <a:r>
              <a:rPr lang="en-US" dirty="0"/>
              <a:t>References</a:t>
            </a:r>
          </a:p>
        </p:txBody>
      </p:sp>
      <p:sp>
        <p:nvSpPr>
          <p:cNvPr id="3" name="Content Placeholder 2">
            <a:extLst>
              <a:ext uri="{FF2B5EF4-FFF2-40B4-BE49-F238E27FC236}">
                <a16:creationId xmlns:a16="http://schemas.microsoft.com/office/drawing/2014/main" id="{A529C533-A3B2-417A-BF44-62C247FCE97A}"/>
              </a:ext>
            </a:extLst>
          </p:cNvPr>
          <p:cNvSpPr>
            <a:spLocks noGrp="1"/>
          </p:cNvSpPr>
          <p:nvPr>
            <p:ph idx="1"/>
          </p:nvPr>
        </p:nvSpPr>
        <p:spPr>
          <a:xfrm>
            <a:off x="160789" y="661384"/>
            <a:ext cx="5935211" cy="6196616"/>
          </a:xfrm>
        </p:spPr>
        <p:txBody>
          <a:bodyPr>
            <a:normAutofit/>
          </a:bodyPr>
          <a:lstStyle/>
          <a:p>
            <a:pPr marL="0" indent="0">
              <a:lnSpc>
                <a:spcPct val="100000"/>
              </a:lnSpc>
              <a:spcBef>
                <a:spcPts val="0"/>
              </a:spcBef>
              <a:buNone/>
            </a:pPr>
            <a:r>
              <a:rPr lang="en-US" sz="1050" dirty="0" err="1">
                <a:latin typeface="+mn-lt"/>
              </a:rPr>
              <a:t>Wingenfeld</a:t>
            </a:r>
            <a:r>
              <a:rPr lang="en-US" sz="1050" dirty="0">
                <a:latin typeface="+mn-lt"/>
              </a:rPr>
              <a:t>, P., Schmidt, B., Hoppe, B., </a:t>
            </a:r>
            <a:r>
              <a:rPr lang="en-US" sz="1050" dirty="0" err="1">
                <a:latin typeface="+mn-lt"/>
              </a:rPr>
              <a:t>Querfeld</a:t>
            </a:r>
            <a:r>
              <a:rPr lang="en-US" sz="1050" dirty="0">
                <a:latin typeface="+mn-lt"/>
              </a:rPr>
              <a:t>, U., </a:t>
            </a:r>
            <a:r>
              <a:rPr lang="en-US" sz="1050" dirty="0" err="1">
                <a:latin typeface="+mn-lt"/>
              </a:rPr>
              <a:t>Schönau</a:t>
            </a:r>
            <a:r>
              <a:rPr lang="en-US" sz="1050" dirty="0">
                <a:latin typeface="+mn-lt"/>
              </a:rPr>
              <a:t>, E., Moritz, C., &amp; </a:t>
            </a:r>
            <a:r>
              <a:rPr lang="en-US" sz="1050" dirty="0" err="1">
                <a:latin typeface="+mn-lt"/>
              </a:rPr>
              <a:t>Michalk</a:t>
            </a:r>
            <a:r>
              <a:rPr lang="en-US" sz="1050" dirty="0">
                <a:latin typeface="+mn-lt"/>
              </a:rPr>
              <a:t>, D. (1995). Acute glaucoma and intracranial hypertension in a child on long-term peritoneal dialysis treated with growth hormone. Pediatric Nephrology, 9(6), 742–745. https://doi.org/10.1007/BF00868727</a:t>
            </a:r>
          </a:p>
          <a:p>
            <a:pPr marL="0" indent="0">
              <a:lnSpc>
                <a:spcPct val="100000"/>
              </a:lnSpc>
              <a:spcBef>
                <a:spcPts val="0"/>
              </a:spcBef>
              <a:buNone/>
            </a:pPr>
            <a:r>
              <a:rPr lang="en-US" sz="1050" dirty="0">
                <a:latin typeface="+mn-lt"/>
              </a:rPr>
              <a:t>Rogers, A. H., Rogers, G. L., Bremer, D. L., &amp; McGregor, M. Lou. (1999). Pseudotumor cerebri in children receiving recombinant human growth hormone. Ophthalmology, 106(6), 1186–1190. https://doi.org/https://doi.org/10.1016/S0161-6420(99)90266-X</a:t>
            </a:r>
          </a:p>
          <a:p>
            <a:pPr marL="0" indent="0">
              <a:lnSpc>
                <a:spcPct val="100000"/>
              </a:lnSpc>
              <a:spcBef>
                <a:spcPts val="0"/>
              </a:spcBef>
              <a:buNone/>
            </a:pPr>
            <a:r>
              <a:rPr lang="en-US" sz="1050" dirty="0" err="1">
                <a:latin typeface="+mn-lt"/>
              </a:rPr>
              <a:t>Besch</a:t>
            </a:r>
            <a:r>
              <a:rPr lang="en-US" sz="1050" dirty="0">
                <a:latin typeface="+mn-lt"/>
              </a:rPr>
              <a:t>, D., Makowski, C., Steinborn, M. M., </a:t>
            </a:r>
            <a:r>
              <a:rPr lang="en-US" sz="1050" dirty="0" err="1">
                <a:latin typeface="+mn-lt"/>
              </a:rPr>
              <a:t>Bonfig</a:t>
            </a:r>
            <a:r>
              <a:rPr lang="en-US" sz="1050" dirty="0">
                <a:latin typeface="+mn-lt"/>
              </a:rPr>
              <a:t>, W., &amp; Sadowski, B. (2013). Visual loss without headache in children with pseudotumor cerebri and growth hormone treatment. </a:t>
            </a:r>
            <a:r>
              <a:rPr lang="en-US" sz="1050" dirty="0" err="1">
                <a:latin typeface="+mn-lt"/>
              </a:rPr>
              <a:t>Neuropediatrics</a:t>
            </a:r>
            <a:r>
              <a:rPr lang="en-US" sz="1050" dirty="0">
                <a:latin typeface="+mn-lt"/>
              </a:rPr>
              <a:t>, 44(4), 203–207. https://doi.org/10.1055/s-0032-1330855Full Text unavailable</a:t>
            </a:r>
          </a:p>
          <a:p>
            <a:pPr marL="0" indent="0">
              <a:lnSpc>
                <a:spcPct val="100000"/>
              </a:lnSpc>
              <a:spcBef>
                <a:spcPts val="0"/>
              </a:spcBef>
              <a:buNone/>
            </a:pPr>
            <a:r>
              <a:rPr lang="en-US" sz="1050" dirty="0" err="1">
                <a:latin typeface="+mn-lt"/>
              </a:rPr>
              <a:t>Sebestyen</a:t>
            </a:r>
            <a:r>
              <a:rPr lang="en-US" sz="1050" dirty="0">
                <a:latin typeface="+mn-lt"/>
              </a:rPr>
              <a:t>, J., &amp; </a:t>
            </a:r>
            <a:r>
              <a:rPr lang="en-US" sz="1050" dirty="0" err="1">
                <a:latin typeface="+mn-lt"/>
              </a:rPr>
              <a:t>Warady</a:t>
            </a:r>
            <a:r>
              <a:rPr lang="en-US" sz="1050" dirty="0">
                <a:latin typeface="+mn-lt"/>
              </a:rPr>
              <a:t>, B. A. (2010). Pseudotumor cerebri in a toddler receiving recombinant human growth hormone. Peritoneal dialysis international : journal of the International Society for Peritoneal Dialysis, 30(4), 477–478. https://doi.org/10.3747/pdi.2009.00134</a:t>
            </a:r>
          </a:p>
          <a:p>
            <a:pPr marL="0" indent="0">
              <a:lnSpc>
                <a:spcPct val="100000"/>
              </a:lnSpc>
              <a:spcBef>
                <a:spcPts val="0"/>
              </a:spcBef>
              <a:buNone/>
            </a:pPr>
            <a:r>
              <a:rPr lang="en-US" sz="1050" dirty="0">
                <a:latin typeface="+mn-lt"/>
              </a:rPr>
              <a:t>Tan, Marcus G., Brandon Worley, </a:t>
            </a:r>
            <a:r>
              <a:rPr lang="en-US" sz="1050" dirty="0" err="1">
                <a:latin typeface="+mn-lt"/>
              </a:rPr>
              <a:t>Whan</a:t>
            </a:r>
            <a:r>
              <a:rPr lang="en-US" sz="1050" dirty="0">
                <a:latin typeface="+mn-lt"/>
              </a:rPr>
              <a:t> B. Kim, Martin Ten Hove, and Jennifer </a:t>
            </a:r>
            <a:r>
              <a:rPr lang="en-US" sz="1050" dirty="0" err="1">
                <a:latin typeface="+mn-lt"/>
              </a:rPr>
              <a:t>Beecker</a:t>
            </a:r>
            <a:r>
              <a:rPr lang="en-US" sz="1050" dirty="0">
                <a:latin typeface="+mn-lt"/>
              </a:rPr>
              <a:t>. “Drug‑Induced Intracranial Hypertension: A Systematic Review and Critical Assessment of Drug‑Induced Causes.” American Journal of Clinical Dermatology 21, no. 2 (April 2020): 163–72. http://dx.doi.org/10.1007/s40257-019-00485-z.</a:t>
            </a:r>
          </a:p>
          <a:p>
            <a:pPr marL="0" indent="0">
              <a:lnSpc>
                <a:spcPct val="100000"/>
              </a:lnSpc>
              <a:spcBef>
                <a:spcPts val="0"/>
              </a:spcBef>
              <a:buNone/>
            </a:pPr>
            <a:r>
              <a:rPr lang="en-US" sz="1050" dirty="0" err="1">
                <a:latin typeface="+mn-lt"/>
              </a:rPr>
              <a:t>Vischi</a:t>
            </a:r>
            <a:r>
              <a:rPr lang="en-US" sz="1050" dirty="0">
                <a:latin typeface="+mn-lt"/>
              </a:rPr>
              <a:t>, A., Guerriero, S., </a:t>
            </a:r>
            <a:r>
              <a:rPr lang="en-US" sz="1050" dirty="0" err="1">
                <a:latin typeface="+mn-lt"/>
              </a:rPr>
              <a:t>Giancipoli</a:t>
            </a:r>
            <a:r>
              <a:rPr lang="en-US" sz="1050" dirty="0">
                <a:latin typeface="+mn-lt"/>
              </a:rPr>
              <a:t>, G., </a:t>
            </a:r>
            <a:r>
              <a:rPr lang="en-US" sz="1050" dirty="0" err="1">
                <a:latin typeface="+mn-lt"/>
              </a:rPr>
              <a:t>Lorusso</a:t>
            </a:r>
            <a:r>
              <a:rPr lang="en-US" sz="1050" dirty="0">
                <a:latin typeface="+mn-lt"/>
              </a:rPr>
              <a:t>, V., &amp; </a:t>
            </a:r>
            <a:r>
              <a:rPr lang="en-US" sz="1050" dirty="0" err="1">
                <a:latin typeface="+mn-lt"/>
              </a:rPr>
              <a:t>Sborgia</a:t>
            </a:r>
            <a:r>
              <a:rPr lang="en-US" sz="1050" dirty="0">
                <a:latin typeface="+mn-lt"/>
              </a:rPr>
              <a:t>, G. (2006). Delayed onset of pseudotumor cerebri syndrome 7 years after starting human recombinant growth hormone treatment. European journal of ophthalmology, 16(1), 178–180. https://doi.org/10.1177/112067210601600131</a:t>
            </a:r>
          </a:p>
          <a:p>
            <a:pPr marL="0" indent="0">
              <a:lnSpc>
                <a:spcPct val="100000"/>
              </a:lnSpc>
              <a:spcBef>
                <a:spcPts val="0"/>
              </a:spcBef>
              <a:buNone/>
            </a:pPr>
            <a:r>
              <a:rPr lang="en-US" sz="1050" dirty="0" err="1">
                <a:latin typeface="+mn-lt"/>
              </a:rPr>
              <a:t>Parentin</a:t>
            </a:r>
            <a:r>
              <a:rPr lang="en-US" sz="1050" dirty="0">
                <a:latin typeface="+mn-lt"/>
              </a:rPr>
              <a:t>, F., Marchetti, F., </a:t>
            </a:r>
            <a:r>
              <a:rPr lang="en-US" sz="1050" dirty="0" err="1">
                <a:latin typeface="+mn-lt"/>
              </a:rPr>
              <a:t>Faleschini</a:t>
            </a:r>
            <a:r>
              <a:rPr lang="en-US" sz="1050" dirty="0">
                <a:latin typeface="+mn-lt"/>
              </a:rPr>
              <a:t>, E., </a:t>
            </a:r>
            <a:r>
              <a:rPr lang="en-US" sz="1050" dirty="0" err="1">
                <a:latin typeface="+mn-lt"/>
              </a:rPr>
              <a:t>Tonini</a:t>
            </a:r>
            <a:r>
              <a:rPr lang="en-US" sz="1050" dirty="0">
                <a:latin typeface="+mn-lt"/>
              </a:rPr>
              <a:t>, G., &amp; </a:t>
            </a:r>
            <a:r>
              <a:rPr lang="en-US" sz="1050" dirty="0" err="1">
                <a:latin typeface="+mn-lt"/>
              </a:rPr>
              <a:t>Pensiero</a:t>
            </a:r>
            <a:r>
              <a:rPr lang="en-US" sz="1050" dirty="0">
                <a:latin typeface="+mn-lt"/>
              </a:rPr>
              <a:t>, S. (2009). Acute </a:t>
            </a:r>
            <a:r>
              <a:rPr lang="en-US" sz="1050" dirty="0" err="1">
                <a:latin typeface="+mn-lt"/>
              </a:rPr>
              <a:t>comitant</a:t>
            </a:r>
            <a:r>
              <a:rPr lang="en-US" sz="1050" dirty="0">
                <a:latin typeface="+mn-lt"/>
              </a:rPr>
              <a:t> esotropia secondary to idiopathic intracranial hypertension in a child receiving recombinant human growth hormone. Canadian journal of ophthalmology. Journal </a:t>
            </a:r>
            <a:r>
              <a:rPr lang="en-US" sz="1050" dirty="0" err="1">
                <a:latin typeface="+mn-lt"/>
              </a:rPr>
              <a:t>canadien</a:t>
            </a:r>
            <a:r>
              <a:rPr lang="en-US" sz="1050" dirty="0">
                <a:latin typeface="+mn-lt"/>
              </a:rPr>
              <a:t> </a:t>
            </a:r>
            <a:r>
              <a:rPr lang="en-US" sz="1050" dirty="0" err="1">
                <a:latin typeface="+mn-lt"/>
              </a:rPr>
              <a:t>d'ophtalmologie</a:t>
            </a:r>
            <a:r>
              <a:rPr lang="en-US" sz="1050" dirty="0">
                <a:latin typeface="+mn-lt"/>
              </a:rPr>
              <a:t>, 44(1), 110–111. https://doi.org/10.3129/i08-158</a:t>
            </a:r>
          </a:p>
          <a:p>
            <a:pPr marL="0" indent="0">
              <a:lnSpc>
                <a:spcPct val="100000"/>
              </a:lnSpc>
              <a:spcBef>
                <a:spcPts val="0"/>
              </a:spcBef>
              <a:buNone/>
            </a:pPr>
            <a:r>
              <a:rPr lang="en-US" sz="1050" dirty="0">
                <a:latin typeface="+mn-lt"/>
              </a:rPr>
              <a:t>Sacco M, Di Giorgio G. Recurrent intracranial hypertension induced by growth hormone therapy. J </a:t>
            </a:r>
            <a:r>
              <a:rPr lang="en-US" sz="1050" dirty="0" err="1">
                <a:latin typeface="+mn-lt"/>
              </a:rPr>
              <a:t>Pediatr</a:t>
            </a:r>
            <a:r>
              <a:rPr lang="en-US" sz="1050" dirty="0">
                <a:latin typeface="+mn-lt"/>
              </a:rPr>
              <a:t> Endocrinol </a:t>
            </a:r>
            <a:r>
              <a:rPr lang="en-US" sz="1050" dirty="0" err="1">
                <a:latin typeface="+mn-lt"/>
              </a:rPr>
              <a:t>Metab</a:t>
            </a:r>
            <a:r>
              <a:rPr lang="en-US" sz="1050" dirty="0">
                <a:latin typeface="+mn-lt"/>
              </a:rPr>
              <a:t>. 2006 Apr;19(4):545. PMID: 16759042.</a:t>
            </a:r>
          </a:p>
          <a:p>
            <a:pPr marL="0" indent="0">
              <a:lnSpc>
                <a:spcPct val="100000"/>
              </a:lnSpc>
              <a:spcBef>
                <a:spcPts val="0"/>
              </a:spcBef>
              <a:buNone/>
            </a:pPr>
            <a:r>
              <a:rPr lang="en-US" sz="1050" dirty="0">
                <a:latin typeface="+mn-lt"/>
              </a:rPr>
              <a:t>Smith, J. Whence Pseudotumor Cerebri?, Journal of Clinical Neuro-Ophthalmology: March 1985 - Volume 5 - Issue 1 - p 55-56 </a:t>
            </a:r>
          </a:p>
          <a:p>
            <a:pPr marL="0" indent="0">
              <a:lnSpc>
                <a:spcPct val="100000"/>
              </a:lnSpc>
              <a:spcBef>
                <a:spcPts val="0"/>
              </a:spcBef>
              <a:buNone/>
            </a:pPr>
            <a:r>
              <a:rPr lang="en-US" sz="1050" dirty="0">
                <a:latin typeface="+mn-lt"/>
              </a:rPr>
              <a:t>Banta JT, Farris BK. Pseudotumor cerebri and optic nerve sheath decompression. Ophthalmology. 2000;107(10):1907-1912. doi:10.1016/s0161-6420(00)00340-7</a:t>
            </a:r>
          </a:p>
          <a:p>
            <a:pPr marL="0" indent="0">
              <a:lnSpc>
                <a:spcPct val="100000"/>
              </a:lnSpc>
              <a:spcBef>
                <a:spcPts val="0"/>
              </a:spcBef>
              <a:buNone/>
            </a:pPr>
            <a:r>
              <a:rPr lang="en-US" sz="1050" dirty="0">
                <a:latin typeface="+mn-lt"/>
              </a:rPr>
              <a:t>Lee AG, </a:t>
            </a:r>
            <a:r>
              <a:rPr lang="en-US" sz="1050" dirty="0" err="1">
                <a:latin typeface="+mn-lt"/>
              </a:rPr>
              <a:t>Patrinely</a:t>
            </a:r>
            <a:r>
              <a:rPr lang="en-US" sz="1050" dirty="0">
                <a:latin typeface="+mn-lt"/>
              </a:rPr>
              <a:t> JR, Edmond JC. Optic nerve sheath decompression in pediatric pseudotumor cerebri. Ophthalmic Surg Lasers. 1998;29(6):514-517.</a:t>
            </a:r>
          </a:p>
          <a:p>
            <a:pPr marL="0" indent="0">
              <a:lnSpc>
                <a:spcPct val="100000"/>
              </a:lnSpc>
              <a:spcBef>
                <a:spcPts val="0"/>
              </a:spcBef>
              <a:buNone/>
            </a:pPr>
            <a:r>
              <a:rPr lang="en-US" sz="900" dirty="0" err="1">
                <a:latin typeface="Verdana" panose="020B0604030504040204" pitchFamily="34" charset="0"/>
                <a:ea typeface="Calibri" panose="020F0502020204030204" pitchFamily="34" charset="0"/>
                <a:cs typeface="Calibri" panose="020F0502020204030204" pitchFamily="34" charset="0"/>
              </a:rPr>
              <a:t>Darendeliler</a:t>
            </a:r>
            <a:r>
              <a:rPr lang="en-US" sz="900" dirty="0">
                <a:latin typeface="Verdana" panose="020B0604030504040204" pitchFamily="34" charset="0"/>
                <a:ea typeface="Calibri" panose="020F0502020204030204" pitchFamily="34" charset="0"/>
                <a:cs typeface="Calibri" panose="020F0502020204030204" pitchFamily="34" charset="0"/>
              </a:rPr>
              <a:t> F, </a:t>
            </a:r>
            <a:r>
              <a:rPr lang="en-US" sz="900" dirty="0" err="1">
                <a:latin typeface="Verdana" panose="020B0604030504040204" pitchFamily="34" charset="0"/>
                <a:ea typeface="Calibri" panose="020F0502020204030204" pitchFamily="34" charset="0"/>
                <a:cs typeface="Calibri" panose="020F0502020204030204" pitchFamily="34" charset="0"/>
              </a:rPr>
              <a:t>Karagiannis</a:t>
            </a:r>
            <a:r>
              <a:rPr lang="en-US" sz="900" dirty="0">
                <a:latin typeface="Verdana" panose="020B0604030504040204" pitchFamily="34" charset="0"/>
                <a:ea typeface="Calibri" panose="020F0502020204030204" pitchFamily="34" charset="0"/>
                <a:cs typeface="Calibri" panose="020F0502020204030204" pitchFamily="34" charset="0"/>
              </a:rPr>
              <a:t> G, Wilton P. Headache, idiopathic intracranial hypertension and slipped capital femoral epiphysis during growth hormone treatment: a safety update from the KIGS database. </a:t>
            </a:r>
            <a:r>
              <a:rPr lang="en-US" sz="900" dirty="0" err="1">
                <a:latin typeface="Verdana" panose="020B0604030504040204" pitchFamily="34" charset="0"/>
                <a:ea typeface="Calibri" panose="020F0502020204030204" pitchFamily="34" charset="0"/>
                <a:cs typeface="Calibri" panose="020F0502020204030204" pitchFamily="34" charset="0"/>
              </a:rPr>
              <a:t>Horm</a:t>
            </a:r>
            <a:r>
              <a:rPr lang="en-US" sz="900" dirty="0">
                <a:latin typeface="Verdana" panose="020B0604030504040204" pitchFamily="34" charset="0"/>
                <a:ea typeface="Calibri" panose="020F0502020204030204" pitchFamily="34" charset="0"/>
                <a:cs typeface="Calibri" panose="020F0502020204030204" pitchFamily="34" charset="0"/>
              </a:rPr>
              <a:t> Res. 2007;68 Suppl 5:41-7. </a:t>
            </a:r>
            <a:r>
              <a:rPr lang="en-US" sz="900" dirty="0" err="1">
                <a:latin typeface="Verdana" panose="020B0604030504040204" pitchFamily="34" charset="0"/>
                <a:ea typeface="Calibri" panose="020F0502020204030204" pitchFamily="34" charset="0"/>
                <a:cs typeface="Calibri" panose="020F0502020204030204" pitchFamily="34" charset="0"/>
              </a:rPr>
              <a:t>doi</a:t>
            </a:r>
            <a:r>
              <a:rPr lang="en-US" sz="900" dirty="0">
                <a:latin typeface="Verdana" panose="020B0604030504040204" pitchFamily="34" charset="0"/>
                <a:ea typeface="Calibri" panose="020F0502020204030204" pitchFamily="34" charset="0"/>
                <a:cs typeface="Calibri" panose="020F0502020204030204" pitchFamily="34" charset="0"/>
              </a:rPr>
              <a:t>: 10.1159/000110474. </a:t>
            </a:r>
            <a:r>
              <a:rPr lang="en-US" sz="900" dirty="0" err="1">
                <a:latin typeface="Verdana" panose="020B0604030504040204" pitchFamily="34" charset="0"/>
                <a:ea typeface="Calibri" panose="020F0502020204030204" pitchFamily="34" charset="0"/>
                <a:cs typeface="Calibri" panose="020F0502020204030204" pitchFamily="34" charset="0"/>
              </a:rPr>
              <a:t>Epub</a:t>
            </a:r>
            <a:r>
              <a:rPr lang="en-US" sz="900" dirty="0">
                <a:latin typeface="Verdana" panose="020B0604030504040204" pitchFamily="34" charset="0"/>
                <a:ea typeface="Calibri" panose="020F0502020204030204" pitchFamily="34" charset="0"/>
                <a:cs typeface="Calibri" panose="020F0502020204030204" pitchFamily="34" charset="0"/>
              </a:rPr>
              <a:t> 2007 Dec 10. PMID: 18174706.)</a:t>
            </a:r>
          </a:p>
          <a:p>
            <a:pPr marL="0" indent="0">
              <a:lnSpc>
                <a:spcPct val="100000"/>
              </a:lnSpc>
              <a:spcBef>
                <a:spcPts val="0"/>
              </a:spcBef>
              <a:buNone/>
            </a:pPr>
            <a:endParaRPr lang="en-US" sz="1050" dirty="0">
              <a:latin typeface="+mn-lt"/>
            </a:endParaRPr>
          </a:p>
          <a:p>
            <a:pPr marL="0" indent="0">
              <a:lnSpc>
                <a:spcPct val="100000"/>
              </a:lnSpc>
              <a:spcBef>
                <a:spcPts val="0"/>
              </a:spcBef>
              <a:buNone/>
            </a:pPr>
            <a:endParaRPr lang="en-US" sz="1050" dirty="0">
              <a:latin typeface="+mn-lt"/>
            </a:endParaRPr>
          </a:p>
        </p:txBody>
      </p:sp>
      <p:sp>
        <p:nvSpPr>
          <p:cNvPr id="4" name="Content Placeholder 2">
            <a:extLst>
              <a:ext uri="{FF2B5EF4-FFF2-40B4-BE49-F238E27FC236}">
                <a16:creationId xmlns:a16="http://schemas.microsoft.com/office/drawing/2014/main" id="{3E19F328-A97B-41A4-B07E-41DA8CA170CF}"/>
              </a:ext>
            </a:extLst>
          </p:cNvPr>
          <p:cNvSpPr txBox="1">
            <a:spLocks/>
          </p:cNvSpPr>
          <p:nvPr/>
        </p:nvSpPr>
        <p:spPr>
          <a:xfrm>
            <a:off x="6096000" y="644725"/>
            <a:ext cx="5935211" cy="61966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050" dirty="0" err="1">
                <a:latin typeface="+mn-lt"/>
              </a:rPr>
              <a:t>Thuente</a:t>
            </a:r>
            <a:r>
              <a:rPr lang="en-US" sz="1050" dirty="0">
                <a:latin typeface="+mn-lt"/>
              </a:rPr>
              <a:t> DD, Buckley EG. Pediatric optic nerve sheath decompression. Ophthalmology. 2005;112(4):724-727. doi:10.1016/j.ophtha.2004.11.049</a:t>
            </a:r>
          </a:p>
          <a:p>
            <a:pPr marL="0" indent="0">
              <a:lnSpc>
                <a:spcPct val="100000"/>
              </a:lnSpc>
              <a:spcBef>
                <a:spcPts val="0"/>
              </a:spcBef>
              <a:buFont typeface="Arial" panose="020B0604020202020204" pitchFamily="34" charset="0"/>
              <a:buNone/>
            </a:pPr>
            <a:r>
              <a:rPr lang="en-US" sz="1050" dirty="0">
                <a:latin typeface="+mn-lt"/>
              </a:rPr>
              <a:t>McGirt MJ, Woodworth G, Thomas G, Miller N, Williams M, </a:t>
            </a:r>
            <a:r>
              <a:rPr lang="en-US" sz="1050" dirty="0" err="1">
                <a:latin typeface="+mn-lt"/>
              </a:rPr>
              <a:t>Rigamonti</a:t>
            </a:r>
            <a:r>
              <a:rPr lang="en-US" sz="1050" dirty="0">
                <a:latin typeface="+mn-lt"/>
              </a:rPr>
              <a:t> D. Cerebrospinal fluid shunt placement for pseudotumor cerebri-associated intractable headache: predictors of treatment response and an analysis of long-term outcomes. J </a:t>
            </a:r>
            <a:r>
              <a:rPr lang="en-US" sz="1050" dirty="0" err="1">
                <a:latin typeface="+mn-lt"/>
              </a:rPr>
              <a:t>Neurosurg</a:t>
            </a:r>
            <a:r>
              <a:rPr lang="en-US" sz="1050" dirty="0">
                <a:latin typeface="+mn-lt"/>
              </a:rPr>
              <a:t>. 2004;101(4):627-632. doi:10.3171/jns.2004.101.4.0627</a:t>
            </a:r>
          </a:p>
          <a:p>
            <a:pPr marL="0" indent="0">
              <a:lnSpc>
                <a:spcPct val="100000"/>
              </a:lnSpc>
              <a:spcBef>
                <a:spcPts val="0"/>
              </a:spcBef>
              <a:buFont typeface="Arial" panose="020B0604020202020204" pitchFamily="34" charset="0"/>
              <a:buNone/>
            </a:pPr>
            <a:r>
              <a:rPr lang="en-US" sz="1050" dirty="0">
                <a:latin typeface="+mn-lt"/>
              </a:rPr>
              <a:t>Fonseca PL, </a:t>
            </a:r>
            <a:r>
              <a:rPr lang="en-US" sz="1050" dirty="0" err="1">
                <a:latin typeface="+mn-lt"/>
              </a:rPr>
              <a:t>Rigamonti</a:t>
            </a:r>
            <a:r>
              <a:rPr lang="en-US" sz="1050" dirty="0">
                <a:latin typeface="+mn-lt"/>
              </a:rPr>
              <a:t> D, Miller NR, Subramanian PS. Visual outcomes of surgical intervention for </a:t>
            </a:r>
            <a:r>
              <a:rPr lang="en-US" sz="1050" dirty="0" err="1">
                <a:latin typeface="+mn-lt"/>
              </a:rPr>
              <a:t>pseudotumour</a:t>
            </a:r>
            <a:r>
              <a:rPr lang="en-US" sz="1050" dirty="0">
                <a:latin typeface="+mn-lt"/>
              </a:rPr>
              <a:t> cerebri: optic nerve sheath fenestration versus cerebrospinal fluid diversion. Br J </a:t>
            </a:r>
            <a:r>
              <a:rPr lang="en-US" sz="1050" dirty="0" err="1">
                <a:latin typeface="+mn-lt"/>
              </a:rPr>
              <a:t>Ophthalmol</a:t>
            </a:r>
            <a:r>
              <a:rPr lang="en-US" sz="1050" dirty="0">
                <a:latin typeface="+mn-lt"/>
              </a:rPr>
              <a:t>. 2014;98(10):1360-1363. doi:10.1136/bjophthalmol-2014-304953</a:t>
            </a:r>
          </a:p>
          <a:p>
            <a:pPr marL="0" indent="0">
              <a:lnSpc>
                <a:spcPct val="100000"/>
              </a:lnSpc>
              <a:spcBef>
                <a:spcPts val="0"/>
              </a:spcBef>
              <a:buFont typeface="Arial" panose="020B0604020202020204" pitchFamily="34" charset="0"/>
              <a:buNone/>
            </a:pPr>
            <a:r>
              <a:rPr lang="en-US" sz="1050" dirty="0" err="1">
                <a:latin typeface="+mn-lt"/>
              </a:rPr>
              <a:t>Feldon</a:t>
            </a:r>
            <a:r>
              <a:rPr lang="en-US" sz="1050" dirty="0">
                <a:latin typeface="+mn-lt"/>
              </a:rPr>
              <a:t> SE. Visual outcomes comparing surgical techniques for management of severe idiopathic intracranial hypertension. </a:t>
            </a:r>
            <a:r>
              <a:rPr lang="en-US" sz="1050" dirty="0" err="1">
                <a:latin typeface="+mn-lt"/>
              </a:rPr>
              <a:t>Neurosurg</a:t>
            </a:r>
            <a:r>
              <a:rPr lang="en-US" sz="1050" dirty="0">
                <a:latin typeface="+mn-lt"/>
              </a:rPr>
              <a:t> Focus. 2007;23(5):E6. doi:10.3171/FOC-07/11/E6</a:t>
            </a:r>
          </a:p>
          <a:p>
            <a:pPr marL="0" indent="0">
              <a:lnSpc>
                <a:spcPct val="100000"/>
              </a:lnSpc>
              <a:spcBef>
                <a:spcPts val="0"/>
              </a:spcBef>
              <a:buFont typeface="Arial" panose="020B0604020202020204" pitchFamily="34" charset="0"/>
              <a:buNone/>
            </a:pPr>
            <a:r>
              <a:rPr lang="en-US" sz="1050" dirty="0" err="1">
                <a:latin typeface="+mn-lt"/>
              </a:rPr>
              <a:t>Burgett</a:t>
            </a:r>
            <a:r>
              <a:rPr lang="en-US" sz="1050" dirty="0">
                <a:latin typeface="+mn-lt"/>
              </a:rPr>
              <a:t> RA, </a:t>
            </a:r>
            <a:r>
              <a:rPr lang="en-US" sz="1050" dirty="0" err="1">
                <a:latin typeface="+mn-lt"/>
              </a:rPr>
              <a:t>Purvin</a:t>
            </a:r>
            <a:r>
              <a:rPr lang="en-US" sz="1050" dirty="0">
                <a:latin typeface="+mn-lt"/>
              </a:rPr>
              <a:t> VA, Kawasaki A. Lumboperitoneal shunting for pseudotumor cerebri. Neurology. 1997;49(3):734-739. doi:10.1212/wnl.49.3.734</a:t>
            </a:r>
          </a:p>
          <a:p>
            <a:pPr marL="0" indent="0">
              <a:lnSpc>
                <a:spcPct val="100000"/>
              </a:lnSpc>
              <a:spcBef>
                <a:spcPts val="0"/>
              </a:spcBef>
              <a:buFont typeface="Arial" panose="020B0604020202020204" pitchFamily="34" charset="0"/>
              <a:buNone/>
            </a:pPr>
            <a:r>
              <a:rPr lang="en-US" sz="1050" dirty="0" err="1">
                <a:latin typeface="+mn-lt"/>
              </a:rPr>
              <a:t>Eggenberger</a:t>
            </a:r>
            <a:r>
              <a:rPr lang="en-US" sz="1050" dirty="0">
                <a:latin typeface="+mn-lt"/>
              </a:rPr>
              <a:t> ER, Miller NR, Vitale S. Lumboperitoneal shunt for the treatment of pseudotumor cerebri. Neurology. 1996;46(6):1524-1530. doi:10.1212/wnl.46.6.1524</a:t>
            </a:r>
          </a:p>
          <a:p>
            <a:pPr marL="0" indent="0">
              <a:lnSpc>
                <a:spcPct val="100000"/>
              </a:lnSpc>
              <a:spcBef>
                <a:spcPts val="0"/>
              </a:spcBef>
              <a:buFont typeface="Arial" panose="020B0604020202020204" pitchFamily="34" charset="0"/>
              <a:buNone/>
            </a:pPr>
            <a:r>
              <a:rPr lang="en-US" sz="1050" dirty="0">
                <a:latin typeface="+mn-lt"/>
              </a:rPr>
              <a:t>Johnston I, Besser M, Morgan MK. Cerebrospinal fluid diversion in the treatment of benign intracranial hypertension. J </a:t>
            </a:r>
            <a:r>
              <a:rPr lang="en-US" sz="1050" dirty="0" err="1">
                <a:latin typeface="+mn-lt"/>
              </a:rPr>
              <a:t>Neurosurg</a:t>
            </a:r>
            <a:r>
              <a:rPr lang="en-US" sz="1050" dirty="0">
                <a:latin typeface="+mn-lt"/>
              </a:rPr>
              <a:t>. 1988;69(2):195-202. doi:10.3171/jns.1988.69.2.0195</a:t>
            </a:r>
          </a:p>
          <a:p>
            <a:pPr marL="0" indent="0">
              <a:lnSpc>
                <a:spcPct val="100000"/>
              </a:lnSpc>
              <a:spcBef>
                <a:spcPts val="0"/>
              </a:spcBef>
              <a:buFont typeface="Arial" panose="020B0604020202020204" pitchFamily="34" charset="0"/>
              <a:buNone/>
            </a:pPr>
            <a:r>
              <a:rPr lang="en-US" sz="1050" dirty="0" err="1">
                <a:latin typeface="+mn-lt"/>
              </a:rPr>
              <a:t>Chumas</a:t>
            </a:r>
            <a:r>
              <a:rPr lang="en-US" sz="1050" dirty="0">
                <a:latin typeface="+mn-lt"/>
              </a:rPr>
              <a:t> PD, Kulkarni AV, Drake JM, Hoffman HJ, Humphreys RP, </a:t>
            </a:r>
            <a:r>
              <a:rPr lang="en-US" sz="1050" dirty="0" err="1">
                <a:latin typeface="+mn-lt"/>
              </a:rPr>
              <a:t>Rutka</a:t>
            </a:r>
            <a:r>
              <a:rPr lang="en-US" sz="1050" dirty="0">
                <a:latin typeface="+mn-lt"/>
              </a:rPr>
              <a:t> JT. Lumboperitoneal shunting: a retrospective study in the pediatric population. Neurosurgery. 1993;32(3):376-383. doi:10.1227/00006123-199303000-00007</a:t>
            </a:r>
          </a:p>
          <a:p>
            <a:pPr marL="0" indent="0">
              <a:lnSpc>
                <a:spcPct val="100000"/>
              </a:lnSpc>
              <a:spcBef>
                <a:spcPts val="0"/>
              </a:spcBef>
              <a:buFont typeface="Arial" panose="020B0604020202020204" pitchFamily="34" charset="0"/>
              <a:buNone/>
            </a:pPr>
            <a:r>
              <a:rPr lang="en-US" sz="1050" dirty="0">
                <a:latin typeface="+mn-lt"/>
              </a:rPr>
              <a:t>Puffer RC, Mustafa W, </a:t>
            </a:r>
            <a:r>
              <a:rPr lang="en-US" sz="1050" dirty="0" err="1">
                <a:latin typeface="+mn-lt"/>
              </a:rPr>
              <a:t>Lanzino</a:t>
            </a:r>
            <a:r>
              <a:rPr lang="en-US" sz="1050" dirty="0">
                <a:latin typeface="+mn-lt"/>
              </a:rPr>
              <a:t> G. Venous sinus stenting for idiopathic intracranial hypertension: a review of the literature. J </a:t>
            </a:r>
            <a:r>
              <a:rPr lang="en-US" sz="1050" dirty="0" err="1">
                <a:latin typeface="+mn-lt"/>
              </a:rPr>
              <a:t>Neurointerv</a:t>
            </a:r>
            <a:r>
              <a:rPr lang="en-US" sz="1050" dirty="0">
                <a:latin typeface="+mn-lt"/>
              </a:rPr>
              <a:t> Surg. 2013;5(5):483-486. doi:10.1136/neurintsurg-2012-010468</a:t>
            </a:r>
          </a:p>
          <a:p>
            <a:pPr marL="0" indent="0">
              <a:lnSpc>
                <a:spcPct val="100000"/>
              </a:lnSpc>
              <a:spcBef>
                <a:spcPts val="0"/>
              </a:spcBef>
              <a:buFont typeface="Arial" panose="020B0604020202020204" pitchFamily="34" charset="0"/>
              <a:buNone/>
            </a:pPr>
            <a:r>
              <a:rPr lang="en-US" sz="1050" dirty="0" err="1">
                <a:latin typeface="+mn-lt"/>
              </a:rPr>
              <a:t>Biousse</a:t>
            </a:r>
            <a:r>
              <a:rPr lang="en-US" sz="1050" dirty="0">
                <a:latin typeface="+mn-lt"/>
              </a:rPr>
              <a:t> V, Bruce BB, Newman NJ. Update on the pathophysiology and management of idiopathic intracranial hypertension. J Neurol </a:t>
            </a:r>
            <a:r>
              <a:rPr lang="en-US" sz="1050" dirty="0" err="1">
                <a:latin typeface="+mn-lt"/>
              </a:rPr>
              <a:t>Neurosurg</a:t>
            </a:r>
            <a:r>
              <a:rPr lang="en-US" sz="1050" dirty="0">
                <a:latin typeface="+mn-lt"/>
              </a:rPr>
              <a:t> Psychiatry. 2012;83(5):488-494. doi:10.1136/jnnp-2011-302029</a:t>
            </a:r>
          </a:p>
          <a:p>
            <a:pPr marL="0" indent="0">
              <a:lnSpc>
                <a:spcPct val="100000"/>
              </a:lnSpc>
              <a:spcBef>
                <a:spcPts val="0"/>
              </a:spcBef>
              <a:buFont typeface="Arial" panose="020B0604020202020204" pitchFamily="34" charset="0"/>
              <a:buNone/>
            </a:pPr>
            <a:r>
              <a:rPr lang="en-US" sz="1050" dirty="0">
                <a:latin typeface="+mn-lt"/>
              </a:rPr>
              <a:t>Puffer RC, Mustafa W, </a:t>
            </a:r>
            <a:r>
              <a:rPr lang="en-US" sz="1050" dirty="0" err="1">
                <a:latin typeface="+mn-lt"/>
              </a:rPr>
              <a:t>Lanzino</a:t>
            </a:r>
            <a:r>
              <a:rPr lang="en-US" sz="1050" dirty="0">
                <a:latin typeface="+mn-lt"/>
              </a:rPr>
              <a:t> G. Venous sinus stenting for idiopathic intracranial hypertension: a review of the literature. J </a:t>
            </a:r>
            <a:r>
              <a:rPr lang="en-US" sz="1050" dirty="0" err="1">
                <a:latin typeface="+mn-lt"/>
              </a:rPr>
              <a:t>Neurointerv</a:t>
            </a:r>
            <a:r>
              <a:rPr lang="en-US" sz="1050" dirty="0">
                <a:latin typeface="+mn-lt"/>
              </a:rPr>
              <a:t> Surg. 2013;5(5):483-486. doi:10.1136/neurintsurg-2012-010468</a:t>
            </a:r>
          </a:p>
          <a:p>
            <a:pPr marL="0" indent="0">
              <a:lnSpc>
                <a:spcPct val="100000"/>
              </a:lnSpc>
              <a:spcBef>
                <a:spcPts val="0"/>
              </a:spcBef>
              <a:buFont typeface="Arial" panose="020B0604020202020204" pitchFamily="34" charset="0"/>
              <a:buNone/>
            </a:pPr>
            <a:r>
              <a:rPr lang="en-US" sz="1050" dirty="0">
                <a:latin typeface="+mn-lt"/>
              </a:rPr>
              <a:t>Huna-Baron R, </a:t>
            </a:r>
            <a:r>
              <a:rPr lang="en-US" sz="1050" dirty="0" err="1">
                <a:latin typeface="+mn-lt"/>
              </a:rPr>
              <a:t>Kupersmith</a:t>
            </a:r>
            <a:r>
              <a:rPr lang="en-US" sz="1050" dirty="0">
                <a:latin typeface="+mn-lt"/>
              </a:rPr>
              <a:t> MJ. Idiopathic intracranial hypertension in pregnancy. J Neurol. 2002;249(8):1078-1081. doi:10.1007/s00415-002-0791-4</a:t>
            </a:r>
          </a:p>
          <a:p>
            <a:pPr marL="0" indent="0">
              <a:lnSpc>
                <a:spcPct val="100000"/>
              </a:lnSpc>
              <a:spcBef>
                <a:spcPts val="0"/>
              </a:spcBef>
              <a:buFont typeface="Arial" panose="020B0604020202020204" pitchFamily="34" charset="0"/>
              <a:buNone/>
            </a:pPr>
            <a:r>
              <a:rPr lang="en-US" sz="1050" dirty="0">
                <a:latin typeface="+mn-lt"/>
              </a:rPr>
              <a:t>Evans RW, Friedman DI. Expert opinion: the management of pseudotumor cerebri during pregnancy. Headache. 2000;40(6):495-497. doi:10.1046/j.1526-4610.2000.00076.x</a:t>
            </a:r>
          </a:p>
          <a:p>
            <a:pPr marL="0" indent="0">
              <a:lnSpc>
                <a:spcPct val="100000"/>
              </a:lnSpc>
              <a:spcBef>
                <a:spcPts val="0"/>
              </a:spcBef>
              <a:buFont typeface="Arial" panose="020B0604020202020204" pitchFamily="34" charset="0"/>
              <a:buNone/>
            </a:pPr>
            <a:r>
              <a:rPr lang="en-US" sz="1050" dirty="0" err="1">
                <a:latin typeface="+mn-lt"/>
              </a:rPr>
              <a:t>Digre</a:t>
            </a:r>
            <a:r>
              <a:rPr lang="en-US" sz="1050" dirty="0">
                <a:latin typeface="+mn-lt"/>
              </a:rPr>
              <a:t> KB, Varner MW, Corbett JJ. Pseudotumor cerebri and pregnancy. Neurology. 1984;34(6):721-729. doi:10.1212/wnl.34.6.721</a:t>
            </a:r>
          </a:p>
          <a:p>
            <a:pPr marL="0" indent="0">
              <a:lnSpc>
                <a:spcPct val="100000"/>
              </a:lnSpc>
              <a:spcBef>
                <a:spcPts val="0"/>
              </a:spcBef>
              <a:buFont typeface="Arial" panose="020B0604020202020204" pitchFamily="34" charset="0"/>
              <a:buNone/>
            </a:pPr>
            <a:r>
              <a:rPr lang="en-US" sz="1050" dirty="0">
                <a:latin typeface="+mn-lt"/>
              </a:rPr>
              <a:t>Wang X, Li SM, Liu L, et al. An analysis of macular ganglion cell complex in 7-year-old children in China: the Anyang Childhood Eye Study. </a:t>
            </a:r>
            <a:r>
              <a:rPr lang="en-US" sz="1050" dirty="0" err="1">
                <a:latin typeface="+mn-lt"/>
              </a:rPr>
              <a:t>Transl</a:t>
            </a:r>
            <a:r>
              <a:rPr lang="en-US" sz="1050" dirty="0">
                <a:latin typeface="+mn-lt"/>
              </a:rPr>
              <a:t> </a:t>
            </a:r>
            <a:r>
              <a:rPr lang="en-US" sz="1050" dirty="0" err="1">
                <a:latin typeface="+mn-lt"/>
              </a:rPr>
              <a:t>Pediatr</a:t>
            </a:r>
            <a:r>
              <a:rPr lang="en-US" sz="1050" dirty="0">
                <a:latin typeface="+mn-lt"/>
              </a:rPr>
              <a:t>. 2021;10(8):2052-2062. doi:10.21037/tp-21-323</a:t>
            </a:r>
          </a:p>
          <a:p>
            <a:pPr marL="0" indent="0">
              <a:lnSpc>
                <a:spcPct val="100000"/>
              </a:lnSpc>
              <a:spcBef>
                <a:spcPts val="0"/>
              </a:spcBef>
              <a:buFont typeface="Arial" panose="020B0604020202020204" pitchFamily="34" charset="0"/>
              <a:buNone/>
            </a:pPr>
            <a:endParaRPr lang="en-US" sz="1050" dirty="0">
              <a:latin typeface="+mn-lt"/>
            </a:endParaRPr>
          </a:p>
        </p:txBody>
      </p:sp>
      <p:pic>
        <p:nvPicPr>
          <p:cNvPr id="7" name="Audio 6">
            <a:hlinkClick r:id="" action="ppaction://media"/>
            <a:extLst>
              <a:ext uri="{FF2B5EF4-FFF2-40B4-BE49-F238E27FC236}">
                <a16:creationId xmlns:a16="http://schemas.microsoft.com/office/drawing/2014/main" id="{DD96FB06-A516-9334-97D2-019C907766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28772290"/>
      </p:ext>
    </p:extLst>
  </p:cSld>
  <p:clrMapOvr>
    <a:masterClrMapping/>
  </p:clrMapOvr>
  <mc:AlternateContent xmlns:mc="http://schemas.openxmlformats.org/markup-compatibility/2006">
    <mc:Choice xmlns:p14="http://schemas.microsoft.com/office/powerpoint/2010/main" Requires="p14">
      <p:transition spd="slow" p14:dur="2000" advTm="9055"/>
    </mc:Choice>
    <mc:Fallback>
      <p:transition spd="slow" advTm="9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1|14.1|9.2|10.3|2.8|12.3"/>
</p:tagLst>
</file>

<file path=ppt/tags/tag2.xml><?xml version="1.0" encoding="utf-8"?>
<p:tagLst xmlns:a="http://schemas.openxmlformats.org/drawingml/2006/main" xmlns:r="http://schemas.openxmlformats.org/officeDocument/2006/relationships" xmlns:p="http://schemas.openxmlformats.org/presentationml/2006/main">
  <p:tag name="TIMING" val="|11.6|11.3|13.9|4"/>
</p:tagLst>
</file>

<file path=ppt/tags/tag3.xml><?xml version="1.0" encoding="utf-8"?>
<p:tagLst xmlns:a="http://schemas.openxmlformats.org/drawingml/2006/main" xmlns:r="http://schemas.openxmlformats.org/officeDocument/2006/relationships" xmlns:p="http://schemas.openxmlformats.org/presentationml/2006/main">
  <p:tag name="TIMING" val="|3|1.7|2.9|64.1|15.6"/>
</p:tagLst>
</file>

<file path=ppt/tags/tag4.xml><?xml version="1.0" encoding="utf-8"?>
<p:tagLst xmlns:a="http://schemas.openxmlformats.org/drawingml/2006/main" xmlns:r="http://schemas.openxmlformats.org/officeDocument/2006/relationships" xmlns:p="http://schemas.openxmlformats.org/presentationml/2006/main">
  <p:tag name="TIMING" val="|9.7|2.7|3.7|4.2|1.8|2.3|1.2|2.3|1.7|1.3|1.6|2.1|1.7|1.8|1.3|0.8|2.7|1.6|3|4.7"/>
</p:tagLst>
</file>

<file path=ppt/tags/tag5.xml><?xml version="1.0" encoding="utf-8"?>
<p:tagLst xmlns:a="http://schemas.openxmlformats.org/drawingml/2006/main" xmlns:r="http://schemas.openxmlformats.org/officeDocument/2006/relationships" xmlns:p="http://schemas.openxmlformats.org/presentationml/2006/main">
  <p:tag name="TIMING" val="|29.3"/>
</p:tagLst>
</file>

<file path=ppt/tags/tag6.xml><?xml version="1.0" encoding="utf-8"?>
<p:tagLst xmlns:a="http://schemas.openxmlformats.org/drawingml/2006/main" xmlns:r="http://schemas.openxmlformats.org/officeDocument/2006/relationships" xmlns:p="http://schemas.openxmlformats.org/presentationml/2006/main">
  <p:tag name="TIMING" val="|20.2|19.7|15.3"/>
</p:tagLst>
</file>

<file path=ppt/tags/tag7.xml><?xml version="1.0" encoding="utf-8"?>
<p:tagLst xmlns:a="http://schemas.openxmlformats.org/drawingml/2006/main" xmlns:r="http://schemas.openxmlformats.org/officeDocument/2006/relationships" xmlns:p="http://schemas.openxmlformats.org/presentationml/2006/main">
  <p:tag name="TIMING" val="|6.8|7.7|11.5|8.2|7.8|2"/>
</p:tagLst>
</file>

<file path=ppt/tags/tag8.xml><?xml version="1.0" encoding="utf-8"?>
<p:tagLst xmlns:a="http://schemas.openxmlformats.org/drawingml/2006/main" xmlns:r="http://schemas.openxmlformats.org/officeDocument/2006/relationships" xmlns:p="http://schemas.openxmlformats.org/presentationml/2006/main">
  <p:tag name="TIMING" val="|11.3|8.6|2.9|1.8|3.1|2.9|6|4.7|3|4.6|2.9"/>
</p:tagLst>
</file>

<file path=ppt/tags/tag9.xml><?xml version="1.0" encoding="utf-8"?>
<p:tagLst xmlns:a="http://schemas.openxmlformats.org/drawingml/2006/main" xmlns:r="http://schemas.openxmlformats.org/officeDocument/2006/relationships" xmlns:p="http://schemas.openxmlformats.org/presentationml/2006/main">
  <p:tag name="TIMING" val="|3.6|5.7|15.3"/>
</p:tagLst>
</file>

<file path=ppt/tags/tag10.xml><?xml version="1.0" encoding="utf-8"?>
<p:tagLst xmlns:a="http://schemas.openxmlformats.org/drawingml/2006/main" xmlns:r="http://schemas.openxmlformats.org/officeDocument/2006/relationships" xmlns:p="http://schemas.openxmlformats.org/presentationml/2006/main">
  <p:tag name="TIMING" val="|9.5|6.2|6.4"/>
</p:tagLst>
</file>

<file path=ppt/tags/tag11.xml><?xml version="1.0" encoding="utf-8"?>
<p:tagLst xmlns:a="http://schemas.openxmlformats.org/drawingml/2006/main" xmlns:r="http://schemas.openxmlformats.org/officeDocument/2006/relationships" xmlns:p="http://schemas.openxmlformats.org/presentationml/2006/main">
  <p:tag name="TIMING" val="|8|8.3|1.7|8|1.7"/>
</p:tagLst>
</file>

<file path=ppt/tags/tag12.xml><?xml version="1.0" encoding="utf-8"?>
<p:tagLst xmlns:a="http://schemas.openxmlformats.org/drawingml/2006/main" xmlns:r="http://schemas.openxmlformats.org/officeDocument/2006/relationships" xmlns:p="http://schemas.openxmlformats.org/presentationml/2006/main">
  <p:tag name="TIMING" val="|2.8|21.7|13.4"/>
</p:tagLst>
</file>

<file path=ppt/tags/tag13.xml><?xml version="1.0" encoding="utf-8"?>
<p:tagLst xmlns:a="http://schemas.openxmlformats.org/drawingml/2006/main" xmlns:r="http://schemas.openxmlformats.org/officeDocument/2006/relationships" xmlns:p="http://schemas.openxmlformats.org/presentationml/2006/main">
  <p:tag name="TIMING" val="|6.5"/>
</p:tagLst>
</file>

<file path=ppt/tags/tag14.xml><?xml version="1.0" encoding="utf-8"?>
<p:tagLst xmlns:a="http://schemas.openxmlformats.org/drawingml/2006/main" xmlns:r="http://schemas.openxmlformats.org/officeDocument/2006/relationships" xmlns:p="http://schemas.openxmlformats.org/presentationml/2006/main">
  <p:tag name="TIMING" val="|16"/>
</p:tagLst>
</file>

<file path=ppt/tags/tag15.xml><?xml version="1.0" encoding="utf-8"?>
<p:tagLst xmlns:a="http://schemas.openxmlformats.org/drawingml/2006/main" xmlns:r="http://schemas.openxmlformats.org/officeDocument/2006/relationships" xmlns:p="http://schemas.openxmlformats.org/presentationml/2006/main">
  <p:tag name="TIMING" val="|1.3|11.7|23.9"/>
</p:tagLst>
</file>

<file path=ppt/tags/tag16.xml><?xml version="1.0" encoding="utf-8"?>
<p:tagLst xmlns:a="http://schemas.openxmlformats.org/drawingml/2006/main" xmlns:r="http://schemas.openxmlformats.org/officeDocument/2006/relationships" xmlns:p="http://schemas.openxmlformats.org/presentationml/2006/main">
  <p:tag name="TIMING" val="|50.4"/>
</p:tagLst>
</file>

<file path=ppt/tags/tag17.xml><?xml version="1.0" encoding="utf-8"?>
<p:tagLst xmlns:a="http://schemas.openxmlformats.org/drawingml/2006/main" xmlns:r="http://schemas.openxmlformats.org/officeDocument/2006/relationships" xmlns:p="http://schemas.openxmlformats.org/presentationml/2006/main">
  <p:tag name="TIMING" val="|14.9|13.3"/>
</p:tagLst>
</file>

<file path=ppt/tags/tag18.xml><?xml version="1.0" encoding="utf-8"?>
<p:tagLst xmlns:a="http://schemas.openxmlformats.org/drawingml/2006/main" xmlns:r="http://schemas.openxmlformats.org/officeDocument/2006/relationships" xmlns:p="http://schemas.openxmlformats.org/presentationml/2006/main">
  <p:tag name="TIMING" val="|19.2|1.4|1.3|1.4|1.7|1.6|1.3|2|3.9|3.8"/>
</p:tagLst>
</file>

<file path=ppt/tags/tag19.xml><?xml version="1.0" encoding="utf-8"?>
<p:tagLst xmlns:a="http://schemas.openxmlformats.org/drawingml/2006/main" xmlns:r="http://schemas.openxmlformats.org/officeDocument/2006/relationships" xmlns:p="http://schemas.openxmlformats.org/presentationml/2006/main">
  <p:tag name="TIMING" val="|11.5|15.6"/>
</p:tagLst>
</file>

<file path=ppt/tags/tag20.xml><?xml version="1.0" encoding="utf-8"?>
<p:tagLst xmlns:a="http://schemas.openxmlformats.org/drawingml/2006/main" xmlns:r="http://schemas.openxmlformats.org/officeDocument/2006/relationships" xmlns:p="http://schemas.openxmlformats.org/presentationml/2006/main">
  <p:tag name="TIMING" val="|11.3|4.9|0.8|6.2|8.7|12.8|8.5"/>
</p:tagLst>
</file>

<file path=ppt/tags/tag21.xml><?xml version="1.0" encoding="utf-8"?>
<p:tagLst xmlns:a="http://schemas.openxmlformats.org/drawingml/2006/main" xmlns:r="http://schemas.openxmlformats.org/officeDocument/2006/relationships" xmlns:p="http://schemas.openxmlformats.org/presentationml/2006/main">
  <p:tag name="TIMING" val="|6.8|14.4|7.5"/>
</p:tagLst>
</file>

<file path=ppt/tags/tag22.xml><?xml version="1.0" encoding="utf-8"?>
<p:tagLst xmlns:a="http://schemas.openxmlformats.org/drawingml/2006/main" xmlns:r="http://schemas.openxmlformats.org/officeDocument/2006/relationships" xmlns:p="http://schemas.openxmlformats.org/presentationml/2006/main">
  <p:tag name="TIMING" val="|7.7|9.9|14.7|12.6"/>
</p:tagLst>
</file>

<file path=ppt/tags/tag23.xml><?xml version="1.0" encoding="utf-8"?>
<p:tagLst xmlns:a="http://schemas.openxmlformats.org/drawingml/2006/main" xmlns:r="http://schemas.openxmlformats.org/officeDocument/2006/relationships" xmlns:p="http://schemas.openxmlformats.org/presentationml/2006/main">
  <p:tag name="TIMING" val="|5.8|8.6|12.9|26.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304287F0-1543-487B-9E54-D8B50D4E8321}"/>
</file>

<file path=customXml/itemProps2.xml><?xml version="1.0" encoding="utf-8"?>
<ds:datastoreItem xmlns:ds="http://schemas.openxmlformats.org/officeDocument/2006/customXml" ds:itemID="{64CF3B95-9071-48F5-86E1-4292D41BB272}"/>
</file>

<file path=customXml/itemProps3.xml><?xml version="1.0" encoding="utf-8"?>
<ds:datastoreItem xmlns:ds="http://schemas.openxmlformats.org/officeDocument/2006/customXml" ds:itemID="{238C60C5-3137-4BD9-A7AE-B303B56243D8}"/>
</file>

<file path=docProps/app.xml><?xml version="1.0" encoding="utf-8"?>
<Properties xmlns="http://schemas.openxmlformats.org/officeDocument/2006/extended-properties" xmlns:vt="http://schemas.openxmlformats.org/officeDocument/2006/docPropsVTypes">
  <TotalTime>3041</TotalTime>
  <Words>4988</Words>
  <Application>Microsoft Macintosh PowerPoint</Application>
  <PresentationFormat>Widescreen</PresentationFormat>
  <Paragraphs>358</Paragraphs>
  <Slides>41</Slides>
  <Notes>37</Notes>
  <HiddenSlides>0</HiddenSlides>
  <MMClips>41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BlinkMacSystemFont</vt:lpstr>
      <vt:lpstr>Calibri</vt:lpstr>
      <vt:lpstr>Calibri Light</vt:lpstr>
      <vt:lpstr>Verdana</vt:lpstr>
      <vt:lpstr>1_Office Theme</vt:lpstr>
      <vt:lpstr>Headaches in a Patient with Turner Syndrome</vt:lpstr>
      <vt:lpstr>7-Year-Old girl with Turner Syndrome and New Headaches</vt:lpstr>
      <vt:lpstr>Neuro-Ophthalmology Evaluation</vt:lpstr>
      <vt:lpstr>24-2 Size 5 Humphrey Visual Field</vt:lpstr>
      <vt:lpstr>OCT Retinal Nerve Fiber Layer</vt:lpstr>
      <vt:lpstr>OCT Ganglion Cell Complex analysis</vt:lpstr>
      <vt:lpstr>Fundus photos</vt:lpstr>
      <vt:lpstr>Differential for Bilateral Optic Disc Edema</vt:lpstr>
      <vt:lpstr>What is the next best step?</vt:lpstr>
      <vt:lpstr>PowerPoint Presentation</vt:lpstr>
      <vt:lpstr>PowerPoint Presentation</vt:lpstr>
      <vt:lpstr>PowerPoint Presentation</vt:lpstr>
      <vt:lpstr>PowerPoint Presentation</vt:lpstr>
      <vt:lpstr>Findings and Impression</vt:lpstr>
      <vt:lpstr>Lumbar Puncture</vt:lpstr>
      <vt:lpstr>What are common risk factors for pediatric intracranial hypertension?</vt:lpstr>
      <vt:lpstr>What are treatment options for secondary intracranial hypertension in children?</vt:lpstr>
      <vt:lpstr>Medications</vt:lpstr>
      <vt:lpstr>Surgical Interventions</vt:lpstr>
      <vt:lpstr>Surgical Interventions</vt:lpstr>
      <vt:lpstr>Back to our Patient…</vt:lpstr>
      <vt:lpstr>Follow up 4 days later in clinic….</vt:lpstr>
      <vt:lpstr>What labs or tests will likely confirm the cause of her new symptoms?</vt:lpstr>
      <vt:lpstr>Results</vt:lpstr>
      <vt:lpstr>Treatment</vt:lpstr>
      <vt:lpstr>OCT RNFL and GCC</vt:lpstr>
      <vt:lpstr>Follow up 3 months after initial presentation</vt:lpstr>
      <vt:lpstr>3 months after initial presentation</vt:lpstr>
      <vt:lpstr>24-2 Size 5 Humphrey Visual Field (3 months after presentation)</vt:lpstr>
      <vt:lpstr>OCT RNFL  (3 months after presentation)</vt:lpstr>
      <vt:lpstr>OCT GCC  (3 months after presentation)</vt:lpstr>
      <vt:lpstr>Growth Hormone Therapy-related Intracranial Hypertension</vt:lpstr>
      <vt:lpstr>What other medications are associated with increased risk for intracranial hypertension?</vt:lpstr>
      <vt:lpstr>Growth Hormone Therapy</vt:lpstr>
      <vt:lpstr>Summary of literature review</vt:lpstr>
      <vt:lpstr>Summary of literature review: Treatment</vt:lpstr>
      <vt:lpstr>Acetazolamide dosing in children</vt:lpstr>
      <vt:lpstr>Important points to remember</vt:lpstr>
      <vt:lpstr>Conclusion</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Frohman</dc:creator>
  <cp:lastModifiedBy>Xavier Mortensen</cp:lastModifiedBy>
  <cp:revision>34</cp:revision>
  <dcterms:created xsi:type="dcterms:W3CDTF">2022-03-14T12:50:37Z</dcterms:created>
  <dcterms:modified xsi:type="dcterms:W3CDTF">2022-08-14T03:26:47Z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