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2" r:id="rId5"/>
    <p:sldId id="264" r:id="rId6"/>
    <p:sldId id="271" r:id="rId7"/>
    <p:sldId id="281" r:id="rId8"/>
  </p:sldIdLst>
  <p:sldSz cx="15243175" cy="8001000"/>
  <p:notesSz cx="6669088" cy="987266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ira Sans" panose="020B0503050000020004" pitchFamily="34" charset="0"/>
      <p:regular r:id="rId15"/>
      <p:bold r:id="rId16"/>
      <p:italic r:id="rId17"/>
      <p:boldItalic r:id="rId18"/>
    </p:embeddedFont>
    <p:embeddedFont>
      <p:font typeface="Fira Sans Light" panose="020B0403050000020004" pitchFamily="34" charset="0"/>
      <p:regular r:id="rId19"/>
      <p:italic r:id="rId20"/>
    </p:embeddedFont>
    <p:embeddedFont>
      <p:font typeface="Fira Sans Medium" panose="020B0603050000020004" pitchFamily="34" charset="0"/>
      <p:regular r:id="rId21"/>
      <p:italic r:id="rId22"/>
    </p:embeddedFont>
  </p:embeddedFontLst>
  <p:defaultTextStyle>
    <a:defPPr>
      <a:defRPr lang="en-US"/>
    </a:defPPr>
    <a:lvl1pPr marL="0" algn="l" defTabSz="743589" rtl="0" eaLnBrk="1" latinLnBrk="0" hangingPunct="1">
      <a:defRPr sz="2928" kern="1200">
        <a:solidFill>
          <a:schemeClr val="tx1"/>
        </a:solidFill>
        <a:latin typeface="+mn-lt"/>
        <a:ea typeface="+mn-ea"/>
        <a:cs typeface="+mn-cs"/>
      </a:defRPr>
    </a:lvl1pPr>
    <a:lvl2pPr marL="743589" algn="l" defTabSz="743589" rtl="0" eaLnBrk="1" latinLnBrk="0" hangingPunct="1">
      <a:defRPr sz="2928" kern="1200">
        <a:solidFill>
          <a:schemeClr val="tx1"/>
        </a:solidFill>
        <a:latin typeface="+mn-lt"/>
        <a:ea typeface="+mn-ea"/>
        <a:cs typeface="+mn-cs"/>
      </a:defRPr>
    </a:lvl2pPr>
    <a:lvl3pPr marL="1487175" algn="l" defTabSz="743589" rtl="0" eaLnBrk="1" latinLnBrk="0" hangingPunct="1">
      <a:defRPr sz="2928" kern="1200">
        <a:solidFill>
          <a:schemeClr val="tx1"/>
        </a:solidFill>
        <a:latin typeface="+mn-lt"/>
        <a:ea typeface="+mn-ea"/>
        <a:cs typeface="+mn-cs"/>
      </a:defRPr>
    </a:lvl3pPr>
    <a:lvl4pPr marL="2230762" algn="l" defTabSz="743589" rtl="0" eaLnBrk="1" latinLnBrk="0" hangingPunct="1">
      <a:defRPr sz="2928" kern="1200">
        <a:solidFill>
          <a:schemeClr val="tx1"/>
        </a:solidFill>
        <a:latin typeface="+mn-lt"/>
        <a:ea typeface="+mn-ea"/>
        <a:cs typeface="+mn-cs"/>
      </a:defRPr>
    </a:lvl4pPr>
    <a:lvl5pPr marL="2974350" algn="l" defTabSz="743589" rtl="0" eaLnBrk="1" latinLnBrk="0" hangingPunct="1">
      <a:defRPr sz="2928" kern="1200">
        <a:solidFill>
          <a:schemeClr val="tx1"/>
        </a:solidFill>
        <a:latin typeface="+mn-lt"/>
        <a:ea typeface="+mn-ea"/>
        <a:cs typeface="+mn-cs"/>
      </a:defRPr>
    </a:lvl5pPr>
    <a:lvl6pPr marL="3717937" algn="l" defTabSz="743589" rtl="0" eaLnBrk="1" latinLnBrk="0" hangingPunct="1">
      <a:defRPr sz="2928" kern="1200">
        <a:solidFill>
          <a:schemeClr val="tx1"/>
        </a:solidFill>
        <a:latin typeface="+mn-lt"/>
        <a:ea typeface="+mn-ea"/>
        <a:cs typeface="+mn-cs"/>
      </a:defRPr>
    </a:lvl6pPr>
    <a:lvl7pPr marL="4461525" algn="l" defTabSz="743589" rtl="0" eaLnBrk="1" latinLnBrk="0" hangingPunct="1">
      <a:defRPr sz="2928" kern="1200">
        <a:solidFill>
          <a:schemeClr val="tx1"/>
        </a:solidFill>
        <a:latin typeface="+mn-lt"/>
        <a:ea typeface="+mn-ea"/>
        <a:cs typeface="+mn-cs"/>
      </a:defRPr>
    </a:lvl7pPr>
    <a:lvl8pPr marL="5205112" algn="l" defTabSz="743589" rtl="0" eaLnBrk="1" latinLnBrk="0" hangingPunct="1">
      <a:defRPr sz="2928" kern="1200">
        <a:solidFill>
          <a:schemeClr val="tx1"/>
        </a:solidFill>
        <a:latin typeface="+mn-lt"/>
        <a:ea typeface="+mn-ea"/>
        <a:cs typeface="+mn-cs"/>
      </a:defRPr>
    </a:lvl8pPr>
    <a:lvl9pPr marL="5948698" algn="l" defTabSz="743589" rtl="0" eaLnBrk="1" latinLnBrk="0" hangingPunct="1">
      <a:defRPr sz="29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19" userDrawn="1">
          <p15:clr>
            <a:srgbClr val="A4A3A4"/>
          </p15:clr>
        </p15:guide>
        <p15:guide id="2" pos="492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1702EF-E82B-0BF9-B4F8-163EE3D7E621}" name="Wouters, Caroline" initials="WC" userId="S::caroline.wouters@wolterskluwer.com::5dc7ae61-9f00-4a69-86cf-238274d931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anmiguel, Andrea" initials="SA" lastIdx="6" clrIdx="6">
    <p:extLst>
      <p:ext uri="{19B8F6BF-5375-455C-9EA6-DF929625EA0E}">
        <p15:presenceInfo xmlns:p15="http://schemas.microsoft.com/office/powerpoint/2012/main" userId="S::andrea.sanmiguel@wolterskluwer.com::6aec7cfe-47a8-4009-8f33-364a4e827c27" providerId="AD"/>
      </p:ext>
    </p:extLst>
  </p:cmAuthor>
  <p:cmAuthor id="1" name="Dérogée - Pikaar, Annemarije" initials="D-PA" lastIdx="30" clrIdx="0"/>
  <p:cmAuthor id="2" name="Van Holten, Lauren" initials="VHL" lastIdx="8" clrIdx="1"/>
  <p:cmAuthor id="3" name="Griesheimer, Marlijn" initials="GM" lastIdx="10" clrIdx="2"/>
  <p:cmAuthor id="4" name="Annemarije Dérogée - Pikaar" initials="AD-P" lastIdx="18" clrIdx="3">
    <p:extLst>
      <p:ext uri="{19B8F6BF-5375-455C-9EA6-DF929625EA0E}">
        <p15:presenceInfo xmlns:p15="http://schemas.microsoft.com/office/powerpoint/2012/main" userId="S::annemarije.pikaar@wolterskluwer.com::e823b669-ef4b-4fb2-a1c3-605025644d85" providerId="AD"/>
      </p:ext>
    </p:extLst>
  </p:cmAuthor>
  <p:cmAuthor id="5" name="Joyal, Ann" initials="JA" lastIdx="8" clrIdx="4">
    <p:extLst>
      <p:ext uri="{19B8F6BF-5375-455C-9EA6-DF929625EA0E}">
        <p15:presenceInfo xmlns:p15="http://schemas.microsoft.com/office/powerpoint/2012/main" userId="S::ann.joyal@wolterskluwer.com::52391fff-4fc8-46a0-848a-4365b2d1904d" providerId="AD"/>
      </p:ext>
    </p:extLst>
  </p:cmAuthor>
  <p:cmAuthor id="6" name="Bonacum, Leslie" initials="BL" lastIdx="6" clrIdx="5">
    <p:extLst>
      <p:ext uri="{19B8F6BF-5375-455C-9EA6-DF929625EA0E}">
        <p15:presenceInfo xmlns:p15="http://schemas.microsoft.com/office/powerpoint/2012/main" userId="S::leslie.bonacum@wolterskluwer.com::f811aef6-6cfe-40f3-ba89-c9a9ad79c3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000000"/>
    <a:srgbClr val="E5202E"/>
    <a:srgbClr val="474747"/>
    <a:srgbClr val="EA8F00"/>
    <a:srgbClr val="940C72"/>
    <a:srgbClr val="241866"/>
    <a:srgbClr val="FBFBFD"/>
    <a:srgbClr val="FCFCFD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52"/>
    <p:restoredTop sz="94666"/>
  </p:normalViewPr>
  <p:slideViewPr>
    <p:cSldViewPr snapToGrid="0">
      <p:cViewPr varScale="1">
        <p:scale>
          <a:sx n="93" d="100"/>
          <a:sy n="93" d="100"/>
        </p:scale>
        <p:origin x="936" y="84"/>
      </p:cViewPr>
      <p:guideLst>
        <p:guide orient="horz" pos="2519"/>
        <p:guide pos="4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324-399B-E044-B7AB-24BBE3670693}" type="datetimeFigureOut">
              <a:rPr lang="nl-NL" smtClean="0"/>
              <a:t>23-2-2024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9251E-53F1-FC41-8C35-4A7AA1F42D1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9165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26358-5A07-BF4D-A2AB-14C0FB991A3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93675" y="739775"/>
            <a:ext cx="70564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6E482-F2E1-AE4E-B7AD-A6CBD907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871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3589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1pPr>
    <a:lvl2pPr marL="743589" algn="l" defTabSz="743589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2pPr>
    <a:lvl3pPr marL="1487175" algn="l" defTabSz="743589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3pPr>
    <a:lvl4pPr marL="2230762" algn="l" defTabSz="743589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4pPr>
    <a:lvl5pPr marL="2974350" algn="l" defTabSz="743589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5pPr>
    <a:lvl6pPr marL="3717937" algn="l" defTabSz="743589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6pPr>
    <a:lvl7pPr marL="4461525" algn="l" defTabSz="743589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7pPr>
    <a:lvl8pPr marL="5205112" algn="l" defTabSz="743589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8pPr>
    <a:lvl9pPr marL="5948698" algn="l" defTabSz="743589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52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96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2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hdr="0" dt="0"/>
  <p:txStyles>
    <p:titleStyle>
      <a:lvl1pPr algn="l" defTabSz="634684" rtl="0" eaLnBrk="1" latinLnBrk="0" hangingPunct="1">
        <a:spcBef>
          <a:spcPct val="0"/>
        </a:spcBef>
        <a:buNone/>
        <a:defRPr sz="3748" b="0" i="0" kern="1200">
          <a:solidFill>
            <a:schemeClr val="tx1"/>
          </a:solidFill>
          <a:latin typeface="+mj-lt"/>
          <a:ea typeface="Fira Sans Light" panose="020B0403050000020004" pitchFamily="34" charset="0"/>
          <a:cs typeface="+mj-cs"/>
        </a:defRPr>
      </a:lvl1pPr>
    </p:titleStyle>
    <p:bodyStyle>
      <a:lvl1pPr marL="423120" indent="-380811" algn="l" defTabSz="634684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2499" b="0" i="0" kern="1200">
          <a:solidFill>
            <a:schemeClr val="tx2"/>
          </a:solidFill>
          <a:latin typeface="+mn-lt"/>
          <a:ea typeface="Fira Sans" panose="020B0503050000020004" pitchFamily="34" charset="0"/>
          <a:cs typeface="+mn-cs"/>
        </a:defRPr>
      </a:lvl1pPr>
      <a:lvl2pPr marL="825086" indent="-380811" algn="l" defTabSz="634684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2499" b="0" i="0" kern="1200">
          <a:solidFill>
            <a:schemeClr val="tx2"/>
          </a:solidFill>
          <a:latin typeface="+mn-lt"/>
          <a:ea typeface="Fira Sans" panose="020B0503050000020004" pitchFamily="34" charset="0"/>
          <a:cs typeface="+mn-cs"/>
        </a:defRPr>
      </a:lvl2pPr>
      <a:lvl3pPr marL="1218591" indent="-380811" algn="l" defTabSz="634684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2499" b="0" i="0" kern="1200">
          <a:solidFill>
            <a:schemeClr val="tx2"/>
          </a:solidFill>
          <a:latin typeface="+mn-lt"/>
          <a:ea typeface="Fira Sans" panose="020B0503050000020004" pitchFamily="34" charset="0"/>
          <a:cs typeface="+mn-cs"/>
        </a:defRPr>
      </a:lvl3pPr>
      <a:lvl4pPr marL="1599398" indent="-380811" algn="l" defTabSz="634684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2499" b="0" i="0" kern="1200">
          <a:solidFill>
            <a:schemeClr val="tx2"/>
          </a:solidFill>
          <a:latin typeface="+mn-lt"/>
          <a:ea typeface="Fira Sans" panose="020B0503050000020004" pitchFamily="34" charset="0"/>
          <a:cs typeface="+mn-cs"/>
        </a:defRPr>
      </a:lvl4pPr>
      <a:lvl5pPr marL="1982805" indent="-382318" algn="l" defTabSz="634684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5pPr>
      <a:lvl6pPr marL="3490751" indent="-317340" algn="l" defTabSz="634684" rtl="0" eaLnBrk="1" latinLnBrk="0" hangingPunct="1">
        <a:spcBef>
          <a:spcPct val="20000"/>
        </a:spcBef>
        <a:buFont typeface="Arial"/>
        <a:buChar char="•"/>
        <a:defRPr sz="2777" kern="1200">
          <a:solidFill>
            <a:schemeClr val="tx1"/>
          </a:solidFill>
          <a:latin typeface="+mn-lt"/>
          <a:ea typeface="+mn-ea"/>
          <a:cs typeface="+mn-cs"/>
        </a:defRPr>
      </a:lvl6pPr>
      <a:lvl7pPr marL="4125433" indent="-317340" algn="l" defTabSz="634684" rtl="0" eaLnBrk="1" latinLnBrk="0" hangingPunct="1">
        <a:spcBef>
          <a:spcPct val="20000"/>
        </a:spcBef>
        <a:buFont typeface="Arial"/>
        <a:buChar char="•"/>
        <a:defRPr sz="2777" kern="1200">
          <a:solidFill>
            <a:schemeClr val="tx1"/>
          </a:solidFill>
          <a:latin typeface="+mn-lt"/>
          <a:ea typeface="+mn-ea"/>
          <a:cs typeface="+mn-cs"/>
        </a:defRPr>
      </a:lvl7pPr>
      <a:lvl8pPr marL="4760115" indent="-317340" algn="l" defTabSz="634684" rtl="0" eaLnBrk="1" latinLnBrk="0" hangingPunct="1">
        <a:spcBef>
          <a:spcPct val="20000"/>
        </a:spcBef>
        <a:buFont typeface="Arial"/>
        <a:buChar char="•"/>
        <a:defRPr sz="2777" kern="1200">
          <a:solidFill>
            <a:schemeClr val="tx1"/>
          </a:solidFill>
          <a:latin typeface="+mn-lt"/>
          <a:ea typeface="+mn-ea"/>
          <a:cs typeface="+mn-cs"/>
        </a:defRPr>
      </a:lvl8pPr>
      <a:lvl9pPr marL="5394797" indent="-317340" algn="l" defTabSz="634684" rtl="0" eaLnBrk="1" latinLnBrk="0" hangingPunct="1">
        <a:spcBef>
          <a:spcPct val="20000"/>
        </a:spcBef>
        <a:buFont typeface="Arial"/>
        <a:buChar char="•"/>
        <a:defRPr sz="2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684" rtl="0" eaLnBrk="1" latinLnBrk="0" hangingPunct="1">
        <a:defRPr sz="2499" kern="1200">
          <a:solidFill>
            <a:schemeClr val="tx1"/>
          </a:solidFill>
          <a:latin typeface="+mn-lt"/>
          <a:ea typeface="+mn-ea"/>
          <a:cs typeface="+mn-cs"/>
        </a:defRPr>
      </a:lvl1pPr>
      <a:lvl2pPr marL="634684" algn="l" defTabSz="634684" rtl="0" eaLnBrk="1" latinLnBrk="0" hangingPunct="1">
        <a:defRPr sz="2499" kern="1200">
          <a:solidFill>
            <a:schemeClr val="tx1"/>
          </a:solidFill>
          <a:latin typeface="+mn-lt"/>
          <a:ea typeface="+mn-ea"/>
          <a:cs typeface="+mn-cs"/>
        </a:defRPr>
      </a:lvl2pPr>
      <a:lvl3pPr marL="1269366" algn="l" defTabSz="634684" rtl="0" eaLnBrk="1" latinLnBrk="0" hangingPunct="1">
        <a:defRPr sz="2499" kern="1200">
          <a:solidFill>
            <a:schemeClr val="tx1"/>
          </a:solidFill>
          <a:latin typeface="+mn-lt"/>
          <a:ea typeface="+mn-ea"/>
          <a:cs typeface="+mn-cs"/>
        </a:defRPr>
      </a:lvl3pPr>
      <a:lvl4pPr marL="1904046" algn="l" defTabSz="634684" rtl="0" eaLnBrk="1" latinLnBrk="0" hangingPunct="1">
        <a:defRPr sz="2499" kern="1200">
          <a:solidFill>
            <a:schemeClr val="tx1"/>
          </a:solidFill>
          <a:latin typeface="+mn-lt"/>
          <a:ea typeface="+mn-ea"/>
          <a:cs typeface="+mn-cs"/>
        </a:defRPr>
      </a:lvl4pPr>
      <a:lvl5pPr marL="2538729" algn="l" defTabSz="634684" rtl="0" eaLnBrk="1" latinLnBrk="0" hangingPunct="1">
        <a:defRPr sz="2499" kern="1200">
          <a:solidFill>
            <a:schemeClr val="tx1"/>
          </a:solidFill>
          <a:latin typeface="+mn-lt"/>
          <a:ea typeface="+mn-ea"/>
          <a:cs typeface="+mn-cs"/>
        </a:defRPr>
      </a:lvl5pPr>
      <a:lvl6pPr marL="3173411" algn="l" defTabSz="634684" rtl="0" eaLnBrk="1" latinLnBrk="0" hangingPunct="1">
        <a:defRPr sz="2499" kern="1200">
          <a:solidFill>
            <a:schemeClr val="tx1"/>
          </a:solidFill>
          <a:latin typeface="+mn-lt"/>
          <a:ea typeface="+mn-ea"/>
          <a:cs typeface="+mn-cs"/>
        </a:defRPr>
      </a:lvl6pPr>
      <a:lvl7pPr marL="3808093" algn="l" defTabSz="634684" rtl="0" eaLnBrk="1" latinLnBrk="0" hangingPunct="1">
        <a:defRPr sz="2499" kern="1200">
          <a:solidFill>
            <a:schemeClr val="tx1"/>
          </a:solidFill>
          <a:latin typeface="+mn-lt"/>
          <a:ea typeface="+mn-ea"/>
          <a:cs typeface="+mn-cs"/>
        </a:defRPr>
      </a:lvl7pPr>
      <a:lvl8pPr marL="4442775" algn="l" defTabSz="634684" rtl="0" eaLnBrk="1" latinLnBrk="0" hangingPunct="1">
        <a:defRPr sz="2499" kern="1200">
          <a:solidFill>
            <a:schemeClr val="tx1"/>
          </a:solidFill>
          <a:latin typeface="+mn-lt"/>
          <a:ea typeface="+mn-ea"/>
          <a:cs typeface="+mn-cs"/>
        </a:defRPr>
      </a:lvl8pPr>
      <a:lvl9pPr marL="5077457" algn="l" defTabSz="634684" rtl="0" eaLnBrk="1" latinLnBrk="0" hangingPunct="1">
        <a:defRPr sz="2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E3D2D134-BF96-1DCE-3751-66DC5B91480B}"/>
              </a:ext>
            </a:extLst>
          </p:cNvPr>
          <p:cNvSpPr/>
          <p:nvPr/>
        </p:nvSpPr>
        <p:spPr>
          <a:xfrm>
            <a:off x="670785" y="2235909"/>
            <a:ext cx="5832575" cy="2709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168752" bIns="168752" rtlCol="0" anchor="t"/>
          <a:lstStyle/>
          <a:p>
            <a:pPr algn="l"/>
            <a:endParaRPr lang="en-US" sz="3375" dirty="0">
              <a:solidFill>
                <a:schemeClr val="tx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7E50E5D-345B-5B42-4792-E13683086368}"/>
              </a:ext>
            </a:extLst>
          </p:cNvPr>
          <p:cNvSpPr txBox="1"/>
          <p:nvPr/>
        </p:nvSpPr>
        <p:spPr>
          <a:xfrm>
            <a:off x="561654" y="962160"/>
            <a:ext cx="5689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ira Sans Medium" panose="020B0503050000020004" pitchFamily="34" charset="0"/>
                <a:ea typeface="Fira Sans Medium" panose="020B0503050000020004" pitchFamily="34" charset="0"/>
              </a:rPr>
              <a:t>Changing the image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2879D39B-FCC3-68C7-39C2-574085723475}"/>
              </a:ext>
            </a:extLst>
          </p:cNvPr>
          <p:cNvSpPr/>
          <p:nvPr/>
        </p:nvSpPr>
        <p:spPr>
          <a:xfrm>
            <a:off x="4286307" y="2775423"/>
            <a:ext cx="1655399" cy="165539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168752" bIns="168752" rtlCol="0" anchor="t"/>
          <a:lstStyle/>
          <a:p>
            <a:pPr algn="l"/>
            <a:endParaRPr lang="en-US" sz="3375" dirty="0">
              <a:solidFill>
                <a:schemeClr val="tx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5D3F577-EBF7-9F46-D989-3ECD3FCD70B3}"/>
              </a:ext>
            </a:extLst>
          </p:cNvPr>
          <p:cNvSpPr txBox="1"/>
          <p:nvPr/>
        </p:nvSpPr>
        <p:spPr>
          <a:xfrm>
            <a:off x="561653" y="5842982"/>
            <a:ext cx="3731150" cy="87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1469" indent="-321469">
              <a:buFont typeface="Arial" panose="020B0604020202020204" pitchFamily="34" charset="0"/>
              <a:buChar char="•"/>
            </a:pPr>
            <a:r>
              <a:rPr lang="en-US" sz="1688" dirty="0"/>
              <a:t>Left-mouse or Ctrl-click on image</a:t>
            </a:r>
          </a:p>
          <a:p>
            <a:pPr marL="321469" indent="-321469">
              <a:buFont typeface="Arial" panose="020B0604020202020204" pitchFamily="34" charset="0"/>
              <a:buChar char="•"/>
            </a:pPr>
            <a:r>
              <a:rPr lang="en-US" sz="1688" dirty="0"/>
              <a:t>Choose “change image”</a:t>
            </a:r>
          </a:p>
          <a:p>
            <a:pPr marL="321469" indent="-321469">
              <a:buFont typeface="Arial" panose="020B0604020202020204" pitchFamily="34" charset="0"/>
              <a:buChar char="•"/>
            </a:pPr>
            <a:r>
              <a:rPr lang="en-US" sz="1688" dirty="0"/>
              <a:t>Select new image in browser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D4F668-D7A7-9FD5-8BCB-480EE97BBAA7}"/>
              </a:ext>
            </a:extLst>
          </p:cNvPr>
          <p:cNvSpPr/>
          <p:nvPr/>
        </p:nvSpPr>
        <p:spPr>
          <a:xfrm>
            <a:off x="5445323" y="3309054"/>
            <a:ext cx="1877106" cy="2342687"/>
          </a:xfrm>
          <a:prstGeom prst="rect">
            <a:avLst/>
          </a:prstGeom>
          <a:solidFill>
            <a:schemeClr val="bg1">
              <a:alpha val="55553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168752" bIns="168752" rtlCol="0" anchor="t"/>
          <a:lstStyle/>
          <a:p>
            <a:pPr algn="l"/>
            <a:endParaRPr lang="en-US" sz="3375" dirty="0">
              <a:solidFill>
                <a:schemeClr val="tx1"/>
              </a:solidFill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C6B18BD-E3A8-73D8-2715-F711CAB741C8}"/>
              </a:ext>
            </a:extLst>
          </p:cNvPr>
          <p:cNvCxnSpPr/>
          <p:nvPr/>
        </p:nvCxnSpPr>
        <p:spPr>
          <a:xfrm>
            <a:off x="5726150" y="3671173"/>
            <a:ext cx="130067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58A5828-12C3-2C30-4A41-6A0567CBD4D5}"/>
              </a:ext>
            </a:extLst>
          </p:cNvPr>
          <p:cNvCxnSpPr>
            <a:cxnSpLocks/>
          </p:cNvCxnSpPr>
          <p:nvPr/>
        </p:nvCxnSpPr>
        <p:spPr>
          <a:xfrm>
            <a:off x="5726149" y="3996339"/>
            <a:ext cx="88682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211B4D9-40C7-AF68-D345-B4382A4FFF40}"/>
              </a:ext>
            </a:extLst>
          </p:cNvPr>
          <p:cNvCxnSpPr>
            <a:cxnSpLocks/>
          </p:cNvCxnSpPr>
          <p:nvPr/>
        </p:nvCxnSpPr>
        <p:spPr>
          <a:xfrm>
            <a:off x="5726149" y="4336287"/>
            <a:ext cx="103568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2D03603-8FAE-C5EA-BE9B-7F857D4E189F}"/>
              </a:ext>
            </a:extLst>
          </p:cNvPr>
          <p:cNvCxnSpPr/>
          <p:nvPr/>
        </p:nvCxnSpPr>
        <p:spPr>
          <a:xfrm>
            <a:off x="5726150" y="4691015"/>
            <a:ext cx="130067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E2CC38E-413F-C2A7-A563-0F0D1BC531C0}"/>
              </a:ext>
            </a:extLst>
          </p:cNvPr>
          <p:cNvCxnSpPr>
            <a:cxnSpLocks/>
          </p:cNvCxnSpPr>
          <p:nvPr/>
        </p:nvCxnSpPr>
        <p:spPr>
          <a:xfrm>
            <a:off x="5726149" y="5090086"/>
            <a:ext cx="88682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Pijl omhoog 47">
            <a:extLst>
              <a:ext uri="{FF2B5EF4-FFF2-40B4-BE49-F238E27FC236}">
                <a16:creationId xmlns:a16="http://schemas.microsoft.com/office/drawing/2014/main" id="{829133FC-5F68-CA14-77C7-FEC13A623545}"/>
              </a:ext>
            </a:extLst>
          </p:cNvPr>
          <p:cNvSpPr/>
          <p:nvPr/>
        </p:nvSpPr>
        <p:spPr>
          <a:xfrm rot="18900000">
            <a:off x="4926181" y="3361832"/>
            <a:ext cx="349167" cy="482584"/>
          </a:xfrm>
          <a:prstGeom prst="upArrow">
            <a:avLst>
              <a:gd name="adj1" fmla="val 36523"/>
              <a:gd name="adj2" fmla="val 90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168752" bIns="168752" rtlCol="0" anchor="t"/>
          <a:lstStyle/>
          <a:p>
            <a:pPr algn="l"/>
            <a:endParaRPr lang="en-US" sz="3375" dirty="0">
              <a:solidFill>
                <a:schemeClr val="tx1"/>
              </a:solidFill>
            </a:endParaRPr>
          </a:p>
        </p:txBody>
      </p:sp>
      <p:sp>
        <p:nvSpPr>
          <p:cNvPr id="21" name="Rechthoek 17">
            <a:extLst>
              <a:ext uri="{FF2B5EF4-FFF2-40B4-BE49-F238E27FC236}">
                <a16:creationId xmlns:a16="http://schemas.microsoft.com/office/drawing/2014/main" id="{D1981CF2-13A2-0E0A-D7EE-3A62A164CB6B}"/>
              </a:ext>
            </a:extLst>
          </p:cNvPr>
          <p:cNvSpPr/>
          <p:nvPr/>
        </p:nvSpPr>
        <p:spPr>
          <a:xfrm>
            <a:off x="7901902" y="2235909"/>
            <a:ext cx="5832575" cy="27095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168752" bIns="168752" rtlCol="0" anchor="t"/>
          <a:lstStyle/>
          <a:p>
            <a:pPr algn="l"/>
            <a:endParaRPr lang="en-US" sz="3375" dirty="0">
              <a:solidFill>
                <a:schemeClr val="tx1"/>
              </a:solidFill>
            </a:endParaRPr>
          </a:p>
        </p:txBody>
      </p:sp>
      <p:sp>
        <p:nvSpPr>
          <p:cNvPr id="22" name="Rechthoek 5">
            <a:extLst>
              <a:ext uri="{FF2B5EF4-FFF2-40B4-BE49-F238E27FC236}">
                <a16:creationId xmlns:a16="http://schemas.microsoft.com/office/drawing/2014/main" id="{33A9686A-F232-F9F4-20E4-C96B007FC686}"/>
              </a:ext>
            </a:extLst>
          </p:cNvPr>
          <p:cNvSpPr/>
          <p:nvPr/>
        </p:nvSpPr>
        <p:spPr>
          <a:xfrm>
            <a:off x="11517424" y="2464931"/>
            <a:ext cx="1655399" cy="22735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168752" bIns="168752" rtlCol="0" anchor="t"/>
          <a:lstStyle/>
          <a:p>
            <a:pPr algn="l"/>
            <a:endParaRPr lang="en-US" sz="3375" dirty="0">
              <a:solidFill>
                <a:schemeClr val="tx1"/>
              </a:solidFill>
            </a:endParaRPr>
          </a:p>
        </p:txBody>
      </p:sp>
      <p:sp>
        <p:nvSpPr>
          <p:cNvPr id="23" name="Tekstvak 1">
            <a:extLst>
              <a:ext uri="{FF2B5EF4-FFF2-40B4-BE49-F238E27FC236}">
                <a16:creationId xmlns:a16="http://schemas.microsoft.com/office/drawing/2014/main" id="{E97FC1CD-1D89-0984-D872-8B9FF240DBC7}"/>
              </a:ext>
            </a:extLst>
          </p:cNvPr>
          <p:cNvSpPr txBox="1"/>
          <p:nvPr/>
        </p:nvSpPr>
        <p:spPr>
          <a:xfrm>
            <a:off x="7792771" y="475551"/>
            <a:ext cx="5697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ira Sans Medium" panose="020B0503050000020004" pitchFamily="34" charset="0"/>
                <a:ea typeface="Fira Sans Medium" panose="020B0503050000020004" pitchFamily="34" charset="0"/>
              </a:rPr>
              <a:t>Resizing, trimming</a:t>
            </a:r>
            <a:br>
              <a:rPr lang="en-US" sz="4800" dirty="0">
                <a:latin typeface="Fira Sans Medium" panose="020B0503050000020004" pitchFamily="34" charset="0"/>
                <a:ea typeface="Fira Sans Medium" panose="020B0503050000020004" pitchFamily="34" charset="0"/>
              </a:rPr>
            </a:br>
            <a:r>
              <a:rPr lang="en-US" sz="4800" dirty="0">
                <a:latin typeface="Fira Sans Medium" panose="020B0503050000020004" pitchFamily="34" charset="0"/>
                <a:ea typeface="Fira Sans Medium" panose="020B0503050000020004" pitchFamily="34" charset="0"/>
              </a:rPr>
              <a:t>the imported image</a:t>
            </a:r>
          </a:p>
        </p:txBody>
      </p:sp>
      <p:sp>
        <p:nvSpPr>
          <p:cNvPr id="24" name="Ovaal 2">
            <a:extLst>
              <a:ext uri="{FF2B5EF4-FFF2-40B4-BE49-F238E27FC236}">
                <a16:creationId xmlns:a16="http://schemas.microsoft.com/office/drawing/2014/main" id="{00FE075D-6126-A314-CD44-5BA185882F5E}"/>
              </a:ext>
            </a:extLst>
          </p:cNvPr>
          <p:cNvSpPr/>
          <p:nvPr/>
        </p:nvSpPr>
        <p:spPr>
          <a:xfrm>
            <a:off x="11517424" y="2775423"/>
            <a:ext cx="1655399" cy="1655399"/>
          </a:xfrm>
          <a:prstGeom prst="ellipse">
            <a:avLst/>
          </a:prstGeom>
          <a:noFill/>
          <a:ln w="12700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168752" bIns="168752" rtlCol="0" anchor="t"/>
          <a:lstStyle/>
          <a:p>
            <a:pPr algn="l"/>
            <a:endParaRPr lang="en-US" sz="3375" dirty="0">
              <a:solidFill>
                <a:schemeClr val="tx1"/>
              </a:solidFill>
            </a:endParaRPr>
          </a:p>
        </p:txBody>
      </p:sp>
      <p:sp>
        <p:nvSpPr>
          <p:cNvPr id="25" name="Tekstvak 3">
            <a:extLst>
              <a:ext uri="{FF2B5EF4-FFF2-40B4-BE49-F238E27FC236}">
                <a16:creationId xmlns:a16="http://schemas.microsoft.com/office/drawing/2014/main" id="{65502AF9-CC37-216F-0AB2-55908A003883}"/>
              </a:ext>
            </a:extLst>
          </p:cNvPr>
          <p:cNvSpPr txBox="1"/>
          <p:nvPr/>
        </p:nvSpPr>
        <p:spPr>
          <a:xfrm>
            <a:off x="7792771" y="5310563"/>
            <a:ext cx="5797421" cy="1910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1469" indent="-321469">
              <a:buFont typeface="Arial" panose="020B0604020202020204" pitchFamily="34" charset="0"/>
              <a:buChar char="•"/>
            </a:pPr>
            <a:r>
              <a:rPr lang="en-US" sz="1688" dirty="0"/>
              <a:t>Double-click on image</a:t>
            </a:r>
          </a:p>
          <a:p>
            <a:pPr marL="321469" indent="-321469">
              <a:buFont typeface="Arial" panose="020B0604020202020204" pitchFamily="34" charset="0"/>
              <a:buChar char="•"/>
            </a:pPr>
            <a:r>
              <a:rPr lang="en-US" sz="1688" dirty="0"/>
              <a:t>In your top tool-banner the crop-icon will appear</a:t>
            </a:r>
          </a:p>
          <a:p>
            <a:pPr marL="321469" indent="-321469">
              <a:buFont typeface="Arial" panose="020B0604020202020204" pitchFamily="34" charset="0"/>
              <a:buChar char="•"/>
            </a:pPr>
            <a:r>
              <a:rPr lang="en-US" sz="1688" dirty="0"/>
              <a:t>Click on crop-icon</a:t>
            </a:r>
          </a:p>
          <a:p>
            <a:pPr marL="321469" indent="-321469">
              <a:buFont typeface="Arial" panose="020B0604020202020204" pitchFamily="34" charset="0"/>
              <a:buChar char="•"/>
            </a:pPr>
            <a:r>
              <a:rPr lang="en-US" sz="1688" dirty="0"/>
              <a:t>Trim and resizing handles will appear on image</a:t>
            </a:r>
          </a:p>
          <a:p>
            <a:pPr marL="321469" indent="-321469">
              <a:buFont typeface="Arial" panose="020B0604020202020204" pitchFamily="34" charset="0"/>
              <a:buChar char="•"/>
            </a:pPr>
            <a:r>
              <a:rPr lang="en-US" sz="1688" dirty="0"/>
              <a:t>Only use the white squares at corners to resize image </a:t>
            </a:r>
          </a:p>
          <a:p>
            <a:pPr marL="321469" indent="-321469">
              <a:buFont typeface="Arial" panose="020B0604020202020204" pitchFamily="34" charset="0"/>
              <a:buChar char="•"/>
            </a:pPr>
            <a:r>
              <a:rPr lang="en-US" sz="1688" dirty="0"/>
              <a:t>Grab and move image to perfectly fit image frame</a:t>
            </a:r>
          </a:p>
          <a:p>
            <a:pPr marL="321469" indent="-321469">
              <a:buFont typeface="Arial" panose="020B0604020202020204" pitchFamily="34" charset="0"/>
              <a:buChar char="•"/>
            </a:pPr>
            <a:r>
              <a:rPr lang="en-US" sz="1688" dirty="0"/>
              <a:t>All other handles will change frame itself (not advised)</a:t>
            </a:r>
          </a:p>
        </p:txBody>
      </p:sp>
      <p:grpSp>
        <p:nvGrpSpPr>
          <p:cNvPr id="26" name="Groep 46">
            <a:extLst>
              <a:ext uri="{FF2B5EF4-FFF2-40B4-BE49-F238E27FC236}">
                <a16:creationId xmlns:a16="http://schemas.microsoft.com/office/drawing/2014/main" id="{C7295B8C-0AC7-E58A-2357-E8D8CE56EE86}"/>
              </a:ext>
            </a:extLst>
          </p:cNvPr>
          <p:cNvGrpSpPr/>
          <p:nvPr/>
        </p:nvGrpSpPr>
        <p:grpSpPr>
          <a:xfrm>
            <a:off x="14075187" y="3261590"/>
            <a:ext cx="648695" cy="658160"/>
            <a:chOff x="5394325" y="197069"/>
            <a:chExt cx="345966" cy="351014"/>
          </a:xfrm>
        </p:grpSpPr>
        <p:cxnSp>
          <p:nvCxnSpPr>
            <p:cNvPr id="27" name="Rechte verbindingslijn 28">
              <a:extLst>
                <a:ext uri="{FF2B5EF4-FFF2-40B4-BE49-F238E27FC236}">
                  <a16:creationId xmlns:a16="http://schemas.microsoft.com/office/drawing/2014/main" id="{3B0DDFCC-8695-6EE5-2F9A-E63E05D84B8D}"/>
                </a:ext>
              </a:extLst>
            </p:cNvPr>
            <p:cNvCxnSpPr>
              <a:cxnSpLocks/>
            </p:cNvCxnSpPr>
            <p:nvPr/>
          </p:nvCxnSpPr>
          <p:spPr>
            <a:xfrm>
              <a:off x="5437571" y="197069"/>
              <a:ext cx="0" cy="2995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Rechte verbindingslijn 32">
              <a:extLst>
                <a:ext uri="{FF2B5EF4-FFF2-40B4-BE49-F238E27FC236}">
                  <a16:creationId xmlns:a16="http://schemas.microsoft.com/office/drawing/2014/main" id="{8A872DA0-7DF7-59BA-0A2E-9671831FCB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1221" y="499375"/>
              <a:ext cx="30907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Rechte verbindingslijn 35">
              <a:extLst>
                <a:ext uri="{FF2B5EF4-FFF2-40B4-BE49-F238E27FC236}">
                  <a16:creationId xmlns:a16="http://schemas.microsoft.com/office/drawing/2014/main" id="{AA237210-36ED-35AA-11E6-8BBD9AAA63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8495" y="248539"/>
              <a:ext cx="0" cy="2995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Rechte verbindingslijn 36">
              <a:extLst>
                <a:ext uri="{FF2B5EF4-FFF2-40B4-BE49-F238E27FC236}">
                  <a16:creationId xmlns:a16="http://schemas.microsoft.com/office/drawing/2014/main" id="{AAC69A4D-045F-BFFF-8A09-E1CD8FA233A5}"/>
                </a:ext>
              </a:extLst>
            </p:cNvPr>
            <p:cNvCxnSpPr>
              <a:cxnSpLocks/>
            </p:cNvCxnSpPr>
            <p:nvPr/>
          </p:nvCxnSpPr>
          <p:spPr>
            <a:xfrm>
              <a:off x="5394325" y="245777"/>
              <a:ext cx="29416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Rechte verbindingslijn 39">
              <a:extLst>
                <a:ext uri="{FF2B5EF4-FFF2-40B4-BE49-F238E27FC236}">
                  <a16:creationId xmlns:a16="http://schemas.microsoft.com/office/drawing/2014/main" id="{6499723C-9D58-A068-D573-E020DAF94F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0746" y="205153"/>
              <a:ext cx="290994" cy="2914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Rechte verbindingslijn 16">
            <a:extLst>
              <a:ext uri="{FF2B5EF4-FFF2-40B4-BE49-F238E27FC236}">
                <a16:creationId xmlns:a16="http://schemas.microsoft.com/office/drawing/2014/main" id="{E8E3A59A-106B-E2EE-15E9-56787309C1F4}"/>
              </a:ext>
            </a:extLst>
          </p:cNvPr>
          <p:cNvCxnSpPr>
            <a:cxnSpLocks/>
          </p:cNvCxnSpPr>
          <p:nvPr/>
        </p:nvCxnSpPr>
        <p:spPr>
          <a:xfrm>
            <a:off x="11568107" y="3517395"/>
            <a:ext cx="0" cy="1206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echte verbindingslijn 29">
            <a:extLst>
              <a:ext uri="{FF2B5EF4-FFF2-40B4-BE49-F238E27FC236}">
                <a16:creationId xmlns:a16="http://schemas.microsoft.com/office/drawing/2014/main" id="{04E1E309-0CD8-ACFA-A174-02FA3A943FE8}"/>
              </a:ext>
            </a:extLst>
          </p:cNvPr>
          <p:cNvCxnSpPr>
            <a:cxnSpLocks/>
          </p:cNvCxnSpPr>
          <p:nvPr/>
        </p:nvCxnSpPr>
        <p:spPr>
          <a:xfrm flipH="1">
            <a:off x="12284112" y="4383777"/>
            <a:ext cx="12202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hthoek 30">
            <a:extLst>
              <a:ext uri="{FF2B5EF4-FFF2-40B4-BE49-F238E27FC236}">
                <a16:creationId xmlns:a16="http://schemas.microsoft.com/office/drawing/2014/main" id="{2DC2912C-B2A9-4CD6-6FF6-C15EE734C22C}"/>
              </a:ext>
            </a:extLst>
          </p:cNvPr>
          <p:cNvSpPr/>
          <p:nvPr/>
        </p:nvSpPr>
        <p:spPr>
          <a:xfrm>
            <a:off x="13176943" y="2335264"/>
            <a:ext cx="129667" cy="129667"/>
          </a:xfrm>
          <a:prstGeom prst="rect">
            <a:avLst/>
          </a:prstGeom>
          <a:solidFill>
            <a:schemeClr val="bg1"/>
          </a:solidFill>
          <a:ln w="6350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168752" bIns="168752" rtlCol="0" anchor="t"/>
          <a:lstStyle/>
          <a:p>
            <a:pPr algn="l"/>
            <a:endParaRPr lang="en-US" sz="3375" dirty="0">
              <a:solidFill>
                <a:schemeClr val="tx1"/>
              </a:solidFill>
            </a:endParaRPr>
          </a:p>
        </p:txBody>
      </p:sp>
      <p:sp>
        <p:nvSpPr>
          <p:cNvPr id="35" name="Rechthoek 31">
            <a:extLst>
              <a:ext uri="{FF2B5EF4-FFF2-40B4-BE49-F238E27FC236}">
                <a16:creationId xmlns:a16="http://schemas.microsoft.com/office/drawing/2014/main" id="{33C9D8E4-B5A7-0ABB-5F69-BCB1C120746E}"/>
              </a:ext>
            </a:extLst>
          </p:cNvPr>
          <p:cNvSpPr/>
          <p:nvPr/>
        </p:nvSpPr>
        <p:spPr>
          <a:xfrm>
            <a:off x="13178483" y="4736180"/>
            <a:ext cx="129667" cy="129667"/>
          </a:xfrm>
          <a:prstGeom prst="rect">
            <a:avLst/>
          </a:prstGeom>
          <a:solidFill>
            <a:schemeClr val="bg1"/>
          </a:solidFill>
          <a:ln w="6350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168752" bIns="168752" rtlCol="0" anchor="t"/>
          <a:lstStyle/>
          <a:p>
            <a:pPr algn="l"/>
            <a:endParaRPr lang="en-US" sz="3375" dirty="0">
              <a:solidFill>
                <a:schemeClr val="tx1"/>
              </a:solidFill>
            </a:endParaRPr>
          </a:p>
        </p:txBody>
      </p:sp>
      <p:sp>
        <p:nvSpPr>
          <p:cNvPr id="36" name="Rechthoek 33">
            <a:extLst>
              <a:ext uri="{FF2B5EF4-FFF2-40B4-BE49-F238E27FC236}">
                <a16:creationId xmlns:a16="http://schemas.microsoft.com/office/drawing/2014/main" id="{58D3BD92-77E7-1F6B-A5B6-764956CB6C06}"/>
              </a:ext>
            </a:extLst>
          </p:cNvPr>
          <p:cNvSpPr/>
          <p:nvPr/>
        </p:nvSpPr>
        <p:spPr>
          <a:xfrm>
            <a:off x="11389736" y="4731281"/>
            <a:ext cx="129667" cy="129667"/>
          </a:xfrm>
          <a:prstGeom prst="rect">
            <a:avLst/>
          </a:prstGeom>
          <a:solidFill>
            <a:schemeClr val="bg1"/>
          </a:solidFill>
          <a:ln w="6350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168752" bIns="168752" rtlCol="0" anchor="t"/>
          <a:lstStyle/>
          <a:p>
            <a:pPr algn="l"/>
            <a:endParaRPr lang="en-US" sz="3375" dirty="0">
              <a:solidFill>
                <a:schemeClr val="tx1"/>
              </a:solidFill>
            </a:endParaRPr>
          </a:p>
        </p:txBody>
      </p:sp>
      <p:sp>
        <p:nvSpPr>
          <p:cNvPr id="37" name="Rechthoek 34">
            <a:extLst>
              <a:ext uri="{FF2B5EF4-FFF2-40B4-BE49-F238E27FC236}">
                <a16:creationId xmlns:a16="http://schemas.microsoft.com/office/drawing/2014/main" id="{2BEADDE9-D471-39E2-31AB-65E177ACC591}"/>
              </a:ext>
            </a:extLst>
          </p:cNvPr>
          <p:cNvSpPr/>
          <p:nvPr/>
        </p:nvSpPr>
        <p:spPr>
          <a:xfrm>
            <a:off x="11384399" y="2326845"/>
            <a:ext cx="129667" cy="129667"/>
          </a:xfrm>
          <a:prstGeom prst="rect">
            <a:avLst/>
          </a:prstGeom>
          <a:solidFill>
            <a:schemeClr val="bg1"/>
          </a:solidFill>
          <a:ln w="6350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168752" bIns="168752" rtlCol="0" anchor="t"/>
          <a:lstStyle/>
          <a:p>
            <a:pPr algn="l"/>
            <a:endParaRPr lang="en-US" sz="3375" dirty="0">
              <a:solidFill>
                <a:schemeClr val="tx1"/>
              </a:solidFill>
            </a:endParaRPr>
          </a:p>
        </p:txBody>
      </p:sp>
      <p:grpSp>
        <p:nvGrpSpPr>
          <p:cNvPr id="38" name="Groep 40">
            <a:extLst>
              <a:ext uri="{FF2B5EF4-FFF2-40B4-BE49-F238E27FC236}">
                <a16:creationId xmlns:a16="http://schemas.microsoft.com/office/drawing/2014/main" id="{74CB0799-789A-74CF-7A94-C44B8AFDECAD}"/>
              </a:ext>
            </a:extLst>
          </p:cNvPr>
          <p:cNvGrpSpPr/>
          <p:nvPr/>
        </p:nvGrpSpPr>
        <p:grpSpPr>
          <a:xfrm>
            <a:off x="11525226" y="2468401"/>
            <a:ext cx="122023" cy="120600"/>
            <a:chOff x="2290162" y="960977"/>
            <a:chExt cx="65078" cy="64319"/>
          </a:xfrm>
        </p:grpSpPr>
        <p:cxnSp>
          <p:nvCxnSpPr>
            <p:cNvPr id="39" name="Rechte verbindingslijn 37">
              <a:extLst>
                <a:ext uri="{FF2B5EF4-FFF2-40B4-BE49-F238E27FC236}">
                  <a16:creationId xmlns:a16="http://schemas.microsoft.com/office/drawing/2014/main" id="{ACB34089-C9AB-433E-97BE-26A491C339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162" y="968204"/>
              <a:ext cx="6507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Rechte verbindingslijn 38">
              <a:extLst>
                <a:ext uri="{FF2B5EF4-FFF2-40B4-BE49-F238E27FC236}">
                  <a16:creationId xmlns:a16="http://schemas.microsoft.com/office/drawing/2014/main" id="{7A4D7B9E-F165-43A4-BCFE-3118065C8727}"/>
                </a:ext>
              </a:extLst>
            </p:cNvPr>
            <p:cNvCxnSpPr>
              <a:cxnSpLocks/>
            </p:cNvCxnSpPr>
            <p:nvPr/>
          </p:nvCxnSpPr>
          <p:spPr>
            <a:xfrm>
              <a:off x="2298042" y="960977"/>
              <a:ext cx="0" cy="643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ep 41">
            <a:extLst>
              <a:ext uri="{FF2B5EF4-FFF2-40B4-BE49-F238E27FC236}">
                <a16:creationId xmlns:a16="http://schemas.microsoft.com/office/drawing/2014/main" id="{8AC1B3F9-5C9D-0B8B-C8FC-BB78FEAB8696}"/>
              </a:ext>
            </a:extLst>
          </p:cNvPr>
          <p:cNvGrpSpPr/>
          <p:nvPr/>
        </p:nvGrpSpPr>
        <p:grpSpPr>
          <a:xfrm rot="5400000">
            <a:off x="13043292" y="2468401"/>
            <a:ext cx="122023" cy="120600"/>
            <a:chOff x="2290162" y="960977"/>
            <a:chExt cx="65078" cy="64319"/>
          </a:xfrm>
        </p:grpSpPr>
        <p:cxnSp>
          <p:nvCxnSpPr>
            <p:cNvPr id="42" name="Rechte verbindingslijn 42">
              <a:extLst>
                <a:ext uri="{FF2B5EF4-FFF2-40B4-BE49-F238E27FC236}">
                  <a16:creationId xmlns:a16="http://schemas.microsoft.com/office/drawing/2014/main" id="{935413D6-DC51-927C-5C64-24F9A5CBC3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162" y="968204"/>
              <a:ext cx="6507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Rechte verbindingslijn 43">
              <a:extLst>
                <a:ext uri="{FF2B5EF4-FFF2-40B4-BE49-F238E27FC236}">
                  <a16:creationId xmlns:a16="http://schemas.microsoft.com/office/drawing/2014/main" id="{D88D8D5E-C824-E949-0D3A-5D5F426B7C6F}"/>
                </a:ext>
              </a:extLst>
            </p:cNvPr>
            <p:cNvCxnSpPr>
              <a:cxnSpLocks/>
            </p:cNvCxnSpPr>
            <p:nvPr/>
          </p:nvCxnSpPr>
          <p:spPr>
            <a:xfrm>
              <a:off x="2298042" y="960977"/>
              <a:ext cx="0" cy="643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ep 44">
            <a:extLst>
              <a:ext uri="{FF2B5EF4-FFF2-40B4-BE49-F238E27FC236}">
                <a16:creationId xmlns:a16="http://schemas.microsoft.com/office/drawing/2014/main" id="{7B16A3D7-6FB1-A364-4DD5-54AE31524C86}"/>
              </a:ext>
            </a:extLst>
          </p:cNvPr>
          <p:cNvGrpSpPr/>
          <p:nvPr/>
        </p:nvGrpSpPr>
        <p:grpSpPr>
          <a:xfrm rot="16200000">
            <a:off x="11525226" y="4611554"/>
            <a:ext cx="122023" cy="120600"/>
            <a:chOff x="2290162" y="960977"/>
            <a:chExt cx="65078" cy="64319"/>
          </a:xfrm>
        </p:grpSpPr>
        <p:cxnSp>
          <p:nvCxnSpPr>
            <p:cNvPr id="45" name="Rechte verbindingslijn 45">
              <a:extLst>
                <a:ext uri="{FF2B5EF4-FFF2-40B4-BE49-F238E27FC236}">
                  <a16:creationId xmlns:a16="http://schemas.microsoft.com/office/drawing/2014/main" id="{95446B91-65EE-8BE7-BF48-28F1582A5E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162" y="968204"/>
              <a:ext cx="6507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Rechte verbindingslijn 47">
              <a:extLst>
                <a:ext uri="{FF2B5EF4-FFF2-40B4-BE49-F238E27FC236}">
                  <a16:creationId xmlns:a16="http://schemas.microsoft.com/office/drawing/2014/main" id="{2A6BD108-D885-7D16-7E8C-1556D1A8E4F7}"/>
                </a:ext>
              </a:extLst>
            </p:cNvPr>
            <p:cNvCxnSpPr>
              <a:cxnSpLocks/>
            </p:cNvCxnSpPr>
            <p:nvPr/>
          </p:nvCxnSpPr>
          <p:spPr>
            <a:xfrm>
              <a:off x="2298042" y="960977"/>
              <a:ext cx="0" cy="643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ep 48">
            <a:extLst>
              <a:ext uri="{FF2B5EF4-FFF2-40B4-BE49-F238E27FC236}">
                <a16:creationId xmlns:a16="http://schemas.microsoft.com/office/drawing/2014/main" id="{A78E7937-7B80-3A15-CC96-166ABFB47A84}"/>
              </a:ext>
            </a:extLst>
          </p:cNvPr>
          <p:cNvGrpSpPr/>
          <p:nvPr/>
        </p:nvGrpSpPr>
        <p:grpSpPr>
          <a:xfrm rot="10800000">
            <a:off x="13043292" y="4611554"/>
            <a:ext cx="122023" cy="120600"/>
            <a:chOff x="2290162" y="960977"/>
            <a:chExt cx="65078" cy="64319"/>
          </a:xfrm>
        </p:grpSpPr>
        <p:cxnSp>
          <p:nvCxnSpPr>
            <p:cNvPr id="49" name="Rechte verbindingslijn 49">
              <a:extLst>
                <a:ext uri="{FF2B5EF4-FFF2-40B4-BE49-F238E27FC236}">
                  <a16:creationId xmlns:a16="http://schemas.microsoft.com/office/drawing/2014/main" id="{CDAB2059-F0E8-8F1E-F305-5EAC6E52AE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162" y="968204"/>
              <a:ext cx="6507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Rechte verbindingslijn 50">
              <a:extLst>
                <a:ext uri="{FF2B5EF4-FFF2-40B4-BE49-F238E27FC236}">
                  <a16:creationId xmlns:a16="http://schemas.microsoft.com/office/drawing/2014/main" id="{836D7F25-990E-8C87-AD65-1EF798AD69B2}"/>
                </a:ext>
              </a:extLst>
            </p:cNvPr>
            <p:cNvCxnSpPr>
              <a:cxnSpLocks/>
            </p:cNvCxnSpPr>
            <p:nvPr/>
          </p:nvCxnSpPr>
          <p:spPr>
            <a:xfrm>
              <a:off x="2298042" y="960977"/>
              <a:ext cx="0" cy="643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1" name="Rechte verbindingslijn 70">
            <a:extLst>
              <a:ext uri="{FF2B5EF4-FFF2-40B4-BE49-F238E27FC236}">
                <a16:creationId xmlns:a16="http://schemas.microsoft.com/office/drawing/2014/main" id="{178F174A-0650-59D3-4F5D-25F301708767}"/>
              </a:ext>
            </a:extLst>
          </p:cNvPr>
          <p:cNvCxnSpPr>
            <a:cxnSpLocks/>
          </p:cNvCxnSpPr>
          <p:nvPr/>
        </p:nvCxnSpPr>
        <p:spPr>
          <a:xfrm flipH="1">
            <a:off x="12265260" y="2827082"/>
            <a:ext cx="12202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Rechte verbindingslijn 71">
            <a:extLst>
              <a:ext uri="{FF2B5EF4-FFF2-40B4-BE49-F238E27FC236}">
                <a16:creationId xmlns:a16="http://schemas.microsoft.com/office/drawing/2014/main" id="{0C42EB12-9281-62EE-9DF3-33A56C6EF9E6}"/>
              </a:ext>
            </a:extLst>
          </p:cNvPr>
          <p:cNvCxnSpPr>
            <a:cxnSpLocks/>
          </p:cNvCxnSpPr>
          <p:nvPr/>
        </p:nvCxnSpPr>
        <p:spPr>
          <a:xfrm>
            <a:off x="13111178" y="3554134"/>
            <a:ext cx="0" cy="1206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kstvak 72">
            <a:extLst>
              <a:ext uri="{FF2B5EF4-FFF2-40B4-BE49-F238E27FC236}">
                <a16:creationId xmlns:a16="http://schemas.microsoft.com/office/drawing/2014/main" id="{13E03903-A5EB-2D8A-BC56-49E153C78CD2}"/>
              </a:ext>
            </a:extLst>
          </p:cNvPr>
          <p:cNvSpPr txBox="1"/>
          <p:nvPr/>
        </p:nvSpPr>
        <p:spPr>
          <a:xfrm>
            <a:off x="13867169" y="3977707"/>
            <a:ext cx="1107996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88" dirty="0"/>
              <a:t>crop-icon</a:t>
            </a:r>
          </a:p>
        </p:txBody>
      </p:sp>
      <p:sp>
        <p:nvSpPr>
          <p:cNvPr id="54" name="Pijl omhoog 73">
            <a:extLst>
              <a:ext uri="{FF2B5EF4-FFF2-40B4-BE49-F238E27FC236}">
                <a16:creationId xmlns:a16="http://schemas.microsoft.com/office/drawing/2014/main" id="{350533DB-2119-EA49-93FD-D3224C2E8E8C}"/>
              </a:ext>
            </a:extLst>
          </p:cNvPr>
          <p:cNvSpPr/>
          <p:nvPr/>
        </p:nvSpPr>
        <p:spPr>
          <a:xfrm rot="18900000">
            <a:off x="12083842" y="3390873"/>
            <a:ext cx="349167" cy="482584"/>
          </a:xfrm>
          <a:prstGeom prst="upArrow">
            <a:avLst>
              <a:gd name="adj1" fmla="val 36523"/>
              <a:gd name="adj2" fmla="val 9043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168752" bIns="168752" rtlCol="0" anchor="t"/>
          <a:lstStyle/>
          <a:p>
            <a:pPr algn="l"/>
            <a:endParaRPr lang="en-US" sz="3375" dirty="0">
              <a:solidFill>
                <a:schemeClr val="tx1"/>
              </a:solidFill>
            </a:endParaRPr>
          </a:p>
        </p:txBody>
      </p:sp>
      <p:sp>
        <p:nvSpPr>
          <p:cNvPr id="55" name="Pijl omhoog 74">
            <a:extLst>
              <a:ext uri="{FF2B5EF4-FFF2-40B4-BE49-F238E27FC236}">
                <a16:creationId xmlns:a16="http://schemas.microsoft.com/office/drawing/2014/main" id="{9253C917-900F-B559-F36D-14864CF0B69C}"/>
              </a:ext>
            </a:extLst>
          </p:cNvPr>
          <p:cNvSpPr/>
          <p:nvPr/>
        </p:nvSpPr>
        <p:spPr>
          <a:xfrm rot="18900000">
            <a:off x="12223655" y="3346721"/>
            <a:ext cx="349167" cy="482584"/>
          </a:xfrm>
          <a:prstGeom prst="upArrow">
            <a:avLst>
              <a:gd name="adj1" fmla="val 36523"/>
              <a:gd name="adj2" fmla="val 90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168752" bIns="168752" rtlCol="0" anchor="t"/>
          <a:lstStyle/>
          <a:p>
            <a:pPr algn="l"/>
            <a:endParaRPr lang="en-US" sz="33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4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1">
            <a:extLst>
              <a:ext uri="{FF2B5EF4-FFF2-40B4-BE49-F238E27FC236}">
                <a16:creationId xmlns:a16="http://schemas.microsoft.com/office/drawing/2014/main" id="{488111CE-E6BB-6D7F-67E7-624D794A255C}"/>
              </a:ext>
            </a:extLst>
          </p:cNvPr>
          <p:cNvSpPr txBox="1"/>
          <p:nvPr/>
        </p:nvSpPr>
        <p:spPr>
          <a:xfrm>
            <a:off x="637234" y="1451079"/>
            <a:ext cx="6131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ira Sans Medium" panose="020B0503050000020004" pitchFamily="34" charset="0"/>
                <a:ea typeface="Fira Sans Medium" panose="020B0503050000020004" pitchFamily="34" charset="0"/>
              </a:rPr>
              <a:t>Insert your text and upload on LinkedIn </a:t>
            </a:r>
          </a:p>
        </p:txBody>
      </p:sp>
      <p:sp>
        <p:nvSpPr>
          <p:cNvPr id="7" name="Tekstvak 3">
            <a:extLst>
              <a:ext uri="{FF2B5EF4-FFF2-40B4-BE49-F238E27FC236}">
                <a16:creationId xmlns:a16="http://schemas.microsoft.com/office/drawing/2014/main" id="{48502237-2795-046B-5A65-84FB9F36B1E6}"/>
              </a:ext>
            </a:extLst>
          </p:cNvPr>
          <p:cNvSpPr txBox="1"/>
          <p:nvPr/>
        </p:nvSpPr>
        <p:spPr>
          <a:xfrm>
            <a:off x="635225" y="3434354"/>
            <a:ext cx="6583952" cy="19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469" indent="-321469">
              <a:buFont typeface="Arial" panose="020B0604020202020204" pitchFamily="34" charset="0"/>
              <a:buChar char="•"/>
            </a:pPr>
            <a:r>
              <a:rPr lang="en-US" sz="1688" dirty="0"/>
              <a:t>Click on the text box with the “Lorem ipsum” placeholder.</a:t>
            </a:r>
          </a:p>
          <a:p>
            <a:pPr marL="321469" indent="-321469">
              <a:buFont typeface="Arial" panose="020B0604020202020204" pitchFamily="34" charset="0"/>
              <a:buChar char="•"/>
            </a:pPr>
            <a:r>
              <a:rPr lang="en-US" sz="1688" dirty="0"/>
              <a:t>Replace it with your preferred announcement for your new journey at Wolters Kluwer.</a:t>
            </a:r>
          </a:p>
          <a:p>
            <a:pPr marL="321469" indent="-321469">
              <a:buFont typeface="Arial" panose="020B0604020202020204" pitchFamily="34" charset="0"/>
              <a:buChar char="•"/>
            </a:pPr>
            <a:r>
              <a:rPr lang="en-US" sz="1688" dirty="0"/>
              <a:t>Save the slide as a jpeg on your computer.</a:t>
            </a:r>
          </a:p>
          <a:p>
            <a:pPr marL="321469" indent="-321469">
              <a:buFont typeface="Arial" panose="020B0604020202020204" pitchFamily="34" charset="0"/>
              <a:buChar char="•"/>
            </a:pPr>
            <a:r>
              <a:rPr lang="en-US" sz="1688" dirty="0"/>
              <a:t>Your image is now ready to use on LinkedIn.</a:t>
            </a:r>
          </a:p>
          <a:p>
            <a:pPr marL="321469" indent="-321469">
              <a:buFont typeface="Arial" panose="020B0604020202020204" pitchFamily="34" charset="0"/>
              <a:buChar char="•"/>
            </a:pPr>
            <a:r>
              <a:rPr lang="en-US" sz="1688" dirty="0"/>
              <a:t>Don’t forget to include hashtags like: #</a:t>
            </a:r>
            <a:r>
              <a:rPr lang="en-US" sz="1688" dirty="0" err="1"/>
              <a:t>bethedifference</a:t>
            </a:r>
            <a:r>
              <a:rPr lang="en-US" sz="1688" dirty="0"/>
              <a:t>, #</a:t>
            </a:r>
            <a:r>
              <a:rPr lang="en-US" sz="1688" dirty="0" err="1"/>
              <a:t>wolterskluwer</a:t>
            </a:r>
            <a:r>
              <a:rPr lang="en-US" sz="1688" dirty="0"/>
              <a:t>, #</a:t>
            </a:r>
            <a:r>
              <a:rPr lang="en-US" sz="1688" dirty="0" err="1"/>
              <a:t>wolterskluwercareers</a:t>
            </a:r>
            <a:r>
              <a:rPr lang="en-US" sz="1688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78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B90DF-B0DA-B9F3-29A3-5AF1C2BA2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22ED78-8F98-3DE5-4C82-BA971D835C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5243176" cy="80040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0000" bIns="90000" rtlCol="0" anchor="t"/>
          <a:lstStyle/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8797AB5-A3DF-541A-0A3A-AFE1765C880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38031" y="663604"/>
            <a:ext cx="9207833" cy="0"/>
          </a:xfrm>
          <a:prstGeom prst="line">
            <a:avLst/>
          </a:prstGeom>
          <a:ln w="539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94D0C167-C91B-AADA-CB1A-35014BD4FB4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8031" y="4216613"/>
            <a:ext cx="9207832" cy="19389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Lorem ipsum dolor sit </a:t>
            </a:r>
            <a:r>
              <a:rPr lang="en-US" sz="3000" dirty="0" err="1">
                <a:latin typeface="Fira Sans" panose="020B0503050000020004" pitchFamily="34" charset="0"/>
                <a:ea typeface="Fira Sans" panose="020B0503050000020004" pitchFamily="34" charset="0"/>
              </a:rPr>
              <a:t>amet</a:t>
            </a:r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, </a:t>
            </a:r>
            <a:r>
              <a:rPr lang="en-US" sz="3000" dirty="0" err="1">
                <a:latin typeface="Fira Sans" panose="020B0503050000020004" pitchFamily="34" charset="0"/>
                <a:ea typeface="Fira Sans" panose="020B0503050000020004" pitchFamily="34" charset="0"/>
              </a:rPr>
              <a:t>consectetuer</a:t>
            </a:r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latin typeface="Fira Sans" panose="020B0503050000020004" pitchFamily="34" charset="0"/>
                <a:ea typeface="Fira Sans" panose="020B0503050000020004" pitchFamily="34" charset="0"/>
              </a:rPr>
              <a:t>adipiscing</a:t>
            </a:r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latin typeface="Fira Sans" panose="020B0503050000020004" pitchFamily="34" charset="0"/>
                <a:ea typeface="Fira Sans" panose="020B0503050000020004" pitchFamily="34" charset="0"/>
              </a:rPr>
              <a:t>elit</a:t>
            </a:r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, sed diam </a:t>
            </a:r>
            <a:r>
              <a:rPr lang="en-US" sz="3000" dirty="0" err="1">
                <a:latin typeface="Fira Sans" panose="020B0503050000020004" pitchFamily="34" charset="0"/>
                <a:ea typeface="Fira Sans" panose="020B0503050000020004" pitchFamily="34" charset="0"/>
              </a:rPr>
              <a:t>nonummy</a:t>
            </a:r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latin typeface="Fira Sans" panose="020B0503050000020004" pitchFamily="34" charset="0"/>
                <a:ea typeface="Fira Sans" panose="020B0503050000020004" pitchFamily="34" charset="0"/>
              </a:rPr>
              <a:t>nibh</a:t>
            </a:r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latin typeface="Fira Sans" panose="020B0503050000020004" pitchFamily="34" charset="0"/>
                <a:ea typeface="Fira Sans" panose="020B0503050000020004" pitchFamily="34" charset="0"/>
              </a:rPr>
              <a:t>euismod</a:t>
            </a:r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latin typeface="Fira Sans" panose="020B0503050000020004" pitchFamily="34" charset="0"/>
                <a:ea typeface="Fira Sans" panose="020B0503050000020004" pitchFamily="34" charset="0"/>
              </a:rPr>
              <a:t>tincidunt</a:t>
            </a:r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latin typeface="Fira Sans" panose="020B0503050000020004" pitchFamily="34" charset="0"/>
                <a:ea typeface="Fira Sans" panose="020B0503050000020004" pitchFamily="34" charset="0"/>
              </a:rPr>
              <a:t>ut</a:t>
            </a:r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latin typeface="Fira Sans" panose="020B0503050000020004" pitchFamily="34" charset="0"/>
                <a:ea typeface="Fira Sans" panose="020B0503050000020004" pitchFamily="34" charset="0"/>
              </a:rPr>
              <a:t>laoreet</a:t>
            </a:r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 dolore magna </a:t>
            </a:r>
            <a:r>
              <a:rPr lang="en-US" sz="3000" dirty="0" err="1">
                <a:latin typeface="Fira Sans" panose="020B0503050000020004" pitchFamily="34" charset="0"/>
                <a:ea typeface="Fira Sans" panose="020B0503050000020004" pitchFamily="34" charset="0"/>
              </a:rPr>
              <a:t>aliquam</a:t>
            </a:r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latin typeface="Fira Sans" panose="020B0503050000020004" pitchFamily="34" charset="0"/>
                <a:ea typeface="Fira Sans" panose="020B0503050000020004" pitchFamily="34" charset="0"/>
              </a:rPr>
              <a:t>erat</a:t>
            </a:r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latin typeface="Fira Sans" panose="020B0503050000020004" pitchFamily="34" charset="0"/>
                <a:ea typeface="Fira Sans" panose="020B0503050000020004" pitchFamily="34" charset="0"/>
              </a:rPr>
              <a:t>volutpat</a:t>
            </a:r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. Ut </a:t>
            </a:r>
            <a:r>
              <a:rPr lang="en-US" sz="3000" dirty="0" err="1">
                <a:latin typeface="Fira Sans" panose="020B0503050000020004" pitchFamily="34" charset="0"/>
                <a:ea typeface="Fira Sans" panose="020B0503050000020004" pitchFamily="34" charset="0"/>
              </a:rPr>
              <a:t>wisi</a:t>
            </a:r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latin typeface="Fira Sans" panose="020B0503050000020004" pitchFamily="34" charset="0"/>
                <a:ea typeface="Fira Sans" panose="020B0503050000020004" pitchFamily="34" charset="0"/>
              </a:rPr>
              <a:t>enim</a:t>
            </a:r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 ad minim </a:t>
            </a:r>
            <a:r>
              <a:rPr lang="en-US" sz="3000" dirty="0" err="1">
                <a:latin typeface="Fira Sans" panose="020B0503050000020004" pitchFamily="34" charset="0"/>
                <a:ea typeface="Fira Sans" panose="020B0503050000020004" pitchFamily="34" charset="0"/>
              </a:rPr>
              <a:t>veniam</a:t>
            </a:r>
            <a:r>
              <a:rPr lang="en-US" sz="3000" dirty="0">
                <a:latin typeface="Fira Sans" panose="020B0503050000020004" pitchFamily="34" charset="0"/>
                <a:ea typeface="Fira Sans" panose="020B0503050000020004" pitchFamily="34" charset="0"/>
              </a:rPr>
              <a:t>.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281C0CF-6343-05D0-F191-7FF4C5D479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8030" y="1044752"/>
            <a:ext cx="9207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Fira Sans" panose="020B0503050000020004" pitchFamily="34" charset="0"/>
                <a:ea typeface="Fira Sans" panose="020B0503050000020004" pitchFamily="34" charset="0"/>
              </a:rPr>
              <a:t>Be the difference</a:t>
            </a:r>
          </a:p>
        </p:txBody>
      </p:sp>
      <p:cxnSp>
        <p:nvCxnSpPr>
          <p:cNvPr id="11" name="Rechte verbindingslijn 4">
            <a:extLst>
              <a:ext uri="{FF2B5EF4-FFF2-40B4-BE49-F238E27FC236}">
                <a16:creationId xmlns:a16="http://schemas.microsoft.com/office/drawing/2014/main" id="{C948806F-EC63-B798-C7E1-20EA5C200A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170000" y="663604"/>
            <a:ext cx="4438800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2EB37E-9BAD-E83B-D910-263F41DE6A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80883" y="5831291"/>
            <a:ext cx="1825789" cy="1825789"/>
          </a:xfrm>
          <a:prstGeom prst="rect">
            <a:avLst/>
          </a:prstGeom>
        </p:spPr>
      </p:pic>
      <p:pic>
        <p:nvPicPr>
          <p:cNvPr id="13" name="Picture 12" descr="A person with his hands folded in front of a window&#10;&#10;Description automatically generated">
            <a:extLst>
              <a:ext uri="{FF2B5EF4-FFF2-40B4-BE49-F238E27FC236}">
                <a16:creationId xmlns:a16="http://schemas.microsoft.com/office/drawing/2014/main" id="{A269577F-12CD-7CDB-6BB2-4DFD8EB050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600" y="1251299"/>
            <a:ext cx="3657600" cy="3657600"/>
          </a:xfrm>
          <a:prstGeom prst="ellipse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E87605B-6918-3F45-040D-7C4A47187C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066" y="6448365"/>
            <a:ext cx="4756232" cy="11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5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A793E-2F04-0DB5-87CD-6240430C9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B92802-3A5D-430F-0266-9B33C46525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5243176" cy="80040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0000" bIns="90000" rtlCol="0" anchor="t"/>
          <a:lstStyle/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2D6111EC-E646-41C8-286F-7A075EE5FD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38031" y="663604"/>
            <a:ext cx="9207833" cy="0"/>
          </a:xfrm>
          <a:prstGeom prst="line">
            <a:avLst/>
          </a:prstGeom>
          <a:ln w="539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71EF5AC0-D0BD-EC30-C3E1-D8329E13B1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8031" y="4216613"/>
            <a:ext cx="9207832" cy="19389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Lorem ipsum dolor sit </a:t>
            </a:r>
            <a:r>
              <a:rPr lang="en-US" sz="300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amet</a:t>
            </a:r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consectetuer</a:t>
            </a:r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adipiscing</a:t>
            </a:r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elit</a:t>
            </a:r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sed diam </a:t>
            </a:r>
            <a:r>
              <a:rPr lang="en-US" sz="300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nonummy</a:t>
            </a:r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nibh</a:t>
            </a:r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euismod</a:t>
            </a:r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tincidunt</a:t>
            </a:r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ut</a:t>
            </a:r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laoreet</a:t>
            </a:r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dolore magna </a:t>
            </a:r>
            <a:r>
              <a:rPr lang="en-US" sz="300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aliquam</a:t>
            </a:r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erat</a:t>
            </a:r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volutpat</a:t>
            </a:r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 Ut </a:t>
            </a:r>
            <a:r>
              <a:rPr lang="en-US" sz="300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wisi</a:t>
            </a:r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enim</a:t>
            </a:r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ad minim </a:t>
            </a:r>
            <a:r>
              <a:rPr lang="en-US" sz="300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veniam</a:t>
            </a:r>
            <a:r>
              <a:rPr lang="en-US" sz="3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.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2AEB775-ADB7-8C4A-DD05-9DCF65FB0D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8030" y="1044752"/>
            <a:ext cx="9207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Be the difference</a:t>
            </a:r>
          </a:p>
        </p:txBody>
      </p:sp>
      <p:cxnSp>
        <p:nvCxnSpPr>
          <p:cNvPr id="11" name="Rechte verbindingslijn 4">
            <a:extLst>
              <a:ext uri="{FF2B5EF4-FFF2-40B4-BE49-F238E27FC236}">
                <a16:creationId xmlns:a16="http://schemas.microsoft.com/office/drawing/2014/main" id="{2318BD42-953F-DC66-E88B-A7ACE427A7E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170000" y="663604"/>
            <a:ext cx="4438800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erson with his hands folded in front of a window&#10;&#10;Description automatically generated">
            <a:extLst>
              <a:ext uri="{FF2B5EF4-FFF2-40B4-BE49-F238E27FC236}">
                <a16:creationId xmlns:a16="http://schemas.microsoft.com/office/drawing/2014/main" id="{2ACBE335-F7E8-72F4-445A-F44D2FB174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600" y="1251299"/>
            <a:ext cx="3657600" cy="3657600"/>
          </a:xfrm>
          <a:prstGeom prst="ellipse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5D2804-556B-C005-EAD7-F41D7D6C87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80883" y="5831291"/>
            <a:ext cx="1825789" cy="182578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0033FB3-0F4E-C1E0-F530-04B42BC195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066" y="6448365"/>
            <a:ext cx="4754880" cy="117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18551"/>
      </p:ext>
    </p:extLst>
  </p:cSld>
  <p:clrMapOvr>
    <a:masterClrMapping/>
  </p:clrMapOvr>
</p:sld>
</file>

<file path=ppt/theme/theme1.xml><?xml version="1.0" encoding="utf-8"?>
<a:theme xmlns:a="http://schemas.openxmlformats.org/drawingml/2006/main" name="Wolters Kluwer (2021)">
  <a:themeElements>
    <a:clrScheme name="Wolters Kluwer (2022)">
      <a:dk1>
        <a:srgbClr val="000000"/>
      </a:dk1>
      <a:lt1>
        <a:srgbClr val="FFFFFF"/>
      </a:lt1>
      <a:dk2>
        <a:srgbClr val="000000"/>
      </a:dk2>
      <a:lt2>
        <a:srgbClr val="EDEDED"/>
      </a:lt2>
      <a:accent1>
        <a:srgbClr val="007AC3"/>
      </a:accent1>
      <a:accent2>
        <a:srgbClr val="A6D1EA"/>
      </a:accent2>
      <a:accent3>
        <a:srgbClr val="85BC20"/>
      </a:accent3>
      <a:accent4>
        <a:srgbClr val="C2DD90"/>
      </a:accent4>
      <a:accent5>
        <a:srgbClr val="E5202E"/>
      </a:accent5>
      <a:accent6>
        <a:srgbClr val="FAD2D5"/>
      </a:accent6>
      <a:hlink>
        <a:srgbClr val="007AC3"/>
      </a:hlink>
      <a:folHlink>
        <a:srgbClr val="007AC3"/>
      </a:folHlink>
    </a:clrScheme>
    <a:fontScheme name="Wolters Kluwer">
      <a:majorFont>
        <a:latin typeface="Fira Sans Light"/>
        <a:ea typeface=""/>
        <a:cs typeface=""/>
      </a:majorFont>
      <a:minorFont>
        <a:latin typeface="Fira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tIns="90000" bIns="90000" rtlCol="0" anchor="t"/>
      <a:lstStyle>
        <a:defPPr algn="l">
          <a:defRPr sz="1800" dirty="0">
            <a:solidFill>
              <a:schemeClr val="tx1"/>
            </a:solidFill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3f8ba4e0-0036-40b4-8a87-ac1dc8e54df7">
      <UserInfo>
        <DisplayName>Geerbex, Ingrid</DisplayName>
        <AccountId>17</AccountId>
        <AccountType/>
      </UserInfo>
      <UserInfo>
        <DisplayName>Genderen Stort, Gerbert van</DisplayName>
        <AccountId>2458</AccountId>
        <AccountType/>
      </UserInfo>
      <UserInfo>
        <DisplayName>Burke, Alice</DisplayName>
        <AccountId>2631</AccountId>
        <AccountType/>
      </UserInfo>
      <UserInfo>
        <DisplayName>Griesheimer, Marlijn</DisplayName>
        <AccountId>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352DE6AFB1745A0C3630A08615850" ma:contentTypeVersion="13" ma:contentTypeDescription="Create a new document." ma:contentTypeScope="" ma:versionID="97a53cfa27d920baf5f89119fc17fa35">
  <xsd:schema xmlns:xsd="http://www.w3.org/2001/XMLSchema" xmlns:xs="http://www.w3.org/2001/XMLSchema" xmlns:p="http://schemas.microsoft.com/office/2006/metadata/properties" xmlns:ns1="http://schemas.microsoft.com/sharepoint/v3" xmlns:ns2="73ecf2bf-e916-4bf5-acc3-036969702ef7" xmlns:ns3="3f8ba4e0-0036-40b4-8a87-ac1dc8e54df7" targetNamespace="http://schemas.microsoft.com/office/2006/metadata/properties" ma:root="true" ma:fieldsID="ffe837f990fb10741cc4789a4efe61fb" ns1:_="" ns2:_="" ns3:_="">
    <xsd:import namespace="http://schemas.microsoft.com/sharepoint/v3"/>
    <xsd:import namespace="73ecf2bf-e916-4bf5-acc3-036969702ef7"/>
    <xsd:import namespace="3f8ba4e0-0036-40b4-8a87-ac1dc8e54d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cf2bf-e916-4bf5-acc3-036969702e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ba4e0-0036-40b4-8a87-ac1dc8e54d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C17EEB-22D9-4605-A8CE-5810827C48BA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73ecf2bf-e916-4bf5-acc3-036969702ef7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f8ba4e0-0036-40b4-8a87-ac1dc8e54df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51CA2D-65C1-429C-9F15-BBAF8995EC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7E0296-745D-4097-969E-75D42070A6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3ecf2bf-e916-4bf5-acc3-036969702ef7"/>
    <ds:schemaRef ds:uri="3f8ba4e0-0036-40b4-8a87-ac1dc8e54d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19858</TotalTime>
  <Words>216</Words>
  <Application>Microsoft Office PowerPoint</Application>
  <PresentationFormat>Custom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Fira Sans</vt:lpstr>
      <vt:lpstr>Fira Sans Medium</vt:lpstr>
      <vt:lpstr>Fira Sans Light</vt:lpstr>
      <vt:lpstr>Calibri</vt:lpstr>
      <vt:lpstr>Wolters Kluwer (2021)</vt:lpstr>
      <vt:lpstr>PowerPoint Presentation</vt:lpstr>
      <vt:lpstr>PowerPoint Presentation</vt:lpstr>
      <vt:lpstr>PowerPoint Presentation</vt:lpstr>
      <vt:lpstr>PowerPoint Presentation</vt:lpstr>
    </vt:vector>
  </TitlesOfParts>
  <Company>Wolters Kluwer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Emendatori, Elise</dc:creator>
  <cp:lastModifiedBy>Aminadoki, Damien</cp:lastModifiedBy>
  <cp:revision>64</cp:revision>
  <cp:lastPrinted>2020-01-31T13:19:22Z</cp:lastPrinted>
  <dcterms:created xsi:type="dcterms:W3CDTF">2014-09-21T18:13:09Z</dcterms:created>
  <dcterms:modified xsi:type="dcterms:W3CDTF">2024-02-23T13:57:55Z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0x0101002E2352DE6AFB1745A0C3630A08615850</vt:lpwstr>
  </property>
</Properties>
</file>