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31730EE2" w14:textId="4FF6EFAD" w:rsidR="006B2C96" w:rsidRDefault="00FE7E79" w:rsidP="006B2C96">
      <w:pPr>
        <w:rPr>
          <w:rFonts w:ascii="Fira Sans Light" w:hAnsi="Fira Sans Light" w:cs="Arial"/>
          <w:sz w:val="56"/>
          <w:szCs w:val="56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8242" behindDoc="0" locked="0" layoutInCell="1" allowOverlap="1" wp14:anchorId="25FCBC02" wp14:editId="25ADF852">
                <wp:simplePos x="0" y="0"/>
                <wp:positionH relativeFrom="column">
                  <wp:posOffset>4643120</wp:posOffset>
                </wp:positionH>
                <wp:positionV relativeFrom="paragraph">
                  <wp:posOffset>-231775</wp:posOffset>
                </wp:positionV>
                <wp:extent cx="1419367" cy="259308"/>
                <wp:effectExtent l="0" t="0" r="3175" b="0"/>
                <wp:wrapNone/>
                <wp:docPr id="927144236" name="Text Box 92714423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419367" cy="259308"/>
                        </a:xfrm>
                        <a:prstGeom prst="rect">
                          <a:avLst/>
                        </a:prstGeom>
                        <a:solidFill>
                          <a:srgbClr val="FFFF00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10BA96FF" w14:textId="52CFA94C" w:rsidR="00387914" w:rsidRPr="00415DDA" w:rsidRDefault="00415DDA" w:rsidP="00387914">
                            <w:pPr>
                              <w:jc w:val="center"/>
                              <w:rPr>
                                <w:sz w:val="16"/>
                                <w:szCs w:val="21"/>
                              </w:rPr>
                            </w:pPr>
                            <w:r w:rsidRPr="00415DDA">
                              <w:rPr>
                                <w:sz w:val="16"/>
                                <w:szCs w:val="21"/>
                              </w:rPr>
                              <w:t xml:space="preserve">Right click to place </w:t>
                            </w:r>
                            <w:proofErr w:type="gramStart"/>
                            <w:r w:rsidRPr="00415DDA">
                              <w:rPr>
                                <w:sz w:val="16"/>
                                <w:szCs w:val="21"/>
                              </w:rPr>
                              <w:t>logo</w:t>
                            </w:r>
                            <w:proofErr w:type="gramEnd"/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type w14:anchorId="25FCBC02" id="_x0000_t202" coordsize="21600,21600" o:spt="202" path="m,l,21600r21600,l21600,xe">
                <v:stroke joinstyle="miter"/>
                <v:path gradientshapeok="t" o:connecttype="rect"/>
              </v:shapetype>
              <v:shape id="Text Box 927144236" o:spid="_x0000_s1026" type="#_x0000_t202" style="position:absolute;margin-left:365.6pt;margin-top:-18.25pt;width:111.75pt;height:20.4pt;z-index:25165824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boepeJgIAAEcEAAAOAAAAZHJzL2Uyb0RvYy54bWysU8Fu2zAMvQ/YPwi6L3aSNWuNOEWWIsOA&#13;&#10;oC2QDj0rshwbkEWNUmJnXz9KjpOt22mYDzIlUk/k4+P8vms0Oyp0NZicj0cpZ8pIKGqzz/m3l/WH&#13;&#10;W86cF6YQGozK+Uk5fr94/27e2kxNoAJdKGQEYlzW2pxX3tssSZysVCPcCKwy5CwBG+Fpi/ukQNES&#13;&#10;eqOTSZrOkhawsAhSOUenD72TLyJ+WSrpn8rSKc90zik3H1eM6y6syWIusj0KW9XynIb4hywaURt6&#13;&#10;9AL1ILxgB6z/gGpqieCg9CMJTQJlWUsVa6BqxumbaraVsCrWQuQ4e6HJ/T9Y+Xjc2mdkvvsMHTUw&#13;&#10;ENJalzk6DPV0JTbhT5ky8hOFpwttqvNMhksfx3fT2SfOJPkmN3fT9DbAJNfbFp3/oqBhwcg5Ulsi&#13;&#10;W+K4cb4PHULCYw50XaxrreMG97uVRnYU1MI1fWnsGqH/FqYNa3M+m96kEdlAuN9Da0PJXIsKlu92&#13;&#10;3bnSHRQnIgCh14azcl1Tlhvh/LNAEgPVTAL3T7SUGugROFucVYA//nYe4qlH5OWsJXHl3H0/CFSc&#13;&#10;6a+GuheUOBg4GLvBMIdmBVTsmEbHymjSBfR6MEuE5pV0vwyvkEsYSW/lXHocNivfi5wmR6rlMoaR&#13;&#10;4qzwG7O1MoAHcgPrL92rQHtujaemPsIgPJG96VAfG24aWB48lHVsX6C05/HMNKk1CuA8WWEcft3H&#13;&#10;qOv8L34CAAD//wMAUEsDBBQABgAIAAAAIQDMVJ285QAAAA4BAAAPAAAAZHJzL2Rvd25yZXYueG1s&#13;&#10;TE9La8JAEL4X+h+WKfRSdGMStY2ZiPRxkYIYpdjbmkyT0OxuyK4a/32np/Yy8DHfM10OuhVn6l1j&#13;&#10;DcJkHIAgU9iyMRXCfvc2egThvDKlaq0hhCs5WGa3N6lKSnsxWzrnvhJsYlyiEGrvu0RKV9SklRvb&#13;&#10;jgz/vmyvlWfYV7Ls1YXNdSvDIJhJrRrDCbXq6Lmm4js/aYTd9jM+vL5vgo/owR5Wa+uueVgg3t8N&#13;&#10;Lws+qwUIT4P/U8DvBu4PGRc72pMpnWgR5tEkZCrCKJpNQTDjaRrPQRwR4ghklsr/M7IfAAAA//8D&#13;&#10;AFBLAQItABQABgAIAAAAIQC2gziS/gAAAOEBAAATAAAAAAAAAAAAAAAAAAAAAABbQ29udGVudF9U&#13;&#10;eXBlc10ueG1sUEsBAi0AFAAGAAgAAAAhADj9If/WAAAAlAEAAAsAAAAAAAAAAAAAAAAALwEAAF9y&#13;&#10;ZWxzLy5yZWxzUEsBAi0AFAAGAAgAAAAhANuh6l4mAgAARwQAAA4AAAAAAAAAAAAAAAAALgIAAGRy&#13;&#10;cy9lMm9Eb2MueG1sUEsBAi0AFAAGAAgAAAAhAMxUnbzlAAAADgEAAA8AAAAAAAAAAAAAAAAAgAQA&#13;&#10;AGRycy9kb3ducmV2LnhtbFBLBQYAAAAABAAEAPMAAACSBQAAAAA=&#13;&#10;" fillcolor="yellow" stroked="f" strokeweight=".5pt">
                <v:textbox inset="0,0,0,0">
                  <w:txbxContent>
                    <w:p w14:paraId="10BA96FF" w14:textId="52CFA94C" w:rsidR="00387914" w:rsidRPr="00415DDA" w:rsidRDefault="00415DDA" w:rsidP="00387914">
                      <w:pPr>
                        <w:jc w:val="center"/>
                        <w:rPr>
                          <w:sz w:val="16"/>
                          <w:szCs w:val="21"/>
                        </w:rPr>
                      </w:pPr>
                      <w:r w:rsidRPr="00415DDA">
                        <w:rPr>
                          <w:sz w:val="16"/>
                          <w:szCs w:val="21"/>
                        </w:rPr>
                        <w:t xml:space="preserve">Right click to place </w:t>
                      </w:r>
                      <w:proofErr w:type="gramStart"/>
                      <w:r w:rsidRPr="00415DDA">
                        <w:rPr>
                          <w:sz w:val="16"/>
                          <w:szCs w:val="21"/>
                        </w:rPr>
                        <w:t>logo</w:t>
                      </w:r>
                      <w:proofErr w:type="gramEnd"/>
                    </w:p>
                  </w:txbxContent>
                </v:textbox>
              </v:shape>
            </w:pict>
          </mc:Fallback>
        </mc:AlternateContent>
      </w:r>
      <w:r w:rsidR="006B2C96">
        <w:rPr>
          <w:rFonts w:ascii="Fira Sans Light" w:hAnsi="Fira Sans Light" w:cs="Arial"/>
          <w:noProof/>
          <w:sz w:val="56"/>
          <w:szCs w:val="56"/>
        </w:rPr>
        <mc:AlternateContent>
          <mc:Choice Requires="wps">
            <w:drawing>
              <wp:anchor distT="0" distB="0" distL="114300" distR="114300" simplePos="0" relativeHeight="251658243" behindDoc="0" locked="0" layoutInCell="1" allowOverlap="1" wp14:anchorId="7B1314BB" wp14:editId="077F279C">
                <wp:simplePos x="0" y="0"/>
                <wp:positionH relativeFrom="column">
                  <wp:posOffset>635</wp:posOffset>
                </wp:positionH>
                <wp:positionV relativeFrom="paragraph">
                  <wp:posOffset>123190</wp:posOffset>
                </wp:positionV>
                <wp:extent cx="6331781" cy="0"/>
                <wp:effectExtent l="0" t="12700" r="31115" b="25400"/>
                <wp:wrapNone/>
                <wp:docPr id="1942389944" name="Straight Connector 194238994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6331781" cy="0"/>
                        </a:xfrm>
                        <a:prstGeom prst="line">
                          <a:avLst/>
                        </a:prstGeom>
                        <a:ln w="38100">
                          <a:solidFill>
                            <a:schemeClr val="accent1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192FD2A5" id="Straight Connector 1942389944" o:spid="_x0000_s1026" style="position:absolute;z-index:25165825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.05pt,9.7pt" to="498.6pt,9.7pt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YSJafugEAAOIDAAAOAAAAZHJzL2Uyb0RvYy54bWysU01v3CAQvVfKf0Dcu7azUrKy1ptDovRS&#13;&#10;tVHa/gCChzUSMAjI2vvvO+Bdb9QvqVUvGIZ5b+Y9xtu7yRp2gBA1uo43q5ozcBJ77fYd//b18f2G&#13;&#10;s5iE64VBBx0/QuR3u6t329G3cI0Dmh4CIxIX29F3fEjJt1UV5QBWxBV6cHSpMFiR6Bj2VR/ESOzW&#13;&#10;VNd1fVONGHofUEKMFH2YL/mu8CsFMn1WKkJipuPUWyprKOtLXqvdVrT7IPyg5akN8Q9dWKEdFV2o&#13;&#10;HkQS7DXon6islgEjqrSSaCtUSksoGkhNU/+g5ssgPBQtZE70i03x/9HKT4d79xTIhtHHNvqnkFVM&#13;&#10;Ktj8pf7YVMw6LmbBlJik4M163dxuGs7k+a66AH2I6QOgZXnTcaNd1iFacfgYExWj1HNKDhvHxo6v&#13;&#10;N01dl7SIRveP2ph8WWYB7k1gB0GvKKQEl5r8csTyJpNOxlHwIqTs0tHAXOMZFNM9td7MRfKM/Y7X&#13;&#10;OMrOMEVdLMBTd38CnvIzFMr8/Q14QZTK6NICttph+FXbaTpboeb8swOz7mzBC/bH8sTFGhqk4txp&#13;&#10;6POkvj0X+OXX3H0HAAD//wMAUEsDBBQABgAIAAAAIQC6Mfk53QAAAAsBAAAPAAAAZHJzL2Rvd25y&#13;&#10;ZXYueG1sTE9NS8QwFLwL/ofwBG9uahHXdpsuohTBy34oes02z7bYvJQk3Xb/vW/xoJeBecPMmynW&#13;&#10;s+3FEX3oHCm4XSQgkGpnOmoUvL9VNw8gQtRkdO8IFZwwwLq8vCh0btxEOzzuYyM4hEKuFbQxDrmU&#13;&#10;oW7R6rBwAxJrX85bHZn6RhqvJw63vUyT5F5a3RF/aPWATy3W3/vRKkinzemTXpMxtfU2vviParnZ&#13;&#10;VkpdX83PK4bHFYiIc/xzwHkD94eSix3cSCaI/sxFZMzuQLCaZcsUxOH3IMtC/t9Q/gAAAP//AwBQ&#13;&#10;SwECLQAUAAYACAAAACEAtoM4kv4AAADhAQAAEwAAAAAAAAAAAAAAAAAAAAAAW0NvbnRlbnRfVHlw&#13;&#10;ZXNdLnhtbFBLAQItABQABgAIAAAAIQA4/SH/1gAAAJQBAAALAAAAAAAAAAAAAAAAAC8BAABfcmVs&#13;&#10;cy8ucmVsc1BLAQItABQABgAIAAAAIQAYSJafugEAAOIDAAAOAAAAAAAAAAAAAAAAAC4CAABkcnMv&#13;&#10;ZTJvRG9jLnhtbFBLAQItABQABgAIAAAAIQC6Mfk53QAAAAsBAAAPAAAAAAAAAAAAAAAAABQEAABk&#13;&#10;cnMvZG93bnJldi54bWxQSwUGAAAAAAQABADzAAAAHgUAAAAA&#13;&#10;" strokecolor="#007ac3 [3204]" strokeweight="3pt">
                <v:stroke joinstyle="miter"/>
              </v:line>
            </w:pict>
          </mc:Fallback>
        </mc:AlternateContent>
      </w:r>
    </w:p>
    <w:p w14:paraId="4CED0B23" w14:textId="5FF774BB" w:rsidR="007943A6" w:rsidRPr="00025A4F" w:rsidRDefault="001E3735" w:rsidP="007943A6">
      <w:pPr>
        <w:spacing w:after="140" w:line="228" w:lineRule="auto"/>
        <w:rPr>
          <w:rFonts w:ascii="Fira Sans Light" w:eastAsia="Times New Roman" w:hAnsi="Fira Sans Light" w:cs="Times New Roman"/>
          <w:sz w:val="68"/>
          <w:szCs w:val="68"/>
          <w:lang w:eastAsia="de-DE"/>
        </w:rPr>
      </w:pPr>
      <w:r w:rsidRPr="00025A4F">
        <w:rPr>
          <w:rFonts w:ascii="Fira Sans Light" w:hAnsi="Fira Sans Light" w:cs="Arial"/>
          <w:noProof/>
          <w:sz w:val="68"/>
          <w:szCs w:val="68"/>
        </w:rPr>
        <w:drawing>
          <wp:anchor distT="0" distB="0" distL="114300" distR="114300" simplePos="0" relativeHeight="251658240" behindDoc="0" locked="0" layoutInCell="1" allowOverlap="1" wp14:anchorId="7E178224" wp14:editId="6F47197E">
            <wp:simplePos x="0" y="0"/>
            <wp:positionH relativeFrom="column">
              <wp:posOffset>4779010</wp:posOffset>
            </wp:positionH>
            <wp:positionV relativeFrom="paragraph">
              <wp:posOffset>46990</wp:posOffset>
            </wp:positionV>
            <wp:extent cx="1549934" cy="1549934"/>
            <wp:effectExtent l="0" t="0" r="0" b="0"/>
            <wp:wrapNone/>
            <wp:docPr id="540837263" name="Graphic 54083726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40837263" name="Graphic 540837263"/>
                    <pic:cNvPicPr/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2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549934" cy="1549934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F862AF" w:rsidRPr="00025A4F">
        <w:rPr>
          <w:rFonts w:ascii="Fira Sans Light" w:hAnsi="Fira Sans Light"/>
          <w:noProof/>
          <w:sz w:val="68"/>
          <w:szCs w:val="68"/>
        </w:rPr>
        <w:drawing>
          <wp:anchor distT="0" distB="0" distL="114300" distR="114300" simplePos="0" relativeHeight="251658241" behindDoc="1" locked="0" layoutInCell="1" allowOverlap="1" wp14:anchorId="2EB0885F" wp14:editId="15A9F003">
            <wp:simplePos x="0" y="0"/>
            <wp:positionH relativeFrom="column">
              <wp:posOffset>4323402</wp:posOffset>
            </wp:positionH>
            <wp:positionV relativeFrom="paragraph">
              <wp:posOffset>-908685</wp:posOffset>
            </wp:positionV>
            <wp:extent cx="2006202" cy="457193"/>
            <wp:effectExtent l="0" t="0" r="635" b="635"/>
            <wp:wrapNone/>
            <wp:docPr id="8" name="Picture 8" descr="A white square with a blue border&#10;&#10;Description automatically generated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Picture 4" descr="A white square with a blue border&#10;&#10;Description automatically generated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006202" cy="457193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B029ED" w:rsidRPr="00025A4F">
        <w:rPr>
          <w:rFonts w:ascii="Fira Sans Light" w:hAnsi="Fira Sans Light"/>
          <w:sz w:val="68"/>
          <w:szCs w:val="68"/>
        </w:rPr>
        <w:t>Help at Home:</w:t>
      </w:r>
      <w:r w:rsidR="00C5029C" w:rsidRPr="00025A4F">
        <w:rPr>
          <w:rFonts w:ascii="Fira Sans Light" w:eastAsia="Times New Roman" w:hAnsi="Fira Sans Light" w:cs="Times New Roman"/>
          <w:sz w:val="68"/>
          <w:szCs w:val="68"/>
          <w:lang w:eastAsia="de-DE"/>
        </w:rPr>
        <w:br/>
      </w:r>
      <w:r w:rsidR="00047035" w:rsidRPr="00025A4F">
        <w:rPr>
          <w:rFonts w:ascii="Fira Sans Light" w:hAnsi="Fira Sans Light"/>
          <w:sz w:val="68"/>
          <w:szCs w:val="68"/>
        </w:rPr>
        <w:t>After Being Discharged</w:t>
      </w:r>
      <w:r w:rsidR="00C5029C" w:rsidRPr="00025A4F">
        <w:rPr>
          <w:rFonts w:ascii="Fira Sans Light" w:eastAsia="Times New Roman" w:hAnsi="Fira Sans Light" w:cs="Times New Roman"/>
          <w:sz w:val="68"/>
          <w:szCs w:val="68"/>
          <w:lang w:eastAsia="de-DE"/>
        </w:rPr>
        <w:br/>
      </w:r>
      <w:r w:rsidR="006D09ED" w:rsidRPr="00025A4F">
        <w:rPr>
          <w:rFonts w:ascii="Fira Sans Light" w:hAnsi="Fira Sans Light"/>
          <w:sz w:val="68"/>
          <w:szCs w:val="68"/>
        </w:rPr>
        <w:t xml:space="preserve">from the </w:t>
      </w:r>
      <w:proofErr w:type="gramStart"/>
      <w:r w:rsidR="006D09ED" w:rsidRPr="00025A4F">
        <w:rPr>
          <w:rFonts w:ascii="Fira Sans Light" w:hAnsi="Fira Sans Light"/>
          <w:sz w:val="68"/>
          <w:szCs w:val="68"/>
        </w:rPr>
        <w:t>Hospital</w:t>
      </w:r>
      <w:proofErr w:type="gramEnd"/>
    </w:p>
    <w:p w14:paraId="20F11AE0" w14:textId="1068534B" w:rsidR="00336FA2" w:rsidRDefault="007943A6" w:rsidP="00442275">
      <w:pPr>
        <w:spacing w:after="240" w:line="240" w:lineRule="auto"/>
        <w:rPr>
          <w:rFonts w:ascii="Fira Sans Light" w:hAnsi="Fira Sans Light"/>
          <w:sz w:val="25"/>
          <w:szCs w:val="25"/>
          <w:lang w:eastAsia="zh-CN"/>
        </w:rPr>
      </w:pPr>
      <w:r w:rsidRPr="00F2189A">
        <w:rPr>
          <w:rFonts w:ascii="Fira Sans Light" w:hAnsi="Fira Sans Light"/>
          <w:sz w:val="25"/>
          <w:szCs w:val="25"/>
        </w:rPr>
        <w:t>We want to ensure a safe transition home after you</w:t>
      </w:r>
      <w:r w:rsidR="00216C70" w:rsidRPr="00F2189A">
        <w:rPr>
          <w:rFonts w:ascii="Fira Sans Light" w:hAnsi="Fira Sans Light"/>
          <w:sz w:val="25"/>
          <w:szCs w:val="25"/>
        </w:rPr>
        <w:t xml:space="preserve"> </w:t>
      </w:r>
      <w:r w:rsidRPr="00F2189A">
        <w:rPr>
          <w:rFonts w:ascii="Fira Sans Light" w:hAnsi="Fira Sans Light"/>
          <w:sz w:val="25"/>
          <w:szCs w:val="25"/>
        </w:rPr>
        <w:t>leave</w:t>
      </w:r>
      <w:r w:rsidR="00216C70" w:rsidRPr="00F2189A">
        <w:rPr>
          <w:rFonts w:ascii="Fira Sans Light" w:hAnsi="Fira Sans Light"/>
          <w:sz w:val="25"/>
          <w:szCs w:val="25"/>
        </w:rPr>
        <w:br/>
      </w:r>
      <w:r w:rsidRPr="00F2189A">
        <w:rPr>
          <w:rFonts w:ascii="Fira Sans Light" w:hAnsi="Fira Sans Light"/>
          <w:sz w:val="25"/>
          <w:szCs w:val="25"/>
        </w:rPr>
        <w:t>the hospital. Your participation helps us confirm</w:t>
      </w:r>
      <w:r w:rsidR="00216C70" w:rsidRPr="00F2189A">
        <w:rPr>
          <w:rFonts w:ascii="Fira Sans Light" w:hAnsi="Fira Sans Light"/>
          <w:sz w:val="25"/>
          <w:szCs w:val="25"/>
        </w:rPr>
        <w:t xml:space="preserve"> </w:t>
      </w:r>
      <w:r w:rsidRPr="00F2189A">
        <w:rPr>
          <w:rFonts w:ascii="Fira Sans Light" w:hAnsi="Fira Sans Light"/>
          <w:sz w:val="25"/>
          <w:szCs w:val="25"/>
        </w:rPr>
        <w:t>your needs</w:t>
      </w:r>
      <w:r w:rsidR="00216C70" w:rsidRPr="00F2189A">
        <w:rPr>
          <w:rFonts w:ascii="Fira Sans Light" w:hAnsi="Fira Sans Light"/>
          <w:sz w:val="25"/>
          <w:szCs w:val="25"/>
        </w:rPr>
        <w:br/>
      </w:r>
      <w:r w:rsidRPr="00F2189A">
        <w:rPr>
          <w:rFonts w:ascii="Fira Sans Light" w:hAnsi="Fira Sans Light"/>
          <w:sz w:val="25"/>
          <w:szCs w:val="25"/>
        </w:rPr>
        <w:t>are being met. To monitor your health, we will check in with</w:t>
      </w:r>
      <w:r w:rsidR="00216C70" w:rsidRPr="00F2189A">
        <w:rPr>
          <w:rFonts w:ascii="Fira Sans Light" w:hAnsi="Fira Sans Light"/>
          <w:sz w:val="25"/>
          <w:szCs w:val="25"/>
        </w:rPr>
        <w:br/>
      </w:r>
      <w:r w:rsidRPr="00F2189A">
        <w:rPr>
          <w:rFonts w:ascii="Fira Sans Light" w:hAnsi="Fira Sans Light"/>
          <w:sz w:val="25"/>
          <w:szCs w:val="25"/>
        </w:rPr>
        <w:t>you in the form of daily tasks, questions about your condition,</w:t>
      </w:r>
      <w:r w:rsidR="00F2189A" w:rsidRPr="00F2189A">
        <w:rPr>
          <w:rFonts w:ascii="Fira Sans Light" w:hAnsi="Fira Sans Light"/>
          <w:sz w:val="25"/>
          <w:szCs w:val="25"/>
        </w:rPr>
        <w:br/>
      </w:r>
      <w:r w:rsidRPr="00F2189A">
        <w:rPr>
          <w:rFonts w:ascii="Fira Sans Light" w:hAnsi="Fira Sans Light"/>
          <w:sz w:val="25"/>
          <w:szCs w:val="25"/>
        </w:rPr>
        <w:t>and more</w:t>
      </w:r>
      <w:r w:rsidR="00336FA2">
        <w:rPr>
          <w:rFonts w:ascii="Fira Sans Light" w:hAnsi="Fira Sans Light"/>
          <w:sz w:val="25"/>
          <w:szCs w:val="25"/>
          <w:lang w:eastAsia="zh-CN"/>
        </w:rPr>
        <w:t>.</w:t>
      </w:r>
    </w:p>
    <w:p w14:paraId="7033E242" w14:textId="390E1211" w:rsidR="00254DD5" w:rsidRDefault="00856818" w:rsidP="00254DD5">
      <w:pPr>
        <w:tabs>
          <w:tab w:val="left" w:pos="1203"/>
        </w:tabs>
        <w:spacing w:line="240" w:lineRule="auto"/>
        <w:rPr>
          <w:rFonts w:ascii="Fira Sans Light" w:hAnsi="Fira Sans Light"/>
          <w:sz w:val="25"/>
          <w:szCs w:val="25"/>
          <w:lang w:eastAsia="zh-CN"/>
        </w:rPr>
      </w:pPr>
      <w:r>
        <w:rPr>
          <w:rFonts w:ascii="Fira Sans Light" w:hAnsi="Fira Sans Light"/>
          <w:noProof/>
          <w:sz w:val="25"/>
          <w:szCs w:val="25"/>
          <w:lang w:eastAsia="zh-CN"/>
        </w:rPr>
        <mc:AlternateContent>
          <mc:Choice Requires="wps">
            <w:drawing>
              <wp:anchor distT="0" distB="0" distL="114300" distR="114300" simplePos="0" relativeHeight="251658244" behindDoc="0" locked="0" layoutInCell="1" allowOverlap="1" wp14:anchorId="61DD0E14" wp14:editId="52849B85">
                <wp:simplePos x="0" y="0"/>
                <wp:positionH relativeFrom="column">
                  <wp:posOffset>-154940</wp:posOffset>
                </wp:positionH>
                <wp:positionV relativeFrom="paragraph">
                  <wp:posOffset>59646</wp:posOffset>
                </wp:positionV>
                <wp:extent cx="1653989" cy="404495"/>
                <wp:effectExtent l="0" t="0" r="0" b="1905"/>
                <wp:wrapNone/>
                <wp:docPr id="1417791009" name="Pentagon 141779100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653989" cy="404495"/>
                        </a:xfrm>
                        <a:prstGeom prst="homePlate">
                          <a:avLst/>
                        </a:prstGeom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6C0B55E6" w14:textId="2AEDCD7F" w:rsidR="006766B2" w:rsidRPr="00605912" w:rsidRDefault="00605912" w:rsidP="00605912">
                            <w:pPr>
                              <w:jc w:val="center"/>
                              <w:rPr>
                                <w:color w:val="FFFFFF" w:themeColor="background1"/>
                              </w:rPr>
                            </w:pPr>
                            <w:r w:rsidRPr="00605912">
                              <w:rPr>
                                <w:rFonts w:ascii="Fira Sans Medium" w:hAnsi="Fira Sans Medium"/>
                                <w:color w:val="FFFFFF" w:themeColor="background1"/>
                                <w:sz w:val="26"/>
                                <w:szCs w:val="26"/>
                                <w14:textOutline w14:w="9525" w14:cap="rnd" w14:cmpd="sng" w14:algn="ctr">
                                  <w14:noFill/>
                                  <w14:prstDash w14:val="solid"/>
                                  <w14:bevel/>
                                </w14:textOutline>
                              </w:rPr>
                              <w:t>What to expect: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61DD0E14" id="_x0000_t15" coordsize="21600,21600" o:spt="15" adj="16200" path="m@0,l,,,21600@0,21600,21600,10800xe">
                <v:stroke joinstyle="miter"/>
                <v:formulas>
                  <v:f eqn="val #0"/>
                  <v:f eqn="prod #0 1 2"/>
                </v:formulas>
                <v:path gradientshapeok="t" o:connecttype="custom" o:connectlocs="@1,0;0,10800;@1,21600;21600,10800" o:connectangles="270,180,90,0" textboxrect="0,0,10800,21600;0,0,16200,21600;0,0,21600,21600"/>
                <v:handles>
                  <v:h position="#0,topLeft" xrange="0,21600"/>
                </v:handles>
              </v:shapetype>
              <v:shape id="Pentagon 1417791009" o:spid="_x0000_s1027" type="#_x0000_t15" style="position:absolute;margin-left:-12.2pt;margin-top:4.7pt;width:130.25pt;height:31.85pt;z-index:2516582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BUN2lbQIAADIFAAAOAAAAZHJzL2Uyb0RvYy54bWysVEtv2zAMvg/YfxB0X+1kbdEGdYqgRYcB&#13;&#10;RRu0HXpWZCk2IIsapcROf/0o+ZFhLXYYdpFpPj6Sn0hdXXeNYXuFvgZb8NlJzpmyEsrabgv+4+Xu&#13;&#10;ywVnPghbCgNWFfygPL9efv501bqFmkMFplTICMT6ResKXoXgFlnmZaUa4U/AKUtGDdiIQL+4zUoU&#13;&#10;LaE3Jpvn+XnWApYOQSrvSXvbG/ky4WutZHjU2qvATMGptpBOTOcmntnySiy2KFxVy6EM8Q9VNKK2&#13;&#10;lHSCuhVBsB3W76CaWiJ40OFEQpOB1rVUqQfqZpb/0c1zJZxKvRA53k00+f8HKx/2z26NREPr/MKT&#13;&#10;GLvoNDbxS/WxLpF1mMhSXWCSlLPzs6+XF5ecSbKd5qenl2eRzewY7dCHbwoaFgUqGRq1NiLEjsRC&#13;&#10;7O996P1Hv6g2Np4W7mpjemvUZMfikhQORvXeT0qzuqRy5gk1zY26Mcj2gm5cSKlsmPWmSpSqV8/O&#13;&#10;8jxdPRU7RaTSjSXAiKwp/4Q9AMSZfI/dVzn4x1CVxm4Kzv9WWB88RaTMYMMU3NQW8CMAQ10NmXv/&#13;&#10;kaSemshS6DYdcUM3FT2jZgPlYY0MoV8D7+RdTVdzL3xYC6S5pw2hXQ6PdGgDbcFhkDirAN8+0kf/&#13;&#10;eLf4xllLe1Rw/3MnUHFmvlsa1Lh0o4CjsBkFu2tugC5qRq+Ek0mkAAxmFDVC80orvopZyCSspFwF&#13;&#10;lwHHn5vQ7zM9ElKtVsmNlsuJcG+fnYzgkdc4ZS/dq0A3zGOgSX6AccfeTWTvGyMtrHYBdJ3G9cjj&#13;&#10;wDgtZhqd4RGJm//7f/I6PnXLXwAAAP//AwBQSwMEFAAGAAgAAAAhAOEMDC7iAAAADQEAAA8AAABk&#13;&#10;cnMvZG93bnJldi54bWxMT01PwzAMvSPxHyIjcUFb2m4M1jWdEIMbAq3AgVvWmKaicaom3cq/x5zg&#13;&#10;Yst6z++j2E6uE0ccQutJQTpPQCDV3rTUKHh7fZzdgghRk9GdJ1TwjQG25flZoXPjT7THYxUbwSIU&#13;&#10;cq3AxtjnUobaotNh7nskxj794HTkc2ikGfSJxV0nsyRZSadbYgere7y3WH9Vo1Owv253D/T80rsq&#13;&#10;jfixjldP73ZU6vJi2m143G1ARJzi3wf8duD8UHKwgx/JBNEpmGXLJVMVrHkxni1WKYiDgptFCrIs&#13;&#10;5P8W5Q8AAAD//wMAUEsBAi0AFAAGAAgAAAAhALaDOJL+AAAA4QEAABMAAAAAAAAAAAAAAAAAAAAA&#13;&#10;AFtDb250ZW50X1R5cGVzXS54bWxQSwECLQAUAAYACAAAACEAOP0h/9YAAACUAQAACwAAAAAAAAAA&#13;&#10;AAAAAAAvAQAAX3JlbHMvLnJlbHNQSwECLQAUAAYACAAAACEAgVDdpW0CAAAyBQAADgAAAAAAAAAA&#13;&#10;AAAAAAAuAgAAZHJzL2Uyb0RvYy54bWxQSwECLQAUAAYACAAAACEA4QwMLuIAAAANAQAADwAAAAAA&#13;&#10;AAAAAAAAAADHBAAAZHJzL2Rvd25yZXYueG1sUEsFBgAAAAAEAAQA8wAAANYFAAAAAA==&#13;&#10;" adj="18959" fillcolor="#007ac3 [3204]" stroked="f" strokeweight="1pt">
                <v:textbox inset="0,0,0,0">
                  <w:txbxContent>
                    <w:p w14:paraId="6C0B55E6" w14:textId="2AEDCD7F" w:rsidR="006766B2" w:rsidRPr="00605912" w:rsidRDefault="00605912" w:rsidP="00605912">
                      <w:pPr>
                        <w:jc w:val="center"/>
                        <w:rPr>
                          <w:color w:val="FFFFFF" w:themeColor="background1"/>
                        </w:rPr>
                      </w:pPr>
                      <w:r w:rsidRPr="00605912">
                        <w:rPr>
                          <w:rFonts w:ascii="Fira Sans Medium" w:hAnsi="Fira Sans Medium"/>
                          <w:color w:val="FFFFFF" w:themeColor="background1"/>
                          <w:sz w:val="26"/>
                          <w:szCs w:val="26"/>
                          <w14:textOutline w14:w="9525" w14:cap="rnd" w14:cmpd="sng" w14:algn="ctr">
                            <w14:noFill/>
                            <w14:prstDash w14:val="solid"/>
                            <w14:bevel/>
                          </w14:textOutline>
                        </w:rPr>
                        <w:t>What to expect:</w:t>
                      </w:r>
                    </w:p>
                  </w:txbxContent>
                </v:textbox>
              </v:shape>
            </w:pict>
          </mc:Fallback>
        </mc:AlternateContent>
      </w:r>
      <w:r w:rsidR="00254DD5">
        <w:rPr>
          <w:rFonts w:ascii="Fira Sans Light" w:hAnsi="Fira Sans Light"/>
          <w:sz w:val="25"/>
          <w:szCs w:val="25"/>
          <w:lang w:eastAsia="zh-CN"/>
        </w:rPr>
        <w:tab/>
      </w:r>
    </w:p>
    <w:p w14:paraId="1F623A8A" w14:textId="1BA77E95" w:rsidR="00336FA2" w:rsidRDefault="00622709" w:rsidP="00442275">
      <w:pPr>
        <w:spacing w:after="240" w:line="240" w:lineRule="auto"/>
        <w:rPr>
          <w:rFonts w:ascii="Fira Sans Light" w:hAnsi="Fira Sans Light"/>
          <w:sz w:val="25"/>
          <w:szCs w:val="25"/>
          <w:lang w:eastAsia="zh-CN"/>
        </w:rPr>
      </w:pPr>
      <w:r>
        <w:rPr>
          <w:rFonts w:ascii="Fira Sans Light" w:hAnsi="Fira Sans Light"/>
          <w:noProof/>
          <w:sz w:val="25"/>
          <w:szCs w:val="25"/>
        </w:rPr>
        <mc:AlternateContent>
          <mc:Choice Requires="wps">
            <w:drawing>
              <wp:anchor distT="0" distB="0" distL="114300" distR="114300" simplePos="0" relativeHeight="251658247" behindDoc="1" locked="0" layoutInCell="1" allowOverlap="1" wp14:anchorId="03599B6F" wp14:editId="4E549FDF">
                <wp:simplePos x="0" y="0"/>
                <wp:positionH relativeFrom="column">
                  <wp:posOffset>1805</wp:posOffset>
                </wp:positionH>
                <wp:positionV relativeFrom="paragraph">
                  <wp:posOffset>66575</wp:posOffset>
                </wp:positionV>
                <wp:extent cx="6329680" cy="3096126"/>
                <wp:effectExtent l="0" t="0" r="0" b="3175"/>
                <wp:wrapNone/>
                <wp:docPr id="1255425623" name="Rectangle 125542562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329680" cy="3096126"/>
                        </a:xfrm>
                        <a:prstGeom prst="rect">
                          <a:avLst/>
                        </a:prstGeom>
                        <a:solidFill>
                          <a:schemeClr val="bg2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654570A5" id="Rectangle 1255425623" o:spid="_x0000_s1026" style="position:absolute;margin-left:.15pt;margin-top:5.25pt;width:498.4pt;height:243.8pt;z-index:-25165823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l4FJofQIAAF8FAAAOAAAAZHJzL2Uyb0RvYy54bWysVE1PGzEQvVfqf7B8L/tBSCFig6IgqkoI&#13;&#10;EFBxdrx21pLX49pONumv79i72QBFPVS9eG3PzJuZt298ebVrNdkK5xWYihYnOSXCcKiVWVf0x/PN&#13;&#10;l3NKfGCmZhqMqOheeHo1//zpsrMzUUIDuhaOIIjxs85WtAnBzrLM80a0zJ+AFQaNElzLAh7dOqsd&#13;&#10;6xC91VmZ59OsA1dbB1x4j7fXvZHOE76Ugod7Kb0IRFcUawtpdWldxTWbX7LZ2jHbKD6Uwf6hipYp&#13;&#10;g0lHqGsWGNk49QdUq7gDDzKccGgzkFJxkXrAbor8XTdPDbMi9YLkeDvS5P8fLL/bPtkHhzR01s88&#13;&#10;bmMXO+na+MX6yC6RtR/JErtAOF5OT8uL6TlyytF2ml9Mi3Ia6cyO4db58E1AS+Kmog7/RiKJbW99&#13;&#10;6F0PLjGbB63qG6V1OkQFiKV2ZMvw363W5QD+xkub6GsgRvWA8SY79pJ2Ya9F9NPmUUiiaqy+TIUk&#13;&#10;mR2TMM6FCUVvalgt+tzFWZ4npWBrY0RqNAFGZIn5R+wB4G0DB+y+ysE/hoqk0jE4/1thffAYkTKD&#13;&#10;CWNwqwy4jwA0djVk7v0PJPXURJZWUO8fHHHQz4i3/Ebhb7tlPjwwh0OBvxoHPdzjIjV0FYVhR0kD&#13;&#10;7tdH99EftYpWSjocsor6nxvmBCX6u0EVXxSTSZzKdJicfS3x4F5bVq8tZtMuAbVQ4JNiedpG/6AP&#13;&#10;W+mgfcH3YBGzookZjrkryoM7HJahH358UbhYLJIbTqJl4dY8WR7BI6tRls+7F+bsoN2Asr+Dw0Cy&#13;&#10;2TsJ974x0sBiE0CqpO8jrwPfOMVJOMOLE5+J1+fkdXwX578BAAD//wMAUEsDBBQABgAIAAAAIQBZ&#13;&#10;8iKB4gAAAAwBAAAPAAAAZHJzL2Rvd25yZXYueG1sTE9NT8MwDL0j8R8iI3FjaWEba9d0moCNK/sQ&#13;&#10;2jFrvLaicaomWzt+PeYEF0v2e34f2WKwjbhg52tHCuJRBAKpcKamUsF+t3qYgfBBk9GNI1RwRQ+L&#13;&#10;/PYm06lxPW3wsg2lYBHyqVZQhdCmUvqiQqv9yLVIjJ1cZ3XgtSul6XTP4raRj1E0lVbXxA6VbvGl&#13;&#10;wuJre7YKyut+uY4nm2nyvX4/rOrdx/jts1fq/m54nfNYzkEEHMLfB/x24PyQc7CjO5PxolHwxDy+&#13;&#10;RhMQjCbJcwziqGCczGKQeSb/l8h/AAAA//8DAFBLAQItABQABgAIAAAAIQC2gziS/gAAAOEBAAAT&#13;&#10;AAAAAAAAAAAAAAAAAAAAAABbQ29udGVudF9UeXBlc10ueG1sUEsBAi0AFAAGAAgAAAAhADj9If/W&#13;&#10;AAAAlAEAAAsAAAAAAAAAAAAAAAAALwEAAF9yZWxzLy5yZWxzUEsBAi0AFAAGAAgAAAAhAGXgUmh9&#13;&#10;AgAAXwUAAA4AAAAAAAAAAAAAAAAALgIAAGRycy9lMm9Eb2MueG1sUEsBAi0AFAAGAAgAAAAhAFny&#13;&#10;IoHiAAAADAEAAA8AAAAAAAAAAAAAAAAA1wQAAGRycy9kb3ducmV2LnhtbFBLBQYAAAAABAAEAPMA&#13;&#10;AADmBQAAAAA=&#13;&#10;" fillcolor="#ededed [3214]" stroked="f" strokeweight="1pt"/>
            </w:pict>
          </mc:Fallback>
        </mc:AlternateContent>
      </w:r>
      <w:r>
        <w:rPr>
          <w:rFonts w:ascii="Fira Sans Light" w:hAnsi="Fira Sans Light"/>
          <w:noProof/>
          <w:sz w:val="25"/>
          <w:szCs w:val="25"/>
        </w:rPr>
        <mc:AlternateContent>
          <mc:Choice Requires="wps">
            <w:drawing>
              <wp:anchor distT="0" distB="0" distL="114300" distR="114300" simplePos="0" relativeHeight="251659278" behindDoc="0" locked="0" layoutInCell="1" allowOverlap="1" wp14:anchorId="657354B6" wp14:editId="7106F966">
                <wp:simplePos x="0" y="0"/>
                <wp:positionH relativeFrom="column">
                  <wp:posOffset>-158115</wp:posOffset>
                </wp:positionH>
                <wp:positionV relativeFrom="paragraph">
                  <wp:posOffset>274276</wp:posOffset>
                </wp:positionV>
                <wp:extent cx="160020" cy="165735"/>
                <wp:effectExtent l="0" t="0" r="5080" b="0"/>
                <wp:wrapNone/>
                <wp:docPr id="1182902708" name="Right Triangle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10800000">
                          <a:off x="0" y="0"/>
                          <a:ext cx="160020" cy="165735"/>
                        </a:xfrm>
                        <a:prstGeom prst="rtTriangle">
                          <a:avLst/>
                        </a:prstGeom>
                        <a:solidFill>
                          <a:schemeClr val="accent1">
                            <a:lumMod val="75000"/>
                          </a:schemeClr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3A0DDC37" id="_x0000_t6" coordsize="21600,21600" o:spt="6" path="m,l,21600r21600,xe">
                <v:stroke joinstyle="miter"/>
                <v:path gradientshapeok="t" o:connecttype="custom" o:connectlocs="0,0;0,10800;0,21600;10800,21600;21600,21600;10800,10800" textboxrect="1800,12600,12600,19800"/>
              </v:shapetype>
              <v:shape id="Right Triangle 1" o:spid="_x0000_s1026" type="#_x0000_t6" style="position:absolute;margin-left:-12.45pt;margin-top:21.6pt;width:12.6pt;height:13.05pt;rotation:180;z-index:25165927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/JdbRigIAAJoFAAAOAAAAZHJzL2Uyb0RvYy54bWysVN9P2zAQfp+0/8Hy+0jSUWAVKapATJMY&#13;&#10;oMHEs3GcxpLj82y3affX785uAxuwh2l5sOz78d3dl7s7Pdv0hq2VDxpszauDkjNlJTTaLmv+/f7y&#13;&#10;wwlnIQrbCANW1XyrAj+bv393OriZmkAHplGeIYgNs8HVvIvRzYoiyE71IhyAUxaVLfheRHz6ZdF4&#13;&#10;MSB6b4pJWR4VA/jGeZAqBJReZCWfJ/y2VTLetG1QkZmaY24xnT6dj3QW81MxW3rhOi13aYh/yKIX&#13;&#10;2mLQEepCRMFWXr+A6rX0EKCNBxL6AtpWS5VqwGqq8o9q7jrhVKoFyQlupCn8P1h5vb5ztx5pGFyY&#13;&#10;BbxSFZvW98wDslWVJyV9qThMl20Sd9uRO7WJTKKwOirLCTIsUVUdTY8/TonbImMRpvMhflbQM7rU&#13;&#10;3Md7r4VdGipQzMT6KsTssDckcQCjm0ttTHpQU6hz49la4O8UUiobq+RuVv1XaLL8eEr5ZqzUR+SS&#13;&#10;UvkNzVjCtEDo2ZgkxRMN6Ra3RpGdsd9Uy3SDlU5SxBH5ZTKhE43K4urNXBIgIbcYf8TO1byBnbPc&#13;&#10;2ZOrSg0+Ouef9Ffn0SNFBhtH515b8K9VZpDiXeRsvycpU0MsPUKzvfW5YbAFgpOXGn/ylQjxVnic&#13;&#10;JxTijog3eLQGhprD7sZZB/7na3KyxzZHLWcDzmfNw4+V8Ioz88XiAHyqDg9poNPjcHpMveefax6f&#13;&#10;a+yqPwfsmSpll65kH83+2nroH3CVLCgqqoSVGLvmMvr94zzmvYHLSKrFIpnhEDsRr+ydkwROrFL7&#13;&#10;3m8ehHe7To84Itewn+UXrZ5tydPCYhWh1WkOnnjd8Y0LIDXxblnRhnn+TlZPK3X+CwAA//8DAFBL&#13;&#10;AwQUAAYACAAAACEAgZPgAt8AAAALAQAADwAAAGRycy9kb3ducmV2LnhtbExPz2+CMBS+L9n/0Lwl&#13;&#10;3rSMGjORYjam2XloXHYr9A3I6CuhFfG/tzu5y0u+vO9nup1Mx0YcXGtJwvMiAoZUWd1SLeF42M9f&#13;&#10;gDmvSKvOEkq4ooNt9viQqkTbC33iWPiaBRNyiZLQeN8nnLuqQaPcwvZI4fdjB6N8gEPN9aAuwdx0&#13;&#10;PI6iFTeqpZDQqB7zBqvf4mwkmK9SH75F+3YUNO4+xKnYnfJcytnT9L4J53UDzOPk7wr42xD6QxaK&#13;&#10;lfZM2rFOwjxergNVwlLEwAJBACslrNYCeJby/xuyGwAAAP//AwBQSwECLQAUAAYACAAAACEAtoM4&#13;&#10;kv4AAADhAQAAEwAAAAAAAAAAAAAAAAAAAAAAW0NvbnRlbnRfVHlwZXNdLnhtbFBLAQItABQABgAI&#13;&#10;AAAAIQA4/SH/1gAAAJQBAAALAAAAAAAAAAAAAAAAAC8BAABfcmVscy8ucmVsc1BLAQItABQABgAI&#13;&#10;AAAAIQD/JdbRigIAAJoFAAAOAAAAAAAAAAAAAAAAAC4CAABkcnMvZTJvRG9jLnhtbFBLAQItABQA&#13;&#10;BgAIAAAAIQCBk+AC3wAAAAsBAAAPAAAAAAAAAAAAAAAAAOQEAABkcnMvZG93bnJldi54bWxQSwUG&#13;&#10;AAAAAAQABADzAAAA8AUAAAAA&#13;&#10;" fillcolor="#005b92 [2404]" stroked="f" strokeweight="1pt"/>
            </w:pict>
          </mc:Fallback>
        </mc:AlternateContent>
      </w:r>
    </w:p>
    <w:p w14:paraId="6AFE0A5D" w14:textId="6043EF77" w:rsidR="00336FA2" w:rsidRPr="00F2189A" w:rsidRDefault="00336FA2" w:rsidP="00442275">
      <w:pPr>
        <w:spacing w:after="240" w:line="240" w:lineRule="auto"/>
        <w:rPr>
          <w:rFonts w:ascii="Fira Sans Light" w:hAnsi="Fira Sans Light"/>
          <w:sz w:val="25"/>
          <w:szCs w:val="25"/>
          <w:lang w:eastAsia="zh-CN"/>
        </w:rPr>
        <w:sectPr w:rsidR="00336FA2" w:rsidRPr="00F2189A" w:rsidSect="007943A6">
          <w:headerReference w:type="default" r:id="rId14"/>
          <w:footerReference w:type="default" r:id="rId15"/>
          <w:footerReference w:type="first" r:id="rId16"/>
          <w:type w:val="continuous"/>
          <w:pgSz w:w="12240" w:h="15840" w:code="1"/>
          <w:pgMar w:top="1134" w:right="1134" w:bottom="1985" w:left="1134" w:header="709" w:footer="425" w:gutter="0"/>
          <w:cols w:space="708"/>
          <w:titlePg/>
          <w:docGrid w:linePitch="360"/>
        </w:sectPr>
      </w:pPr>
    </w:p>
    <w:p w14:paraId="1DD73A8B" w14:textId="699B033A" w:rsidR="009C5C9F" w:rsidRDefault="00723297" w:rsidP="00336FA2">
      <w:pPr>
        <w:pStyle w:val="ParagraphBodyCopy"/>
        <w:tabs>
          <w:tab w:val="clear" w:pos="255"/>
          <w:tab w:val="clear" w:pos="510"/>
        </w:tabs>
        <w:ind w:left="-567"/>
        <w:rPr>
          <w:rFonts w:ascii="Fira Sans Light" w:hAnsi="Fira Sans Light"/>
          <w:sz w:val="21"/>
          <w:szCs w:val="21"/>
          <w:lang w:val="en-US"/>
        </w:rPr>
      </w:pPr>
      <w:r w:rsidRPr="00F85FFF">
        <w:rPr>
          <w:rFonts w:ascii="Fira Sans Light" w:hAnsi="Fira Sans Light"/>
          <w:b/>
          <w:bCs/>
          <w:noProof/>
          <w:sz w:val="24"/>
          <w:szCs w:val="24"/>
        </w:rPr>
        <w:drawing>
          <wp:anchor distT="0" distB="0" distL="114300" distR="114300" simplePos="0" relativeHeight="251658251" behindDoc="0" locked="0" layoutInCell="1" allowOverlap="1" wp14:anchorId="4218002B" wp14:editId="3FEC1A35">
            <wp:simplePos x="0" y="0"/>
            <wp:positionH relativeFrom="column">
              <wp:posOffset>-113665</wp:posOffset>
            </wp:positionH>
            <wp:positionV relativeFrom="paragraph">
              <wp:posOffset>151361</wp:posOffset>
            </wp:positionV>
            <wp:extent cx="355600" cy="355600"/>
            <wp:effectExtent l="0" t="0" r="0" b="0"/>
            <wp:wrapNone/>
            <wp:docPr id="919657162" name="Picture 91965716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19657162" name=""/>
                    <pic:cNvPicPr/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55600" cy="35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187E2D15" w14:textId="57A72823" w:rsidR="009502EB" w:rsidRPr="00EB1706" w:rsidRDefault="00932A70" w:rsidP="000543FD">
      <w:pPr>
        <w:spacing w:before="120" w:afterLines="270" w:after="648" w:line="240" w:lineRule="auto"/>
        <w:ind w:left="567" w:right="335"/>
        <w:rPr>
          <w:rFonts w:ascii="Fira Sans Light" w:hAnsi="Fira Sans Light"/>
          <w:sz w:val="24"/>
          <w:szCs w:val="24"/>
        </w:rPr>
      </w:pPr>
      <w:r w:rsidRPr="00F85FFF">
        <w:rPr>
          <w:rFonts w:ascii="Fira Sans Light" w:hAnsi="Fira Sans Light"/>
          <w:b/>
          <w:bCs/>
          <w:noProof/>
          <w:sz w:val="24"/>
          <w:szCs w:val="24"/>
        </w:rPr>
        <w:drawing>
          <wp:anchor distT="0" distB="0" distL="114300" distR="114300" simplePos="0" relativeHeight="251658252" behindDoc="0" locked="0" layoutInCell="1" allowOverlap="1" wp14:anchorId="1DAA439D" wp14:editId="7C73F6C5">
            <wp:simplePos x="0" y="0"/>
            <wp:positionH relativeFrom="column">
              <wp:posOffset>-114935</wp:posOffset>
            </wp:positionH>
            <wp:positionV relativeFrom="paragraph">
              <wp:posOffset>597766</wp:posOffset>
            </wp:positionV>
            <wp:extent cx="355600" cy="355600"/>
            <wp:effectExtent l="0" t="0" r="0" b="0"/>
            <wp:wrapNone/>
            <wp:docPr id="52899646" name="Picture 5289964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19657162" name=""/>
                    <pic:cNvPicPr/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55600" cy="35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9502EB" w:rsidRPr="008D5935">
        <w:rPr>
          <w:rFonts w:ascii="Fira Sans Light" w:hAnsi="Fira Sans Light"/>
          <w:b/>
          <w:bCs/>
          <w:sz w:val="24"/>
          <w:szCs w:val="24"/>
        </w:rPr>
        <w:t>Friendly interactions</w:t>
      </w:r>
      <w:r w:rsidR="009502EB" w:rsidRPr="00EB1706">
        <w:rPr>
          <w:rFonts w:ascii="Fira Sans Light" w:hAnsi="Fira Sans Light"/>
          <w:sz w:val="24"/>
          <w:szCs w:val="24"/>
        </w:rPr>
        <w:t xml:space="preserve">, </w:t>
      </w:r>
      <w:r w:rsidR="00B65C7C" w:rsidRPr="00B65C7C">
        <w:rPr>
          <w:rFonts w:ascii="Fira Sans Light" w:hAnsi="Fira Sans Light"/>
          <w:sz w:val="24"/>
          <w:szCs w:val="24"/>
        </w:rPr>
        <w:t>through phone calls, SMS texts, and emails.</w:t>
      </w:r>
      <w:r w:rsidR="009502EB" w:rsidRPr="00EB1706">
        <w:rPr>
          <w:rFonts w:ascii="Fira Sans Light" w:hAnsi="Fira Sans Light"/>
          <w:sz w:val="24"/>
          <w:szCs w:val="24"/>
        </w:rPr>
        <w:t xml:space="preserve"> </w:t>
      </w:r>
    </w:p>
    <w:p w14:paraId="5A7336B4" w14:textId="5BE30586" w:rsidR="002506FA" w:rsidRPr="00EB1706" w:rsidRDefault="00723297" w:rsidP="000543FD">
      <w:pPr>
        <w:spacing w:before="120" w:afterLines="270" w:after="648" w:line="240" w:lineRule="auto"/>
        <w:ind w:left="567" w:right="335"/>
        <w:rPr>
          <w:rFonts w:ascii="Fira Sans Light" w:hAnsi="Fira Sans Light"/>
          <w:sz w:val="24"/>
          <w:szCs w:val="24"/>
        </w:rPr>
      </w:pPr>
      <w:r w:rsidRPr="00F85FFF">
        <w:rPr>
          <w:rFonts w:ascii="Fira Sans Light" w:hAnsi="Fira Sans Light"/>
          <w:b/>
          <w:bCs/>
          <w:noProof/>
          <w:sz w:val="24"/>
          <w:szCs w:val="24"/>
        </w:rPr>
        <w:drawing>
          <wp:anchor distT="0" distB="0" distL="114300" distR="114300" simplePos="0" relativeHeight="251658253" behindDoc="0" locked="0" layoutInCell="1" allowOverlap="1" wp14:anchorId="5A13F2BF" wp14:editId="2E1ECCEF">
            <wp:simplePos x="0" y="0"/>
            <wp:positionH relativeFrom="column">
              <wp:posOffset>-114935</wp:posOffset>
            </wp:positionH>
            <wp:positionV relativeFrom="paragraph">
              <wp:posOffset>568556</wp:posOffset>
            </wp:positionV>
            <wp:extent cx="355600" cy="355600"/>
            <wp:effectExtent l="0" t="0" r="0" b="0"/>
            <wp:wrapNone/>
            <wp:docPr id="203294433" name="Picture 20329443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19657162" name=""/>
                    <pic:cNvPicPr/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55600" cy="35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2506FA" w:rsidRPr="008D5935">
        <w:rPr>
          <w:rFonts w:ascii="Fira Sans Light" w:hAnsi="Fira Sans Light"/>
          <w:b/>
          <w:bCs/>
          <w:sz w:val="24"/>
          <w:szCs w:val="24"/>
        </w:rPr>
        <w:t>Supporting information</w:t>
      </w:r>
      <w:r w:rsidR="002506FA" w:rsidRPr="00EB1706">
        <w:rPr>
          <w:rFonts w:ascii="Fira Sans Light" w:hAnsi="Fira Sans Light"/>
          <w:sz w:val="24"/>
          <w:szCs w:val="24"/>
        </w:rPr>
        <w:t xml:space="preserve"> about transferring from hospital to home.</w:t>
      </w:r>
    </w:p>
    <w:p w14:paraId="1F17D0BA" w14:textId="77777777" w:rsidR="00750D06" w:rsidRDefault="00FC61BC" w:rsidP="000543FD">
      <w:pPr>
        <w:spacing w:before="120" w:afterLines="270" w:after="648" w:line="240" w:lineRule="auto"/>
        <w:ind w:left="567" w:right="335"/>
        <w:rPr>
          <w:rFonts w:ascii="Fira Sans Light" w:hAnsi="Fira Sans Light"/>
          <w:sz w:val="24"/>
          <w:szCs w:val="24"/>
        </w:rPr>
      </w:pPr>
      <w:r w:rsidRPr="00F85FFF">
        <w:rPr>
          <w:rFonts w:ascii="Fira Sans Light" w:hAnsi="Fira Sans Light"/>
          <w:b/>
          <w:bCs/>
          <w:noProof/>
          <w:sz w:val="24"/>
          <w:szCs w:val="24"/>
        </w:rPr>
        <w:drawing>
          <wp:anchor distT="0" distB="0" distL="114300" distR="114300" simplePos="0" relativeHeight="251658254" behindDoc="0" locked="0" layoutInCell="1" allowOverlap="1" wp14:anchorId="7F172C6C" wp14:editId="6B686C76">
            <wp:simplePos x="0" y="0"/>
            <wp:positionH relativeFrom="column">
              <wp:posOffset>-114935</wp:posOffset>
            </wp:positionH>
            <wp:positionV relativeFrom="paragraph">
              <wp:posOffset>678411</wp:posOffset>
            </wp:positionV>
            <wp:extent cx="355600" cy="355600"/>
            <wp:effectExtent l="0" t="0" r="0" b="0"/>
            <wp:wrapNone/>
            <wp:docPr id="472297922" name="Picture 47229792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19657162" name=""/>
                    <pic:cNvPicPr/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55600" cy="35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DA603F" w:rsidRPr="003D218C">
        <w:rPr>
          <w:rFonts w:ascii="Fira Sans Light" w:hAnsi="Fira Sans Light"/>
          <w:b/>
          <w:bCs/>
          <w:sz w:val="24"/>
          <w:szCs w:val="24"/>
        </w:rPr>
        <w:t>Questions about your recovery</w:t>
      </w:r>
      <w:r w:rsidR="00DA603F" w:rsidRPr="00EB1706">
        <w:rPr>
          <w:rFonts w:ascii="Fira Sans Light" w:hAnsi="Fira Sans Light"/>
          <w:sz w:val="24"/>
          <w:szCs w:val="24"/>
        </w:rPr>
        <w:t xml:space="preserve"> to help your care team understand your needs and progress as you transition home.</w:t>
      </w:r>
    </w:p>
    <w:p w14:paraId="65C56BFE" w14:textId="65D0D88F" w:rsidR="00750D06" w:rsidRDefault="00EB1706" w:rsidP="00750D06">
      <w:pPr>
        <w:spacing w:before="120" w:afterLines="300" w:after="720" w:line="240" w:lineRule="auto"/>
        <w:ind w:left="567" w:right="335"/>
        <w:rPr>
          <w:rFonts w:ascii="Fira Sans Light" w:hAnsi="Fira Sans Light"/>
          <w:sz w:val="24"/>
          <w:szCs w:val="24"/>
        </w:rPr>
      </w:pPr>
      <w:r w:rsidRPr="003D218C">
        <w:rPr>
          <w:rFonts w:ascii="Fira Sans Light" w:hAnsi="Fira Sans Light"/>
          <w:b/>
          <w:bCs/>
          <w:sz w:val="24"/>
          <w:szCs w:val="24"/>
        </w:rPr>
        <w:t>Privacy.</w:t>
      </w:r>
      <w:r w:rsidRPr="00EB1706">
        <w:rPr>
          <w:rFonts w:ascii="Fira Sans Light" w:hAnsi="Fira Sans Light"/>
          <w:sz w:val="24"/>
          <w:szCs w:val="24"/>
        </w:rPr>
        <w:t xml:space="preserve"> We will not share your information with anyone other than you.</w:t>
      </w:r>
    </w:p>
    <w:p w14:paraId="586919B9" w14:textId="77777777" w:rsidR="00750D06" w:rsidRDefault="00750D06" w:rsidP="000543FD">
      <w:pPr>
        <w:spacing w:afterLines="100" w:after="240" w:line="240" w:lineRule="auto"/>
        <w:ind w:left="567" w:right="335"/>
        <w:rPr>
          <w:rFonts w:ascii="Fira Sans Light" w:hAnsi="Fira Sans Light"/>
          <w:sz w:val="24"/>
          <w:szCs w:val="24"/>
        </w:rPr>
      </w:pPr>
    </w:p>
    <w:p w14:paraId="1E6DFD8C" w14:textId="77777777" w:rsidR="00750D06" w:rsidRDefault="00750D06" w:rsidP="00750D06">
      <w:pPr>
        <w:spacing w:afterLines="180" w:after="432" w:line="240" w:lineRule="auto"/>
        <w:ind w:right="190"/>
        <w:rPr>
          <w:rFonts w:ascii="Fira Sans Light" w:hAnsi="Fira Sans Light"/>
          <w:sz w:val="24"/>
          <w:szCs w:val="24"/>
        </w:rPr>
        <w:sectPr w:rsidR="00750D06" w:rsidSect="00075CCF">
          <w:type w:val="continuous"/>
          <w:pgSz w:w="12240" w:h="15840" w:code="1"/>
          <w:pgMar w:top="1134" w:right="1134" w:bottom="1985" w:left="1559" w:header="709" w:footer="425" w:gutter="0"/>
          <w:cols w:space="1134"/>
          <w:titlePg/>
          <w:docGrid w:linePitch="360"/>
        </w:sectPr>
      </w:pPr>
    </w:p>
    <w:p w14:paraId="339D7297" w14:textId="69A50FDC" w:rsidR="00DE5542" w:rsidRPr="00DE5542" w:rsidRDefault="00DB49FE" w:rsidP="00DE5542">
      <w:pPr>
        <w:spacing w:before="120" w:after="120"/>
        <w:contextualSpacing/>
        <w:rPr>
          <w:rFonts w:ascii="Fira Sans Light" w:hAnsi="Fira Sans Light"/>
          <w:sz w:val="20"/>
          <w:szCs w:val="20"/>
        </w:rPr>
      </w:pPr>
      <w:r>
        <w:rPr>
          <w:rFonts w:ascii="Fira Sans Light" w:hAnsi="Fira Sans Light"/>
          <w:noProof/>
          <w:sz w:val="21"/>
          <w:szCs w:val="21"/>
        </w:rPr>
        <mc:AlternateContent>
          <mc:Choice Requires="wps">
            <w:drawing>
              <wp:anchor distT="0" distB="0" distL="114300" distR="114300" simplePos="0" relativeHeight="251658248" behindDoc="0" locked="0" layoutInCell="1" allowOverlap="1" wp14:anchorId="2F9FAA6B" wp14:editId="33B9242C">
                <wp:simplePos x="0" y="0"/>
                <wp:positionH relativeFrom="column">
                  <wp:posOffset>911940</wp:posOffset>
                </wp:positionH>
                <wp:positionV relativeFrom="paragraph">
                  <wp:posOffset>308594</wp:posOffset>
                </wp:positionV>
                <wp:extent cx="3263434" cy="821690"/>
                <wp:effectExtent l="0" t="0" r="635" b="3810"/>
                <wp:wrapNone/>
                <wp:docPr id="1307707833" name="Text Box 130770783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3263434" cy="82169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0AB49C0C" w14:textId="186A88C3" w:rsidR="007201FC" w:rsidRDefault="007201FC" w:rsidP="001A3998">
                            <w:pPr>
                              <w:spacing w:line="240" w:lineRule="auto"/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</w:pPr>
                            <w:r w:rsidRPr="006468DD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>If you have any questions about your ongoing care needs, you may contact your doctor or us at</w:t>
                            </w:r>
                            <w:r w:rsidR="00DB49FE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br/>
                            </w:r>
                            <w:r w:rsidRPr="006468DD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 xml:space="preserve">[HOSPITAL NAME HERE], (000) 000-0000. </w:t>
                            </w:r>
                          </w:p>
                          <w:p w14:paraId="6482E806" w14:textId="77777777" w:rsidR="00091E3E" w:rsidRDefault="00091E3E" w:rsidP="001A3998">
                            <w:pPr>
                              <w:spacing w:line="240" w:lineRule="auto"/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</w:pPr>
                          </w:p>
                          <w:p w14:paraId="57E680B9" w14:textId="737C82D8" w:rsidR="007201FC" w:rsidRPr="006468DD" w:rsidRDefault="007201FC" w:rsidP="001A3998">
                            <w:pPr>
                              <w:spacing w:line="240" w:lineRule="auto"/>
                              <w:rPr>
                                <w:rFonts w:ascii="Fira Sans Light" w:hAnsi="Fira Sans Light"/>
                                <w:sz w:val="20"/>
                                <w:szCs w:val="20"/>
                                <w:lang w:eastAsia="zh-CN"/>
                              </w:rPr>
                            </w:pPr>
                            <w:r w:rsidRPr="006468DD"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</w:rPr>
                              <w:t>Thank you for your participation</w:t>
                            </w:r>
                            <w:r>
                              <w:rPr>
                                <w:rFonts w:ascii="Fira Sans Light" w:hAnsi="Fira Sans Light" w:cs="Calibri"/>
                                <w:spacing w:val="-3"/>
                                <w:sz w:val="20"/>
                                <w:szCs w:val="20"/>
                                <w:lang w:eastAsia="zh-CN"/>
                              </w:rPr>
                              <w:t>.</w:t>
                            </w:r>
                          </w:p>
                          <w:p w14:paraId="51B15795" w14:textId="77777777" w:rsidR="007201FC" w:rsidRDefault="007201FC"/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F9FAA6B" id="Text Box 1307707833" o:spid="_x0000_s1028" type="#_x0000_t202" style="position:absolute;margin-left:71.8pt;margin-top:24.3pt;width:256.95pt;height:64.7pt;z-index:2516582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fJK3UKQIAAEsEAAAOAAAAZHJzL2Uyb0RvYy54bWysVMtu2zAQvBfoPxC81/IjNVLBcuA6cFEg&#13;&#10;SAI4Rc40RVkEKC67pC25X98lZdlt2lPRC7XkLvcxM9TirmsMOyr0GmzBJ6MxZ8pKKLXdF/zby+bD&#13;&#10;LWc+CFsKA1YV/KQ8v1u+f7doXa6mUIMpFTJKYn3euoLXIbg8y7ysVSP8CJyy5KwAGxFoi/usRNFS&#13;&#10;9sZk0/F4nrWApUOQyns6ve+dfJnyV5WS4amqvArMFJx6C2nFtO7imi0XIt+jcLWW5zbEP3TRCG2p&#13;&#10;6CXVvQiCHVD/karREsFDFUYSmgyqSkuVZqBpJuM302xr4VSahcDx7gKT/39p5eNx656Rhe4zdERg&#13;&#10;BKR1Pvd0GOfpKmzilzpl5CcITxfYVBeYpMPZdD67md1wJsl3O53MPyVcs+tthz58UdCwaBQciZaE&#13;&#10;ljg++EAVKXQIicU8GF1utDFpE6Wg1gbZURCJJqQe6cZvUcaytuDz2cdxSmwhXu8zG0sFrjNFK3S7&#13;&#10;jumy4NNh3h2UJ4IBoVeId3KjqdcH4cOzQJIETU4yD0+0VAaoFpwtzmrAH387j/HEFHk5a0liBfff&#13;&#10;DwIVZ+arJQ6jHgcDB2M3GPbQrIEGntADcjKZdAGDGcwKoXkl9a9iFXIJK6lWwcNgrkMvdHo9Uq1W&#13;&#10;KYhU50R4sFsnY+oIcET+pXsV6M70BCL2EQbxifwNS31svGlhdQhQ6URhxLVH8Qw3KTYxe35d8Un8&#13;&#10;uk9R13/A8icAAAD//wMAUEsDBBQABgAIAAAAIQALjKhd5QAAAA8BAAAPAAAAZHJzL2Rvd25yZXYu&#13;&#10;eG1sTE/LTsMwELwj8Q/WInFBrQOkSZTGqXiIA1IRakE9u7GJQ+11iN025etZTnDZ1WhmZ2eqxegs&#13;&#10;O+ghdB4FXE8TYBobrzpsBby/PU0KYCFKVNJ61AJOOsCiPj+rZKn8EVf6sI4tIxMMpRRgYuxLzkNj&#13;&#10;tJNh6nuNxH34wclIcGi5GuSRzJ3lN0mScSc7pA9G9vrB6Ga33jsBxSl9udpk+ebTvj7fm+/2C5c7&#13;&#10;KcTlxfg4p3E3Bxb1GP8u4LcD5Yeagm39HlVglnB6m5FUQFrQJkE2y2fAtsTkRQK8rvj/HvUPAAAA&#13;&#10;//8DAFBLAQItABQABgAIAAAAIQC2gziS/gAAAOEBAAATAAAAAAAAAAAAAAAAAAAAAABbQ29udGVu&#13;&#10;dF9UeXBlc10ueG1sUEsBAi0AFAAGAAgAAAAhADj9If/WAAAAlAEAAAsAAAAAAAAAAAAAAAAALwEA&#13;&#10;AF9yZWxzLy5yZWxzUEsBAi0AFAAGAAgAAAAhAN8krdQpAgAASwQAAA4AAAAAAAAAAAAAAAAALgIA&#13;&#10;AGRycy9lMm9Eb2MueG1sUEsBAi0AFAAGAAgAAAAhAAuMqF3lAAAADwEAAA8AAAAAAAAAAAAAAAAA&#13;&#10;gwQAAGRycy9kb3ducmV2LnhtbFBLBQYAAAAABAAEAPMAAACVBQAAAAA=&#13;&#10;" fillcolor="white [3201]" stroked="f" strokeweight=".5pt">
                <v:textbox inset="0,0,0,0">
                  <w:txbxContent>
                    <w:p w14:paraId="0AB49C0C" w14:textId="186A88C3" w:rsidR="007201FC" w:rsidRDefault="007201FC" w:rsidP="001A3998">
                      <w:pPr>
                        <w:spacing w:line="240" w:lineRule="auto"/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</w:pPr>
                      <w:r w:rsidRPr="006468DD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>If you have any questions about your ongoing care needs, you may contact your doctor or us at</w:t>
                      </w:r>
                      <w:r w:rsidR="00DB49FE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br/>
                      </w:r>
                      <w:r w:rsidRPr="006468DD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 xml:space="preserve">[HOSPITAL NAME HERE], (000) 000-0000. </w:t>
                      </w:r>
                    </w:p>
                    <w:p w14:paraId="6482E806" w14:textId="77777777" w:rsidR="00091E3E" w:rsidRDefault="00091E3E" w:rsidP="001A3998">
                      <w:pPr>
                        <w:spacing w:line="240" w:lineRule="auto"/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</w:pPr>
                    </w:p>
                    <w:p w14:paraId="57E680B9" w14:textId="737C82D8" w:rsidR="007201FC" w:rsidRPr="006468DD" w:rsidRDefault="007201FC" w:rsidP="001A3998">
                      <w:pPr>
                        <w:spacing w:line="240" w:lineRule="auto"/>
                        <w:rPr>
                          <w:rFonts w:ascii="Fira Sans Light" w:hAnsi="Fira Sans Light"/>
                          <w:sz w:val="20"/>
                          <w:szCs w:val="20"/>
                          <w:lang w:eastAsia="zh-CN"/>
                        </w:rPr>
                      </w:pPr>
                      <w:r w:rsidRPr="006468DD"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</w:rPr>
                        <w:t>Thank you for your participation</w:t>
                      </w:r>
                      <w:r>
                        <w:rPr>
                          <w:rFonts w:ascii="Fira Sans Light" w:hAnsi="Fira Sans Light" w:cs="Calibri"/>
                          <w:spacing w:val="-3"/>
                          <w:sz w:val="20"/>
                          <w:szCs w:val="20"/>
                          <w:lang w:eastAsia="zh-CN"/>
                        </w:rPr>
                        <w:t>.</w:t>
                      </w:r>
                    </w:p>
                    <w:p w14:paraId="51B15795" w14:textId="77777777" w:rsidR="007201FC" w:rsidRDefault="007201FC"/>
                  </w:txbxContent>
                </v:textbox>
              </v:shape>
            </w:pict>
          </mc:Fallback>
        </mc:AlternateContent>
      </w:r>
      <w:r w:rsidR="00DF1C52">
        <w:rPr>
          <w:rFonts w:ascii="Fira Sans Light" w:hAnsi="Fira Sans Light"/>
          <w:noProof/>
          <w:sz w:val="21"/>
          <w:szCs w:val="21"/>
        </w:rPr>
        <w:drawing>
          <wp:anchor distT="0" distB="0" distL="114300" distR="114300" simplePos="0" relativeHeight="251658250" behindDoc="0" locked="0" layoutInCell="1" allowOverlap="1" wp14:anchorId="3EE5749A" wp14:editId="151C9A70">
            <wp:simplePos x="0" y="0"/>
            <wp:positionH relativeFrom="column">
              <wp:posOffset>-60334</wp:posOffset>
            </wp:positionH>
            <wp:positionV relativeFrom="paragraph">
              <wp:posOffset>262294</wp:posOffset>
            </wp:positionV>
            <wp:extent cx="867989" cy="867989"/>
            <wp:effectExtent l="0" t="0" r="0" b="0"/>
            <wp:wrapNone/>
            <wp:docPr id="2132813561" name="Graphic 213281356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132813561" name="Graphic 2132813561"/>
                    <pic:cNvPicPr/>
                  </pic:nvPicPr>
                  <pic:blipFill>
                    <a:blip r:embed="rId1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9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84598" cy="884598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075CCF">
        <w:rPr>
          <w:rFonts w:ascii="Fira Sans Light" w:hAnsi="Fira Sans Light" w:cs="Arial"/>
          <w:noProof/>
          <w:sz w:val="56"/>
          <w:szCs w:val="56"/>
        </w:rPr>
        <mc:AlternateContent>
          <mc:Choice Requires="wps">
            <w:drawing>
              <wp:anchor distT="0" distB="0" distL="114300" distR="114300" simplePos="0" relativeHeight="251658246" behindDoc="0" locked="0" layoutInCell="1" allowOverlap="1" wp14:anchorId="4440C9C2" wp14:editId="684A9CEE">
                <wp:simplePos x="0" y="0"/>
                <wp:positionH relativeFrom="column">
                  <wp:posOffset>4321810</wp:posOffset>
                </wp:positionH>
                <wp:positionV relativeFrom="paragraph">
                  <wp:posOffset>18415</wp:posOffset>
                </wp:positionV>
                <wp:extent cx="2002260" cy="0"/>
                <wp:effectExtent l="0" t="12700" r="29845" b="25400"/>
                <wp:wrapNone/>
                <wp:docPr id="710402503" name="Straight Connector 71040250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2002260" cy="0"/>
                        </a:xfrm>
                        <a:prstGeom prst="line">
                          <a:avLst/>
                        </a:prstGeom>
                        <a:ln w="38100">
                          <a:solidFill>
                            <a:schemeClr val="accent5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0B0AED06" id="Straight Connector 710402503" o:spid="_x0000_s1026" style="position:absolute;z-index:25165824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340.3pt,1.45pt" to="497.95pt,1.45pt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8utNUuwEAAOIDAAAOAAAAZHJzL2Uyb0RvYy54bWysU01v3CAQvVfqf0Dcu7a3ahRZ680hUXKp&#13;&#10;2qgfP4DgYY0EDAK69v77DtjrjZKqUqtcMAzz3rx5jHc3kzXsCCFqdB1vNjVn4CT22h06/vPH/Ydr&#13;&#10;zmISrhcGHXT8BJHf7N+/242+hS0OaHoIjEhcbEff8SEl31ZVlANYETfowdGlwmBFomM4VH0QI7Fb&#13;&#10;U23r+qoaMfQ+oIQYKXo3X/J94VcKZPqqVITETMdJWyprKOtTXqv9TrSHIPyg5SJD/IcKK7SjoivV&#13;&#10;nUiC/Qr6FZXVMmBElTYSbYVKaQmlB+qmqV90830QHkovZE70q03x7Wjll+Otewxkw+hjG/1jyF1M&#13;&#10;Ktj8JX1sKmadVrNgSkxSkNzfbq/IU3m+qy5AH2J6ALQsbzputMt9iFYcP8dExSj1nJLDxrGx4x+v&#13;&#10;m7ouaRGN7u+1MfmyzALcmsCOgl5RSAkufcovRyzPMulkHAUvjZRdOhmYa3wDxXRP0pu5SJ6xl7zN&#13;&#10;wmscZWeYIhUrcFH3N+CSn6FQ5u9fwCuiVEaXVrDVDsOfZKfpLFnN+WcH5r6zBU/Yn8oTF2tokIpz&#13;&#10;y9DnSX1+LvDLr7n/DQAA//8DAFBLAwQUAAYACAAAACEAZxYGYOAAAAAMAQAADwAAAGRycy9kb3du&#13;&#10;cmV2LnhtbExPTU/CQBC9m/AfNkPiTbaQtKGlW2I0hqgHA3jwuHSHttidrd0F6r935AKXyby8mfeR&#13;&#10;LwfbihP2vnGkYDqJQCCVzjRUKfjcvjzMQfigyejWESr4RQ/LYnSX68y4M63xtAmVYBHymVZQh9Bl&#13;&#10;UvqyRqv9xHVIzO1db3Vg2FfS9PrM4raVsyhKpNUNsUOtO3yqsfzeHK2C1U/w8fs0/ojftq/dav2V&#13;&#10;HmxllLofD88LHo8LEAGHcP2A/w6cHwoOtnNHMl60CpJ5lPCpglkKgvk0jXnZXbAscnlbovgDAAD/&#13;&#10;/wMAUEsBAi0AFAAGAAgAAAAhALaDOJL+AAAA4QEAABMAAAAAAAAAAAAAAAAAAAAAAFtDb250ZW50&#13;&#10;X1R5cGVzXS54bWxQSwECLQAUAAYACAAAACEAOP0h/9YAAACUAQAACwAAAAAAAAAAAAAAAAAvAQAA&#13;&#10;X3JlbHMvLnJlbHNQSwECLQAUAAYACAAAACEA/LrTVLsBAADiAwAADgAAAAAAAAAAAAAAAAAuAgAA&#13;&#10;ZHJzL2Uyb0RvYy54bWxQSwECLQAUAAYACAAAACEAZxYGYOAAAAAMAQAADwAAAAAAAAAAAAAAAAAV&#13;&#10;BAAAZHJzL2Rvd25yZXYueG1sUEsFBgAAAAAEAAQA8wAAACIFAAAAAA==&#13;&#10;" strokecolor="#e5202e [3208]" strokeweight="3pt">
                <v:stroke joinstyle="miter"/>
              </v:line>
            </w:pict>
          </mc:Fallback>
        </mc:AlternateContent>
      </w:r>
      <w:r w:rsidR="0061716C">
        <w:rPr>
          <w:rFonts w:ascii="Fira Sans Light" w:hAnsi="Fira Sans Light"/>
          <w:noProof/>
          <w:sz w:val="21"/>
          <w:szCs w:val="21"/>
        </w:rPr>
        <mc:AlternateContent>
          <mc:Choice Requires="wps">
            <w:drawing>
              <wp:anchor distT="0" distB="0" distL="114300" distR="114300" simplePos="0" relativeHeight="251658249" behindDoc="0" locked="0" layoutInCell="1" allowOverlap="1" wp14:anchorId="687C0292" wp14:editId="4A9CFAB0">
                <wp:simplePos x="0" y="0"/>
                <wp:positionH relativeFrom="column">
                  <wp:posOffset>4326255</wp:posOffset>
                </wp:positionH>
                <wp:positionV relativeFrom="paragraph">
                  <wp:posOffset>306705</wp:posOffset>
                </wp:positionV>
                <wp:extent cx="2052320" cy="821690"/>
                <wp:effectExtent l="0" t="0" r="5080" b="3810"/>
                <wp:wrapNone/>
                <wp:docPr id="1659294725" name="Text Box 165929472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052320" cy="82169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7259420B" w14:textId="77777777" w:rsidR="001A3998" w:rsidRDefault="001A3998" w:rsidP="001A3998">
                            <w:pPr>
                              <w:spacing w:after="120" w:line="240" w:lineRule="auto"/>
                              <w:contextualSpacing/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</w:pPr>
                            <w:r w:rsidRPr="004347FD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If you have a serious problem, </w:t>
                            </w:r>
                          </w:p>
                          <w:p w14:paraId="2B9029BB" w14:textId="052D750F" w:rsidR="001A3998" w:rsidRPr="004347FD" w:rsidRDefault="001A3998" w:rsidP="001A3998">
                            <w:pPr>
                              <w:spacing w:after="120" w:line="240" w:lineRule="auto"/>
                              <w:contextualSpacing/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</w:pPr>
                            <w:r w:rsidRPr="004347FD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call your doctor or 911.</w:t>
                            </w:r>
                            <w:r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</w:t>
                            </w:r>
                            <w:r w:rsidRPr="004347FD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Help at Home calls cannot respond to problems</w:t>
                            </w:r>
                            <w:r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 xml:space="preserve"> </w:t>
                            </w:r>
                            <w:r w:rsidRPr="004347FD">
                              <w:rPr>
                                <w:rFonts w:ascii="Fira Sans" w:hAnsi="Fira Sans"/>
                                <w:sz w:val="20"/>
                                <w:szCs w:val="20"/>
                              </w:rPr>
                              <w:t>or emergencies.</w:t>
                            </w:r>
                          </w:p>
                          <w:p w14:paraId="549DA933" w14:textId="77777777" w:rsidR="001A3998" w:rsidRPr="004347FD" w:rsidRDefault="001A3998" w:rsidP="001A3998">
                            <w:pPr>
                              <w:spacing w:line="240" w:lineRule="auto"/>
                              <w:rPr>
                                <w:rFonts w:ascii="Fira Sans" w:hAnsi="Fira Sans"/>
                                <w:sz w:val="20"/>
                                <w:szCs w:val="20"/>
                                <w:lang w:eastAsia="zh-CN"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87C0292" id="Text Box 1659294725" o:spid="_x0000_s1029" type="#_x0000_t202" style="position:absolute;margin-left:340.65pt;margin-top:24.15pt;width:161.6pt;height:64.7pt;z-index:25165824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DuumkJwIAAEsEAAAOAAAAZHJzL2Uyb0RvYy54bWysVF1v2yAUfZ+0/4B4X+w4atRZcaosVaZJ&#13;&#10;UVspnfpMMMRImMuAxO5+/S44TrpuT9Ne8IV7uR/nHLy461tNTsJ5Baai00lOiTAcamUOFf3+vPl0&#13;&#10;S4kPzNRMgxEVfRWe3i0/flh0thQFNKBr4QgmMb7sbEWbEGyZZZ43omV+AlYYdEpwLQu4dYesdqzD&#13;&#10;7K3OijyfZx242jrgwns8vR+cdJnySyl4eJTSi0B0RbG3kFaX1n1cs+WClQfHbKP4uQ32D120TBks&#13;&#10;ekl1zwIjR6f+SNUq7sCDDBMObQZSKi7SDDjNNH83za5hVqRZEBxvLzD5/5eWP5x29smR0H+BHgmM&#13;&#10;gHTWlx4P4zy9dG38YqcE/Qjh6wU20QfC8bDIb4pZgS6OvttiOv+ccM2ut63z4auAlkSjog5pSWix&#13;&#10;09YHrIihY0gs5kGreqO0TpsoBbHWjpwYkqhD6hFv/BalDekqOp/d5CmxgXh9yKwNFrjOFK3Q73ui&#13;&#10;6orOxnn3UL8iDA4GhXjLNwp73TIfnphDSeB4KPPwiIvUgLXgbFHSgPv5t/MYj0yhl5IOJVZR/+PI&#13;&#10;nKBEfzPIYdTjaLjR2I+GObZrwIGn+IAsTyZecEGPpnTQvqD6V7EKupjhWKuiYTTXYRA6vh4uVqsU&#13;&#10;hKqzLGzNzvKYOgIckX/uX5izZ3oCEvsAo/hY+Y6lITbeNLA6BpAqURhxHVA8w42KTcyeX1d8Em/3&#13;&#10;Ker6D1j+AgAA//8DAFBLAwQUAAYACAAAACEAe4XXPeUAAAAQAQAADwAAAGRycy9kb3ducmV2Lnht&#13;&#10;bExPyU7DMBC9I/EP1iBxQa1dCEmUxqlYxAEJhGhRz25i4lB7HGK3Tfl6pie4zKJ585ZyMTrL9noI&#13;&#10;nUcJs6kAprH2TYethI/V0yQHFqLCRlmPWsJRB1hU52elKhp/wHe9X8aWEQmGQkkwMfYF56E22qkw&#13;&#10;9b1Gun36walI69DyZlAHIneWXwuRcqc6JAWjev1gdL1d7pyE/Ji8Xq3TbP1l357vzU/7jS9bJeXl&#13;&#10;xfg4p3I3Bxb1GP8+4JSB/ENFxjZ+h01gVkKaz24IKiHJqZ8AQiS3wDY0ZVkGvCr5/yDVLwAAAP//&#13;&#10;AwBQSwECLQAUAAYACAAAACEAtoM4kv4AAADhAQAAEwAAAAAAAAAAAAAAAAAAAAAAW0NvbnRlbnRf&#13;&#10;VHlwZXNdLnhtbFBLAQItABQABgAIAAAAIQA4/SH/1gAAAJQBAAALAAAAAAAAAAAAAAAAAC8BAABf&#13;&#10;cmVscy8ucmVsc1BLAQItABQABgAIAAAAIQDDuumkJwIAAEsEAAAOAAAAAAAAAAAAAAAAAC4CAABk&#13;&#10;cnMvZTJvRG9jLnhtbFBLAQItABQABgAIAAAAIQB7hdc95QAAABABAAAPAAAAAAAAAAAAAAAAAIEE&#13;&#10;AABkcnMvZG93bnJldi54bWxQSwUGAAAAAAQABADzAAAAkwUAAAAA&#13;&#10;" fillcolor="white [3201]" stroked="f" strokeweight=".5pt">
                <v:textbox inset="0,0,0,0">
                  <w:txbxContent>
                    <w:p w14:paraId="7259420B" w14:textId="77777777" w:rsidR="001A3998" w:rsidRDefault="001A3998" w:rsidP="001A3998">
                      <w:pPr>
                        <w:spacing w:after="120" w:line="240" w:lineRule="auto"/>
                        <w:contextualSpacing/>
                        <w:rPr>
                          <w:rFonts w:ascii="Fira Sans" w:hAnsi="Fira Sans"/>
                          <w:sz w:val="20"/>
                          <w:szCs w:val="20"/>
                        </w:rPr>
                      </w:pPr>
                      <w:r w:rsidRPr="004347FD"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If you have a serious problem, </w:t>
                      </w:r>
                    </w:p>
                    <w:p w14:paraId="2B9029BB" w14:textId="052D750F" w:rsidR="001A3998" w:rsidRPr="004347FD" w:rsidRDefault="001A3998" w:rsidP="001A3998">
                      <w:pPr>
                        <w:spacing w:after="120" w:line="240" w:lineRule="auto"/>
                        <w:contextualSpacing/>
                        <w:rPr>
                          <w:rFonts w:ascii="Fira Sans" w:hAnsi="Fira Sans"/>
                          <w:sz w:val="20"/>
                          <w:szCs w:val="20"/>
                        </w:rPr>
                      </w:pPr>
                      <w:r w:rsidRPr="004347FD">
                        <w:rPr>
                          <w:rFonts w:ascii="Fira Sans" w:hAnsi="Fira Sans"/>
                          <w:sz w:val="20"/>
                          <w:szCs w:val="20"/>
                        </w:rPr>
                        <w:t>call your doctor or 911.</w:t>
                      </w:r>
                      <w:r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</w:t>
                      </w:r>
                      <w:r w:rsidRPr="004347FD">
                        <w:rPr>
                          <w:rFonts w:ascii="Fira Sans" w:hAnsi="Fira Sans"/>
                          <w:sz w:val="20"/>
                          <w:szCs w:val="20"/>
                        </w:rPr>
                        <w:t>Help at Home calls cannot respond to problems</w:t>
                      </w:r>
                      <w:r>
                        <w:rPr>
                          <w:rFonts w:ascii="Fira Sans" w:hAnsi="Fira Sans"/>
                          <w:sz w:val="20"/>
                          <w:szCs w:val="20"/>
                        </w:rPr>
                        <w:t xml:space="preserve"> </w:t>
                      </w:r>
                      <w:r w:rsidRPr="004347FD">
                        <w:rPr>
                          <w:rFonts w:ascii="Fira Sans" w:hAnsi="Fira Sans"/>
                          <w:sz w:val="20"/>
                          <w:szCs w:val="20"/>
                        </w:rPr>
                        <w:t>or emergencies.</w:t>
                      </w:r>
                    </w:p>
                    <w:p w14:paraId="549DA933" w14:textId="77777777" w:rsidR="001A3998" w:rsidRPr="004347FD" w:rsidRDefault="001A3998" w:rsidP="001A3998">
                      <w:pPr>
                        <w:spacing w:line="240" w:lineRule="auto"/>
                        <w:rPr>
                          <w:rFonts w:ascii="Fira Sans" w:hAnsi="Fira Sans"/>
                          <w:sz w:val="20"/>
                          <w:szCs w:val="20"/>
                          <w:lang w:eastAsia="zh-CN"/>
                        </w:rPr>
                      </w:pPr>
                    </w:p>
                  </w:txbxContent>
                </v:textbox>
              </v:shape>
            </w:pict>
          </mc:Fallback>
        </mc:AlternateContent>
      </w:r>
      <w:r w:rsidR="00091E3E">
        <w:rPr>
          <w:rFonts w:ascii="Fira Sans Light" w:hAnsi="Fira Sans Light" w:cs="Arial"/>
          <w:noProof/>
          <w:sz w:val="56"/>
          <w:szCs w:val="56"/>
        </w:rPr>
        <mc:AlternateContent>
          <mc:Choice Requires="wps">
            <w:drawing>
              <wp:anchor distT="0" distB="0" distL="114300" distR="114300" simplePos="0" relativeHeight="251658245" behindDoc="0" locked="0" layoutInCell="1" allowOverlap="1" wp14:anchorId="1410402B" wp14:editId="34F80309">
                <wp:simplePos x="0" y="0"/>
                <wp:positionH relativeFrom="column">
                  <wp:posOffset>-1905</wp:posOffset>
                </wp:positionH>
                <wp:positionV relativeFrom="paragraph">
                  <wp:posOffset>23495</wp:posOffset>
                </wp:positionV>
                <wp:extent cx="4178300" cy="0"/>
                <wp:effectExtent l="0" t="12700" r="25400" b="25400"/>
                <wp:wrapNone/>
                <wp:docPr id="589287724" name="Straight Connector 58928772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4178300" cy="0"/>
                        </a:xfrm>
                        <a:prstGeom prst="line">
                          <a:avLst/>
                        </a:prstGeom>
                        <a:ln w="38100">
                          <a:solidFill>
                            <a:schemeClr val="accent3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494C7957" id="Straight Connector 589287724" o:spid="_x0000_s1026" style="position:absolute;z-index:2516889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-.15pt,1.85pt" to="328.85pt,1.85pt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7gjSXugEAAOIDAAAOAAAAZHJzL2Uyb0RvYy54bWysU02P2yAQvVfqf0DcG9ubqo2sOHvY1fZS&#13;&#10;tat+/AAWDzESMAho7Pz7DthxVu2qUqteMAPz3rx5jPe3kzXsBCFqdB1vNjVn4CT22h07/v3bw5sd&#13;&#10;ZzEJ1wuDDjp+hshvD69f7Uffwg0OaHoIjEhcbEff8SEl31ZVlANYETfowdGlwmBFojAcqz6Ikdit&#13;&#10;qW7q+l01Yuh9QAkx0un9fMkPhV8pkOmzUhESMx0nbamsoaxPea0Oe9Eeg/CDlosM8Q8qrNCOiq5U&#13;&#10;9yIJ9iPo36islgEjqrSRaCtUSksoPVA3Tf1LN18H4aH0QuZEv9oU/x+t/HS6c4+BbBh9bKN/DLmL&#13;&#10;SQWbv6SPTcWs82oWTIlJOnzbvN9ta/JUXu6qK9CHmD4AWpY3HTfa5T5EK04fY6JilHpJycfGsbHj&#13;&#10;211DfDmOaHT/oI0pQZ4FuDOBnQS9opASXNrmlyOWZ5kUGUeH10bKLp0NzDW+gGK6J+nNXOQl3mbh&#13;&#10;NY6yM0yRihW4qPsTcMnPUCjz9zfgFVEqo0sr2GqH4SXZabpIVnP+xYG572zBE/bn8sTFGhqk4twy&#13;&#10;9HlSn8cFfv01Dz8BAAD//wMAUEsDBBQABgAIAAAAIQBGReHi3QAAAAoBAAAPAAAAZHJzL2Rvd25y&#13;&#10;ZXYueG1sTE/LTsMwELxX4h+srcStdUpJC2mcildPFUIUPsCNlyQQryPbbZK/Z+ECl9WOZnce+Xaw&#13;&#10;rTijD40jBYt5AgKpdKahSsH72252AyJETUa3jlDBiAG2xcUk15lxPb3i+RArwSIUMq2gjrHLpAxl&#13;&#10;jVaHueuQmPtw3urI0FfSeN2zuG3lVZKspNUNsUOtO3yosfw6nKwC8pVPn14+U+/ur/fGPpuxH2+V&#13;&#10;upwOjxsedxsQEYf49wE/HTg/FBzs6E5kgmgVzJZ8qGC5BsHsKl3zcvzFssjl/wrFNwAAAP//AwBQ&#13;&#10;SwECLQAUAAYACAAAACEAtoM4kv4AAADhAQAAEwAAAAAAAAAAAAAAAAAAAAAAW0NvbnRlbnRfVHlw&#13;&#10;ZXNdLnhtbFBLAQItABQABgAIAAAAIQA4/SH/1gAAAJQBAAALAAAAAAAAAAAAAAAAAC8BAABfcmVs&#13;&#10;cy8ucmVsc1BLAQItABQABgAIAAAAIQB7gjSXugEAAOIDAAAOAAAAAAAAAAAAAAAAAC4CAABkcnMv&#13;&#10;ZTJvRG9jLnhtbFBLAQItABQABgAIAAAAIQBGReHi3QAAAAoBAAAPAAAAAAAAAAAAAAAAABQEAABk&#13;&#10;cnMvZG93bnJldi54bWxQSwUGAAAAAAQABADzAAAAHgUAAAAA&#13;&#10;" strokecolor="#85bc20 [3206]" strokeweight="3pt">
                <v:stroke joinstyle="miter"/>
              </v:line>
            </w:pict>
          </mc:Fallback>
        </mc:AlternateContent>
      </w:r>
    </w:p>
    <w:sectPr w:rsidR="00DE5542" w:rsidRPr="00DE5542" w:rsidSect="00DE5542">
      <w:type w:val="continuous"/>
      <w:pgSz w:w="12240" w:h="15840" w:code="1"/>
      <w:pgMar w:top="1134" w:right="1134" w:bottom="1985" w:left="1134" w:header="709" w:footer="425" w:gutter="0"/>
      <w:cols w:space="1134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F47134C" w14:textId="77777777" w:rsidR="007D0420" w:rsidRDefault="007D0420" w:rsidP="00291CA2">
      <w:pPr>
        <w:spacing w:line="240" w:lineRule="auto"/>
      </w:pPr>
      <w:r>
        <w:separator/>
      </w:r>
    </w:p>
  </w:endnote>
  <w:endnote w:type="continuationSeparator" w:id="0">
    <w:p w14:paraId="2B6B5F87" w14:textId="77777777" w:rsidR="007D0420" w:rsidRDefault="007D0420" w:rsidP="00291CA2">
      <w:pPr>
        <w:spacing w:line="240" w:lineRule="auto"/>
      </w:pPr>
      <w:r>
        <w:continuationSeparator/>
      </w:r>
    </w:p>
  </w:endnote>
  <w:endnote w:type="continuationNotice" w:id="1">
    <w:p w14:paraId="1A066885" w14:textId="77777777" w:rsidR="007D0420" w:rsidRDefault="007D0420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Fira Sans">
    <w:panose1 w:val="020B0503050000020004"/>
    <w:charset w:val="00"/>
    <w:family w:val="swiss"/>
    <w:notTrueType/>
    <w:pitch w:val="variable"/>
    <w:sig w:usb0="600002FF" w:usb1="02000001" w:usb2="00000000" w:usb3="00000000" w:csb0="0000019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Fira Sans Medium">
    <w:panose1 w:val="020B0603050000020004"/>
    <w:charset w:val="00"/>
    <w:family w:val="swiss"/>
    <w:notTrueType/>
    <w:pitch w:val="variable"/>
    <w:sig w:usb0="600002FF" w:usb1="02000001" w:usb2="00000000" w:usb3="00000000" w:csb0="0000019F" w:csb1="00000000"/>
  </w:font>
  <w:font w:name="SimHei">
    <w:altName w:val="黑体"/>
    <w:panose1 w:val="02010609060101010101"/>
    <w:charset w:val="86"/>
    <w:family w:val="modern"/>
    <w:pitch w:val="fixed"/>
    <w:sig w:usb0="800002BF" w:usb1="38CF7CFA" w:usb2="00000016" w:usb3="00000000" w:csb0="00040001" w:csb1="00000000"/>
  </w:font>
  <w:font w:name="Fira Sans Light">
    <w:panose1 w:val="020B0403050000020004"/>
    <w:charset w:val="00"/>
    <w:family w:val="swiss"/>
    <w:notTrueType/>
    <w:pitch w:val="variable"/>
    <w:sig w:usb0="600002FF" w:usb1="02000001" w:usb2="00000000" w:usb3="00000000" w:csb0="0000019F" w:csb1="00000000"/>
  </w:font>
  <w:font w:name="Fira Sans Book">
    <w:panose1 w:val="020B0503050000020004"/>
    <w:charset w:val="00"/>
    <w:family w:val="swiss"/>
    <w:notTrueType/>
    <w:pitch w:val="variable"/>
    <w:sig w:usb0="600002FF" w:usb1="02000001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Style w:val="TableGrid"/>
      <w:tblW w:w="1045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9746"/>
      <w:gridCol w:w="709"/>
    </w:tblGrid>
    <w:tr w:rsidR="007172A0" w14:paraId="161385D1" w14:textId="77777777" w:rsidTr="001E2049">
      <w:tc>
        <w:tcPr>
          <w:tcW w:w="9746" w:type="dxa"/>
          <w:vAlign w:val="bottom"/>
        </w:tcPr>
        <w:p w14:paraId="272E5FAD" w14:textId="77777777" w:rsidR="007172A0" w:rsidRDefault="007172A0" w:rsidP="007172A0">
          <w:pPr>
            <w:pStyle w:val="Footer"/>
          </w:pPr>
        </w:p>
      </w:tc>
      <w:tc>
        <w:tcPr>
          <w:tcW w:w="709" w:type="dxa"/>
        </w:tcPr>
        <w:p w14:paraId="39192E57" w14:textId="77777777" w:rsidR="007172A0" w:rsidRDefault="007172A0" w:rsidP="007172A0">
          <w:pPr>
            <w:pStyle w:val="Footer"/>
          </w:pPr>
          <w:r>
            <w:fldChar w:fldCharType="begin"/>
          </w:r>
          <w:r>
            <w:instrText xml:space="preserve"> PAGE  \* Arabic  \* MERGEFORMAT </w:instrText>
          </w:r>
          <w:r>
            <w:fldChar w:fldCharType="separate"/>
          </w:r>
          <w:r>
            <w:rPr>
              <w:noProof/>
            </w:rPr>
            <w:t>1</w:t>
          </w:r>
          <w:r>
            <w:fldChar w:fldCharType="end"/>
          </w:r>
        </w:p>
      </w:tc>
    </w:tr>
  </w:tbl>
  <w:p w14:paraId="06015DF9" w14:textId="77777777" w:rsidR="00AF0936" w:rsidRPr="00F958A8" w:rsidRDefault="00AF0936" w:rsidP="00F958A8">
    <w:pPr>
      <w:pStyle w:val="Footer"/>
      <w:jc w:val="lef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6996E78" w14:textId="5468419C" w:rsidR="006449F8" w:rsidRPr="00536C5C" w:rsidRDefault="00536C5C">
    <w:pPr>
      <w:pStyle w:val="Footer"/>
    </w:pPr>
    <w:r>
      <w:rPr>
        <w:noProof/>
      </w:rPr>
      <mc:AlternateContent>
        <mc:Choice Requires="wps">
          <w:drawing>
            <wp:anchor distT="0" distB="0" distL="114300" distR="114300" simplePos="0" relativeHeight="251658242" behindDoc="0" locked="0" layoutInCell="1" allowOverlap="1" wp14:anchorId="3EA9DE08" wp14:editId="5D8B85BA">
              <wp:simplePos x="0" y="0"/>
              <wp:positionH relativeFrom="column">
                <wp:posOffset>2277745</wp:posOffset>
              </wp:positionH>
              <wp:positionV relativeFrom="paragraph">
                <wp:posOffset>-657225</wp:posOffset>
              </wp:positionV>
              <wp:extent cx="4102100" cy="482600"/>
              <wp:effectExtent l="0" t="0" r="0" b="0"/>
              <wp:wrapNone/>
              <wp:docPr id="1037171723" name="Text Box 1037171723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102100" cy="482600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</wps:spPr>
                    <wps:txbx>
                      <w:txbxContent>
                        <w:p w14:paraId="70025BC8" w14:textId="77777777" w:rsidR="00627BB3" w:rsidRPr="00501BB0" w:rsidRDefault="00E45A79" w:rsidP="00627BB3">
                          <w:pPr>
                            <w:pStyle w:val="Footerarea-WKURL"/>
                            <w:spacing w:before="0" w:line="276" w:lineRule="auto"/>
                            <w:rPr>
                              <w:color w:val="FFFFFF" w:themeColor="background1"/>
                            </w:rPr>
                          </w:pPr>
                          <w:hyperlink r:id="rId1" w:history="1">
                            <w:r w:rsidR="00627BB3" w:rsidRPr="00501BB0">
                              <w:rPr>
                                <w:rStyle w:val="Hyperlink"/>
                                <w:color w:val="FFFFFF" w:themeColor="background1"/>
                              </w:rPr>
                              <w:t>www.wolterskluwer.com</w:t>
                            </w:r>
                          </w:hyperlink>
                        </w:p>
                        <w:p w14:paraId="40F57638" w14:textId="3EFF6281" w:rsidR="00536C5C" w:rsidRPr="000A5AEB" w:rsidRDefault="00627BB3" w:rsidP="00345136">
                          <w:pPr>
                            <w:pStyle w:val="Footerarea-copyrightinfo"/>
                            <w:spacing w:line="276" w:lineRule="auto"/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</w:pPr>
                          <w:r w:rsidRPr="000A5AEB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  <w:vertAlign w:val="superscript"/>
                            </w:rPr>
                            <w:t>©</w:t>
                          </w:r>
                          <w:r w:rsidRPr="0069581F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2023</w:t>
                          </w:r>
                          <w:r w:rsidR="0069581F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 xml:space="preserve">-2024 </w:t>
                          </w:r>
                          <w:r w:rsidR="0069581F" w:rsidRPr="0069581F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UpToDate, Inc. and its affiliates and/or licensors. All rights reserved</w:t>
                          </w:r>
                          <w:r w:rsidRPr="000A5AEB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 xml:space="preserve">.     </w:t>
                          </w:r>
                          <w:r w:rsidR="0069581F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04</w:t>
                          </w:r>
                          <w:r w:rsidRPr="000A5AEB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.2</w:t>
                          </w:r>
                          <w:r w:rsidR="0069581F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4</w:t>
                          </w:r>
                          <w:r w:rsidRPr="000A5AEB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 xml:space="preserve"> | 001</w:t>
                          </w:r>
                          <w:r w:rsidR="00511C6E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1</w:t>
                          </w:r>
                          <w:r w:rsidR="000A1C59">
                            <w:rPr>
                              <w:rFonts w:ascii="Fira Sans" w:hAnsi="Fira Sans"/>
                              <w:color w:val="auto"/>
                              <w:sz w:val="13"/>
                              <w:szCs w:val="13"/>
                            </w:rPr>
                            <w:t>20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3EA9DE08" id="_x0000_t202" coordsize="21600,21600" o:spt="202" path="m,l,21600r21600,l21600,xe">
              <v:stroke joinstyle="miter"/>
              <v:path gradientshapeok="t" o:connecttype="rect"/>
            </v:shapetype>
            <v:shape id="Text Box 1037171723" o:spid="_x0000_s1030" type="#_x0000_t202" style="position:absolute;left:0;text-align:left;margin-left:179.35pt;margin-top:-51.75pt;width:323pt;height:38pt;z-index:25165824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GIrFlKwIAAFQEAAAOAAAAZHJzL2Uyb0RvYy54bWysVEtv2zAMvg/YfxB0X2xnadYZcYosRYYB&#13;&#10;QVsgHXpWZCk2IIuapMTOfv0o2Xms7WnYRSZF6uPro2d3XaPIQVhXgy5oNkopEZpDWetdQX8+rz7d&#13;&#10;UuI80yVToEVBj8LRu/nHD7PW5GIMFahSWIIg2uWtKWjlvcmTxPFKNMyNwAiNRgm2YR5Vu0tKy1pE&#13;&#10;b1QyTtNp0oItjQUunMPb+95I5xFfSsH9o5ROeKIKirn5eNp4bsOZzGcs31lmqpoPabB/yKJhtcag&#13;&#10;Z6h75hnZ2/oNVFNzCw6kH3FoEpCy5iLWgNVk6atqNhUzItaCzXHm3Cb3/2D5w2Fjnizx3TfocICh&#13;&#10;Ia1xucPLUE8nbRO+mClBO7bweG6b6DzheDnJ0nGWoomjbXI7nqKMMMnltbHOfxfQkCAU1OJYYrfY&#13;&#10;Ye1873pyCcEcqLpc1UpFJVBBLJUlB4ZDVD7miOB/eSlN2oJOP9+kEVhDeN4jK425XGoKku+23VDo&#13;&#10;Fsoj1m+hp4YzfFVjkmvm/BOzyAWsC/ntH/GQCjAIDBIlFdjf790HfxwRWilpkVsFdb/2zApK1A+N&#13;&#10;w/uaTSaBjFGZ3HwZo2KvLdtri943S8DKM9wkw6MY/L06idJC84JrsAhR0cQ0x9gF9Sdx6XvG4xpx&#13;&#10;sVhEJ6SfYX6tN4YH6NDpMILn7oVZM8zJ44Qf4MRClr8aV+8bXmpY7D3IOs4yNLjv6tB3pG5kw7Bm&#13;&#10;YTeu9eh1+RnM/wAAAP//AwBQSwMEFAAGAAgAAAAhABKODmzmAAAAEgEAAA8AAABkcnMvZG93bnJl&#13;&#10;di54bWxMT8tOwzAQvCPxD9YicUGt3YaQKo1TIV6VuNG0IG5ubJKIeB3FbhL+nu0JLivt7Ow8ss1k&#13;&#10;WzaY3jcOJSzmApjB0ukGKwn74nm2AuaDQq1ah0bCj/GwyS8vMpVqN+KbGXahYiSCPlUS6hC6lHNf&#13;&#10;1sYqP3edQbp9ud6qQGtfcd2rkcRty5dC3HGrGiSHWnXmoTbl9+5kJXzeVB+vfno5jFEcdU/boUje&#13;&#10;dSHl9dX0uKZxvwYWzBT+PuDcgfJDTsGO7oTas1ZCFK8SokqYLUQUAztThLgl7EjYMomB5xn/XyX/&#13;&#10;BQAA//8DAFBLAQItABQABgAIAAAAIQC2gziS/gAAAOEBAAATAAAAAAAAAAAAAAAAAAAAAABbQ29u&#13;&#10;dGVudF9UeXBlc10ueG1sUEsBAi0AFAAGAAgAAAAhADj9If/WAAAAlAEAAAsAAAAAAAAAAAAAAAAA&#13;&#10;LwEAAF9yZWxzLy5yZWxzUEsBAi0AFAAGAAgAAAAhAAYisWUrAgAAVAQAAA4AAAAAAAAAAAAAAAAA&#13;&#10;LgIAAGRycy9lMm9Eb2MueG1sUEsBAi0AFAAGAAgAAAAhABKODmzmAAAAEgEAAA8AAAAAAAAAAAAA&#13;&#10;AAAAhQQAAGRycy9kb3ducmV2LnhtbFBLBQYAAAAABAAEAPMAAACYBQAAAAA=&#13;&#10;" fillcolor="white [3201]" stroked="f" strokeweight=".5pt">
              <v:textbox>
                <w:txbxContent>
                  <w:p w14:paraId="70025BC8" w14:textId="77777777" w:rsidR="00627BB3" w:rsidRPr="00501BB0" w:rsidRDefault="00E45A79" w:rsidP="00627BB3">
                    <w:pPr>
                      <w:pStyle w:val="Footerarea-WKURL"/>
                      <w:spacing w:before="0" w:line="276" w:lineRule="auto"/>
                      <w:rPr>
                        <w:color w:val="FFFFFF" w:themeColor="background1"/>
                      </w:rPr>
                    </w:pPr>
                    <w:hyperlink r:id="rId2" w:history="1">
                      <w:r w:rsidR="00627BB3" w:rsidRPr="00501BB0">
                        <w:rPr>
                          <w:rStyle w:val="Hyperlink"/>
                          <w:color w:val="FFFFFF" w:themeColor="background1"/>
                        </w:rPr>
                        <w:t>www.wolterskluwer.com</w:t>
                      </w:r>
                    </w:hyperlink>
                  </w:p>
                  <w:p w14:paraId="40F57638" w14:textId="3EFF6281" w:rsidR="00536C5C" w:rsidRPr="000A5AEB" w:rsidRDefault="00627BB3" w:rsidP="00345136">
                    <w:pPr>
                      <w:pStyle w:val="Footerarea-copyrightinfo"/>
                      <w:spacing w:line="276" w:lineRule="auto"/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</w:pPr>
                    <w:r w:rsidRPr="000A5AEB">
                      <w:rPr>
                        <w:rFonts w:ascii="Fira Sans" w:hAnsi="Fira Sans"/>
                        <w:color w:val="auto"/>
                        <w:sz w:val="13"/>
                        <w:szCs w:val="13"/>
                        <w:vertAlign w:val="superscript"/>
                      </w:rPr>
                      <w:t>©</w:t>
                    </w:r>
                    <w:r w:rsidRPr="0069581F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2023</w:t>
                    </w:r>
                    <w:r w:rsidR="0069581F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 xml:space="preserve">-2024 </w:t>
                    </w:r>
                    <w:r w:rsidR="0069581F" w:rsidRPr="0069581F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UpToDate, Inc. and its affiliates and/or licensors. All rights reserved</w:t>
                    </w:r>
                    <w:r w:rsidRPr="000A5AEB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 xml:space="preserve">.     </w:t>
                    </w:r>
                    <w:r w:rsidR="0069581F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04</w:t>
                    </w:r>
                    <w:r w:rsidRPr="000A5AEB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.2</w:t>
                    </w:r>
                    <w:r w:rsidR="0069581F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4</w:t>
                    </w:r>
                    <w:r w:rsidRPr="000A5AEB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 xml:space="preserve"> | 001</w:t>
                    </w:r>
                    <w:r w:rsidR="00511C6E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1</w:t>
                    </w:r>
                    <w:r w:rsidR="000A1C59">
                      <w:rPr>
                        <w:rFonts w:ascii="Fira Sans" w:hAnsi="Fira Sans"/>
                        <w:color w:val="auto"/>
                        <w:sz w:val="13"/>
                        <w:szCs w:val="13"/>
                      </w:rPr>
                      <w:t>20</w:t>
                    </w:r>
                  </w:p>
                </w:txbxContent>
              </v:textbox>
            </v:shape>
          </w:pict>
        </mc:Fallback>
      </mc:AlternateContent>
    </w:r>
    <w:r w:rsidR="00EA6DFB" w:rsidRPr="00536C5C">
      <w:rPr>
        <w:noProof/>
      </w:rPr>
      <w:drawing>
        <wp:anchor distT="0" distB="0" distL="114300" distR="114300" simplePos="0" relativeHeight="251658241" behindDoc="1" locked="0" layoutInCell="1" allowOverlap="1" wp14:anchorId="216DD65A" wp14:editId="33AD7557">
          <wp:simplePos x="0" y="0"/>
          <wp:positionH relativeFrom="page">
            <wp:posOffset>720090</wp:posOffset>
          </wp:positionH>
          <wp:positionV relativeFrom="page">
            <wp:posOffset>9069145</wp:posOffset>
          </wp:positionV>
          <wp:extent cx="1933200" cy="306000"/>
          <wp:effectExtent l="0" t="0" r="0" b="0"/>
          <wp:wrapNone/>
          <wp:docPr id="394581120" name="Picture 394581120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"/>
                  <pic:cNvPicPr>
                    <a:picLocks noChangeAspect="1" noChangeArrowheads="1"/>
                  </pic:cNvPicPr>
                </pic:nvPicPr>
                <pic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933200" cy="3060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3408D75" w14:textId="77777777" w:rsidR="007D0420" w:rsidRDefault="007D0420" w:rsidP="00291CA2">
      <w:pPr>
        <w:spacing w:line="240" w:lineRule="auto"/>
      </w:pPr>
      <w:r>
        <w:separator/>
      </w:r>
    </w:p>
  </w:footnote>
  <w:footnote w:type="continuationSeparator" w:id="0">
    <w:p w14:paraId="52FE138B" w14:textId="77777777" w:rsidR="007D0420" w:rsidRDefault="007D0420" w:rsidP="00291CA2">
      <w:pPr>
        <w:spacing w:line="240" w:lineRule="auto"/>
      </w:pPr>
      <w:r>
        <w:continuationSeparator/>
      </w:r>
    </w:p>
  </w:footnote>
  <w:footnote w:type="continuationNotice" w:id="1">
    <w:p w14:paraId="5FA281F1" w14:textId="77777777" w:rsidR="007D0420" w:rsidRDefault="007D0420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3F193E8" w14:textId="77777777" w:rsidR="00822A97" w:rsidRDefault="00822A97">
    <w:pPr>
      <w:pStyle w:val="Header"/>
    </w:pPr>
    <w:r>
      <w:rPr>
        <w:noProof/>
      </w:rPr>
      <w:drawing>
        <wp:anchor distT="0" distB="0" distL="114300" distR="114300" simplePos="0" relativeHeight="251658240" behindDoc="1" locked="0" layoutInCell="1" allowOverlap="1" wp14:anchorId="5966FBE9" wp14:editId="5EDAF7E7">
          <wp:simplePos x="0" y="0"/>
          <wp:positionH relativeFrom="page">
            <wp:posOffset>720090</wp:posOffset>
          </wp:positionH>
          <wp:positionV relativeFrom="page">
            <wp:posOffset>9033510</wp:posOffset>
          </wp:positionV>
          <wp:extent cx="1933200" cy="306000"/>
          <wp:effectExtent l="0" t="0" r="0" b="0"/>
          <wp:wrapNone/>
          <wp:docPr id="884673341" name="Picture 88467334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933200" cy="3060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89"/>
    <w:multiLevelType w:val="singleLevel"/>
    <w:tmpl w:val="B5D081AE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DE77879"/>
    <w:multiLevelType w:val="multilevel"/>
    <w:tmpl w:val="44280DF8"/>
    <w:styleLink w:val="Headinglist"/>
    <w:lvl w:ilvl="0">
      <w:start w:val="1"/>
      <w:numFmt w:val="decimal"/>
      <w:lvlText w:val="%1."/>
      <w:lvlJc w:val="left"/>
      <w:pPr>
        <w:tabs>
          <w:tab w:val="num" w:pos="567"/>
        </w:tabs>
        <w:ind w:left="397" w:hanging="397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567"/>
        </w:tabs>
        <w:ind w:left="397" w:hanging="397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567"/>
        </w:tabs>
        <w:ind w:left="397" w:hanging="397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" w15:restartNumberingAfterBreak="0">
    <w:nsid w:val="0EED4E8D"/>
    <w:multiLevelType w:val="multilevel"/>
    <w:tmpl w:val="44280DF8"/>
    <w:numStyleLink w:val="Headinglist"/>
  </w:abstractNum>
  <w:abstractNum w:abstractNumId="3" w15:restartNumberingAfterBreak="0">
    <w:nsid w:val="1B7B6486"/>
    <w:multiLevelType w:val="multilevel"/>
    <w:tmpl w:val="1714B6B8"/>
    <w:lvl w:ilvl="0">
      <w:start w:val="1"/>
      <w:numFmt w:val="decimal"/>
      <w:suff w:val="space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suff w:val="space"/>
      <w:lvlText w:val="%1.%2"/>
      <w:lvlJc w:val="left"/>
      <w:pPr>
        <w:ind w:left="357" w:hanging="357"/>
      </w:pPr>
      <w:rPr>
        <w:rFonts w:hint="default"/>
      </w:rPr>
    </w:lvl>
    <w:lvl w:ilvl="2">
      <w:start w:val="1"/>
      <w:numFmt w:val="decimal"/>
      <w:suff w:val="space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" w15:restartNumberingAfterBreak="0">
    <w:nsid w:val="226073A1"/>
    <w:multiLevelType w:val="multilevel"/>
    <w:tmpl w:val="B4C2E896"/>
    <w:numStyleLink w:val="Bulletlist"/>
  </w:abstractNum>
  <w:abstractNum w:abstractNumId="5" w15:restartNumberingAfterBreak="0">
    <w:nsid w:val="29572BE1"/>
    <w:multiLevelType w:val="multilevel"/>
    <w:tmpl w:val="44280DF8"/>
    <w:numStyleLink w:val="Headinglist"/>
  </w:abstractNum>
  <w:abstractNum w:abstractNumId="6" w15:restartNumberingAfterBreak="0">
    <w:nsid w:val="3DC72BA2"/>
    <w:multiLevelType w:val="multilevel"/>
    <w:tmpl w:val="B4C2E896"/>
    <w:styleLink w:val="Bulletlist"/>
    <w:lvl w:ilvl="0">
      <w:start w:val="1"/>
      <w:numFmt w:val="bullet"/>
      <w:lvlText w:val=""/>
      <w:lvlJc w:val="left"/>
      <w:pPr>
        <w:ind w:left="397" w:hanging="397"/>
      </w:pPr>
      <w:rPr>
        <w:rFonts w:ascii="Symbol" w:hAnsi="Symbol" w:hint="default"/>
        <w:b w:val="0"/>
        <w:i w:val="0"/>
        <w:color w:val="auto"/>
        <w:sz w:val="22"/>
      </w:rPr>
    </w:lvl>
    <w:lvl w:ilvl="1">
      <w:start w:val="1"/>
      <w:numFmt w:val="bullet"/>
      <w:lvlText w:val="‒"/>
      <w:lvlJc w:val="left"/>
      <w:pPr>
        <w:ind w:left="794" w:hanging="397"/>
      </w:pPr>
      <w:rPr>
        <w:rFonts w:ascii="Calibri" w:hAnsi="Calibri" w:hint="default"/>
        <w:color w:val="auto"/>
      </w:rPr>
    </w:lvl>
    <w:lvl w:ilvl="2">
      <w:start w:val="1"/>
      <w:numFmt w:val="bullet"/>
      <w:lvlText w:val=""/>
      <w:lvlJc w:val="left"/>
      <w:pPr>
        <w:ind w:left="1191" w:hanging="397"/>
      </w:pPr>
      <w:rPr>
        <w:rFonts w:ascii="Symbol" w:hAnsi="Symbol" w:hint="default"/>
        <w:color w:val="auto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7" w15:restartNumberingAfterBreak="0">
    <w:nsid w:val="48007A6D"/>
    <w:multiLevelType w:val="multilevel"/>
    <w:tmpl w:val="B4C2E896"/>
    <w:numStyleLink w:val="Bulletlist"/>
  </w:abstractNum>
  <w:abstractNum w:abstractNumId="8" w15:restartNumberingAfterBreak="0">
    <w:nsid w:val="5AFE1B4C"/>
    <w:multiLevelType w:val="multilevel"/>
    <w:tmpl w:val="44280DF8"/>
    <w:numStyleLink w:val="Headinglist"/>
  </w:abstractNum>
  <w:abstractNum w:abstractNumId="9" w15:restartNumberingAfterBreak="0">
    <w:nsid w:val="64F4343F"/>
    <w:multiLevelType w:val="multilevel"/>
    <w:tmpl w:val="44280DF8"/>
    <w:numStyleLink w:val="Headinglist"/>
  </w:abstractNum>
  <w:abstractNum w:abstractNumId="10" w15:restartNumberingAfterBreak="0">
    <w:nsid w:val="656C1EC4"/>
    <w:multiLevelType w:val="multilevel"/>
    <w:tmpl w:val="B4C2E896"/>
    <w:numStyleLink w:val="Bulletlist"/>
  </w:abstractNum>
  <w:num w:numId="1" w16cid:durableId="1279724846">
    <w:abstractNumId w:val="3"/>
  </w:num>
  <w:num w:numId="2" w16cid:durableId="1962878341">
    <w:abstractNumId w:val="3"/>
  </w:num>
  <w:num w:numId="3" w16cid:durableId="1450859993">
    <w:abstractNumId w:val="3"/>
  </w:num>
  <w:num w:numId="4" w16cid:durableId="217861245">
    <w:abstractNumId w:val="1"/>
  </w:num>
  <w:num w:numId="5" w16cid:durableId="683672740">
    <w:abstractNumId w:val="5"/>
  </w:num>
  <w:num w:numId="6" w16cid:durableId="419059839">
    <w:abstractNumId w:val="8"/>
  </w:num>
  <w:num w:numId="7" w16cid:durableId="1478494933">
    <w:abstractNumId w:val="6"/>
  </w:num>
  <w:num w:numId="8" w16cid:durableId="1093236237">
    <w:abstractNumId w:val="0"/>
  </w:num>
  <w:num w:numId="9" w16cid:durableId="1194537042">
    <w:abstractNumId w:val="10"/>
  </w:num>
  <w:num w:numId="10" w16cid:durableId="996961197">
    <w:abstractNumId w:val="4"/>
  </w:num>
  <w:num w:numId="11" w16cid:durableId="105657312">
    <w:abstractNumId w:val="7"/>
  </w:num>
  <w:num w:numId="12" w16cid:durableId="772363473">
    <w:abstractNumId w:val="2"/>
  </w:num>
  <w:num w:numId="13" w16cid:durableId="1418359220">
    <w:abstractNumId w:val="9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32"/>
  <w:proofState w:spelling="clean" w:grammar="clean"/>
  <w:attachedTemplate r:id="rId1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63AAF"/>
    <w:rsid w:val="00011943"/>
    <w:rsid w:val="0001653F"/>
    <w:rsid w:val="000225A6"/>
    <w:rsid w:val="000246BD"/>
    <w:rsid w:val="00025A4F"/>
    <w:rsid w:val="0003366F"/>
    <w:rsid w:val="00035726"/>
    <w:rsid w:val="000406B1"/>
    <w:rsid w:val="00043C8A"/>
    <w:rsid w:val="00047035"/>
    <w:rsid w:val="000543FD"/>
    <w:rsid w:val="00075CCF"/>
    <w:rsid w:val="00081DAB"/>
    <w:rsid w:val="00081F77"/>
    <w:rsid w:val="00091E3E"/>
    <w:rsid w:val="000A006E"/>
    <w:rsid w:val="000A1C59"/>
    <w:rsid w:val="000A4563"/>
    <w:rsid w:val="000A5AEB"/>
    <w:rsid w:val="000C300E"/>
    <w:rsid w:val="000D4879"/>
    <w:rsid w:val="00106748"/>
    <w:rsid w:val="001135AF"/>
    <w:rsid w:val="0012673F"/>
    <w:rsid w:val="00141660"/>
    <w:rsid w:val="00141BF8"/>
    <w:rsid w:val="00143B9C"/>
    <w:rsid w:val="00145E2E"/>
    <w:rsid w:val="001624D1"/>
    <w:rsid w:val="001648A8"/>
    <w:rsid w:val="0017647F"/>
    <w:rsid w:val="001A3998"/>
    <w:rsid w:val="001B183D"/>
    <w:rsid w:val="001C374B"/>
    <w:rsid w:val="001D0033"/>
    <w:rsid w:val="001D07AE"/>
    <w:rsid w:val="001D6E44"/>
    <w:rsid w:val="001E2049"/>
    <w:rsid w:val="001E3735"/>
    <w:rsid w:val="001F0D8F"/>
    <w:rsid w:val="00215E24"/>
    <w:rsid w:val="00216C70"/>
    <w:rsid w:val="00242CED"/>
    <w:rsid w:val="002449C9"/>
    <w:rsid w:val="002506FA"/>
    <w:rsid w:val="00250B53"/>
    <w:rsid w:val="00251BC5"/>
    <w:rsid w:val="00254DD5"/>
    <w:rsid w:val="00267115"/>
    <w:rsid w:val="00282A14"/>
    <w:rsid w:val="00291B64"/>
    <w:rsid w:val="00291CA2"/>
    <w:rsid w:val="002B02DB"/>
    <w:rsid w:val="002B4D70"/>
    <w:rsid w:val="002C09FD"/>
    <w:rsid w:val="002C1300"/>
    <w:rsid w:val="002D1245"/>
    <w:rsid w:val="002D1279"/>
    <w:rsid w:val="002D5AD5"/>
    <w:rsid w:val="002E2AD0"/>
    <w:rsid w:val="002E53C9"/>
    <w:rsid w:val="002F004D"/>
    <w:rsid w:val="00311237"/>
    <w:rsid w:val="00311B17"/>
    <w:rsid w:val="00312D0A"/>
    <w:rsid w:val="003169C8"/>
    <w:rsid w:val="003220E3"/>
    <w:rsid w:val="00322450"/>
    <w:rsid w:val="00332E42"/>
    <w:rsid w:val="00336FA2"/>
    <w:rsid w:val="0034410B"/>
    <w:rsid w:val="00345136"/>
    <w:rsid w:val="003506D9"/>
    <w:rsid w:val="00353F9B"/>
    <w:rsid w:val="0036710F"/>
    <w:rsid w:val="00375BA6"/>
    <w:rsid w:val="00383C5A"/>
    <w:rsid w:val="00387914"/>
    <w:rsid w:val="00395470"/>
    <w:rsid w:val="003A0C53"/>
    <w:rsid w:val="003A4785"/>
    <w:rsid w:val="003A5620"/>
    <w:rsid w:val="003C2458"/>
    <w:rsid w:val="003C2ED5"/>
    <w:rsid w:val="003D218C"/>
    <w:rsid w:val="003F1B57"/>
    <w:rsid w:val="003F2D70"/>
    <w:rsid w:val="003F37AB"/>
    <w:rsid w:val="003F56B4"/>
    <w:rsid w:val="00405638"/>
    <w:rsid w:val="00407BB1"/>
    <w:rsid w:val="00407F47"/>
    <w:rsid w:val="00415DDA"/>
    <w:rsid w:val="00416075"/>
    <w:rsid w:val="004214D4"/>
    <w:rsid w:val="004347FD"/>
    <w:rsid w:val="004377B9"/>
    <w:rsid w:val="00442275"/>
    <w:rsid w:val="00443774"/>
    <w:rsid w:val="0045257A"/>
    <w:rsid w:val="0045741A"/>
    <w:rsid w:val="0046046E"/>
    <w:rsid w:val="0046228D"/>
    <w:rsid w:val="00473DE4"/>
    <w:rsid w:val="0048091C"/>
    <w:rsid w:val="00481F2E"/>
    <w:rsid w:val="00483F1D"/>
    <w:rsid w:val="004944FA"/>
    <w:rsid w:val="0049542A"/>
    <w:rsid w:val="004A4258"/>
    <w:rsid w:val="004A4FAE"/>
    <w:rsid w:val="004D34AE"/>
    <w:rsid w:val="004D653F"/>
    <w:rsid w:val="004E3766"/>
    <w:rsid w:val="0050023C"/>
    <w:rsid w:val="005035B6"/>
    <w:rsid w:val="0051023E"/>
    <w:rsid w:val="00511C6E"/>
    <w:rsid w:val="005133C0"/>
    <w:rsid w:val="00522739"/>
    <w:rsid w:val="00536C5C"/>
    <w:rsid w:val="00540939"/>
    <w:rsid w:val="00540945"/>
    <w:rsid w:val="0056008D"/>
    <w:rsid w:val="005613E5"/>
    <w:rsid w:val="00566E0D"/>
    <w:rsid w:val="0058039E"/>
    <w:rsid w:val="00597ADB"/>
    <w:rsid w:val="005A1492"/>
    <w:rsid w:val="005C3268"/>
    <w:rsid w:val="005C5E2D"/>
    <w:rsid w:val="005D0480"/>
    <w:rsid w:val="005D52ED"/>
    <w:rsid w:val="005E2589"/>
    <w:rsid w:val="00602625"/>
    <w:rsid w:val="006027D2"/>
    <w:rsid w:val="00605912"/>
    <w:rsid w:val="00613D2D"/>
    <w:rsid w:val="0061716C"/>
    <w:rsid w:val="00622709"/>
    <w:rsid w:val="00627BB0"/>
    <w:rsid w:val="00627BB3"/>
    <w:rsid w:val="00632DBA"/>
    <w:rsid w:val="0063789F"/>
    <w:rsid w:val="006449F8"/>
    <w:rsid w:val="006468DD"/>
    <w:rsid w:val="00673354"/>
    <w:rsid w:val="006759BC"/>
    <w:rsid w:val="006766B2"/>
    <w:rsid w:val="00683301"/>
    <w:rsid w:val="0069581F"/>
    <w:rsid w:val="006A71F4"/>
    <w:rsid w:val="006B2C96"/>
    <w:rsid w:val="006B68A1"/>
    <w:rsid w:val="006C22B7"/>
    <w:rsid w:val="006C339D"/>
    <w:rsid w:val="006D09ED"/>
    <w:rsid w:val="006D7A15"/>
    <w:rsid w:val="006E19AA"/>
    <w:rsid w:val="006E58BE"/>
    <w:rsid w:val="006F0259"/>
    <w:rsid w:val="006F187D"/>
    <w:rsid w:val="006F4150"/>
    <w:rsid w:val="006F776D"/>
    <w:rsid w:val="007016B3"/>
    <w:rsid w:val="00704912"/>
    <w:rsid w:val="007172A0"/>
    <w:rsid w:val="007201FC"/>
    <w:rsid w:val="00723297"/>
    <w:rsid w:val="00723F7B"/>
    <w:rsid w:val="007363D7"/>
    <w:rsid w:val="00737BD3"/>
    <w:rsid w:val="00741331"/>
    <w:rsid w:val="00750D06"/>
    <w:rsid w:val="0075497B"/>
    <w:rsid w:val="00757EA4"/>
    <w:rsid w:val="0076093D"/>
    <w:rsid w:val="00764747"/>
    <w:rsid w:val="00770912"/>
    <w:rsid w:val="00774679"/>
    <w:rsid w:val="007758C4"/>
    <w:rsid w:val="007776E2"/>
    <w:rsid w:val="007943A6"/>
    <w:rsid w:val="007A13E4"/>
    <w:rsid w:val="007A2F57"/>
    <w:rsid w:val="007A322F"/>
    <w:rsid w:val="007A35FE"/>
    <w:rsid w:val="007B5109"/>
    <w:rsid w:val="007B620A"/>
    <w:rsid w:val="007B6658"/>
    <w:rsid w:val="007D0420"/>
    <w:rsid w:val="007E5B2D"/>
    <w:rsid w:val="0080300F"/>
    <w:rsid w:val="0080798E"/>
    <w:rsid w:val="00816977"/>
    <w:rsid w:val="00816F4B"/>
    <w:rsid w:val="00822A97"/>
    <w:rsid w:val="00831650"/>
    <w:rsid w:val="008345B9"/>
    <w:rsid w:val="00850DE7"/>
    <w:rsid w:val="00856818"/>
    <w:rsid w:val="008569C4"/>
    <w:rsid w:val="008703C2"/>
    <w:rsid w:val="00876CC6"/>
    <w:rsid w:val="00890685"/>
    <w:rsid w:val="008933D3"/>
    <w:rsid w:val="008959B4"/>
    <w:rsid w:val="008A11B8"/>
    <w:rsid w:val="008A65BC"/>
    <w:rsid w:val="008A77FD"/>
    <w:rsid w:val="008B3D87"/>
    <w:rsid w:val="008C5213"/>
    <w:rsid w:val="008D23A2"/>
    <w:rsid w:val="008D5935"/>
    <w:rsid w:val="008F4222"/>
    <w:rsid w:val="009008B6"/>
    <w:rsid w:val="009102B7"/>
    <w:rsid w:val="00932A70"/>
    <w:rsid w:val="00933D2C"/>
    <w:rsid w:val="00942D69"/>
    <w:rsid w:val="00946124"/>
    <w:rsid w:val="009502EB"/>
    <w:rsid w:val="00954377"/>
    <w:rsid w:val="009602F9"/>
    <w:rsid w:val="00961E09"/>
    <w:rsid w:val="00963AAF"/>
    <w:rsid w:val="0098330B"/>
    <w:rsid w:val="0099702B"/>
    <w:rsid w:val="009A09A8"/>
    <w:rsid w:val="009A13FE"/>
    <w:rsid w:val="009A24F3"/>
    <w:rsid w:val="009B6106"/>
    <w:rsid w:val="009C5C9F"/>
    <w:rsid w:val="009E3630"/>
    <w:rsid w:val="009E40C2"/>
    <w:rsid w:val="009F44BE"/>
    <w:rsid w:val="00A05DBA"/>
    <w:rsid w:val="00A06AF8"/>
    <w:rsid w:val="00A07639"/>
    <w:rsid w:val="00A62055"/>
    <w:rsid w:val="00A73169"/>
    <w:rsid w:val="00A80197"/>
    <w:rsid w:val="00A85FED"/>
    <w:rsid w:val="00A91394"/>
    <w:rsid w:val="00AA60FB"/>
    <w:rsid w:val="00AB3D6E"/>
    <w:rsid w:val="00AB675A"/>
    <w:rsid w:val="00AC32CF"/>
    <w:rsid w:val="00AD20CA"/>
    <w:rsid w:val="00AE3A1E"/>
    <w:rsid w:val="00AE5C40"/>
    <w:rsid w:val="00AE626B"/>
    <w:rsid w:val="00AE7FA9"/>
    <w:rsid w:val="00AF0936"/>
    <w:rsid w:val="00AF2AE3"/>
    <w:rsid w:val="00AF4A82"/>
    <w:rsid w:val="00AF6645"/>
    <w:rsid w:val="00B029ED"/>
    <w:rsid w:val="00B0495A"/>
    <w:rsid w:val="00B1166B"/>
    <w:rsid w:val="00B12219"/>
    <w:rsid w:val="00B153D6"/>
    <w:rsid w:val="00B20D41"/>
    <w:rsid w:val="00B35C1F"/>
    <w:rsid w:val="00B55B20"/>
    <w:rsid w:val="00B62074"/>
    <w:rsid w:val="00B65C7C"/>
    <w:rsid w:val="00B65D8E"/>
    <w:rsid w:val="00B664A6"/>
    <w:rsid w:val="00B722F4"/>
    <w:rsid w:val="00B85C4B"/>
    <w:rsid w:val="00B94051"/>
    <w:rsid w:val="00BA421F"/>
    <w:rsid w:val="00BB4EA8"/>
    <w:rsid w:val="00BC4B10"/>
    <w:rsid w:val="00BD3C68"/>
    <w:rsid w:val="00BD4A2D"/>
    <w:rsid w:val="00BF03FA"/>
    <w:rsid w:val="00C07757"/>
    <w:rsid w:val="00C0784E"/>
    <w:rsid w:val="00C11682"/>
    <w:rsid w:val="00C22280"/>
    <w:rsid w:val="00C35BBE"/>
    <w:rsid w:val="00C46BC3"/>
    <w:rsid w:val="00C474D3"/>
    <w:rsid w:val="00C4765D"/>
    <w:rsid w:val="00C5029C"/>
    <w:rsid w:val="00C641E9"/>
    <w:rsid w:val="00C83B34"/>
    <w:rsid w:val="00C9166D"/>
    <w:rsid w:val="00CA40A9"/>
    <w:rsid w:val="00CB02B1"/>
    <w:rsid w:val="00CB744A"/>
    <w:rsid w:val="00CC04CD"/>
    <w:rsid w:val="00CC4565"/>
    <w:rsid w:val="00CD4110"/>
    <w:rsid w:val="00CD79C5"/>
    <w:rsid w:val="00CE16E4"/>
    <w:rsid w:val="00CE18DB"/>
    <w:rsid w:val="00CE2AC0"/>
    <w:rsid w:val="00CE36D4"/>
    <w:rsid w:val="00CE6C1C"/>
    <w:rsid w:val="00CE7B08"/>
    <w:rsid w:val="00CF1C3D"/>
    <w:rsid w:val="00CF30AD"/>
    <w:rsid w:val="00D014E1"/>
    <w:rsid w:val="00D27242"/>
    <w:rsid w:val="00D27E5F"/>
    <w:rsid w:val="00D40F66"/>
    <w:rsid w:val="00D527C5"/>
    <w:rsid w:val="00D64A9B"/>
    <w:rsid w:val="00D767AC"/>
    <w:rsid w:val="00D812ED"/>
    <w:rsid w:val="00D95219"/>
    <w:rsid w:val="00D96ED2"/>
    <w:rsid w:val="00DA1D60"/>
    <w:rsid w:val="00DA603F"/>
    <w:rsid w:val="00DB49FE"/>
    <w:rsid w:val="00DC06EF"/>
    <w:rsid w:val="00DC2093"/>
    <w:rsid w:val="00DC7A21"/>
    <w:rsid w:val="00DD6D04"/>
    <w:rsid w:val="00DE5235"/>
    <w:rsid w:val="00DE5542"/>
    <w:rsid w:val="00DE7A59"/>
    <w:rsid w:val="00DF1C52"/>
    <w:rsid w:val="00E045B7"/>
    <w:rsid w:val="00E1001B"/>
    <w:rsid w:val="00E100A8"/>
    <w:rsid w:val="00E24250"/>
    <w:rsid w:val="00E31E10"/>
    <w:rsid w:val="00E32584"/>
    <w:rsid w:val="00E45A79"/>
    <w:rsid w:val="00E55DFA"/>
    <w:rsid w:val="00E679CE"/>
    <w:rsid w:val="00E70C89"/>
    <w:rsid w:val="00E711B7"/>
    <w:rsid w:val="00EA2B6D"/>
    <w:rsid w:val="00EA6DFB"/>
    <w:rsid w:val="00EB1706"/>
    <w:rsid w:val="00EB546E"/>
    <w:rsid w:val="00EC0291"/>
    <w:rsid w:val="00EC110F"/>
    <w:rsid w:val="00EC1F20"/>
    <w:rsid w:val="00EC31B6"/>
    <w:rsid w:val="00ED4AD1"/>
    <w:rsid w:val="00ED76F2"/>
    <w:rsid w:val="00EE6CFE"/>
    <w:rsid w:val="00EF728E"/>
    <w:rsid w:val="00F02137"/>
    <w:rsid w:val="00F02DF7"/>
    <w:rsid w:val="00F066BA"/>
    <w:rsid w:val="00F2189A"/>
    <w:rsid w:val="00F26D22"/>
    <w:rsid w:val="00F341B3"/>
    <w:rsid w:val="00F45B3B"/>
    <w:rsid w:val="00F704D9"/>
    <w:rsid w:val="00F70A67"/>
    <w:rsid w:val="00F74BB7"/>
    <w:rsid w:val="00F75B05"/>
    <w:rsid w:val="00F85FFF"/>
    <w:rsid w:val="00F862AF"/>
    <w:rsid w:val="00F939A2"/>
    <w:rsid w:val="00F958A8"/>
    <w:rsid w:val="00FA4FFA"/>
    <w:rsid w:val="00FB14A3"/>
    <w:rsid w:val="00FC2A67"/>
    <w:rsid w:val="00FC61BC"/>
    <w:rsid w:val="00FD58B9"/>
    <w:rsid w:val="00FE340A"/>
    <w:rsid w:val="00FE76E5"/>
    <w:rsid w:val="00FE7E7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7D9D9DC6"/>
  <w15:chartTrackingRefBased/>
  <w15:docId w15:val="{A33364B1-D161-47B8-AC16-458E742BDF2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="SimSun" w:hAnsiTheme="minorHAnsi" w:cstheme="minorBidi"/>
        <w:sz w:val="22"/>
        <w:szCs w:val="22"/>
        <w:lang w:val="en-GB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9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B62074"/>
    <w:pPr>
      <w:spacing w:after="0" w:line="280" w:lineRule="atLeast"/>
    </w:pPr>
    <w:rPr>
      <w:color w:val="000000" w:themeColor="text1"/>
      <w:sz w:val="18"/>
      <w:lang w:val="en-US"/>
    </w:rPr>
  </w:style>
  <w:style w:type="paragraph" w:styleId="Heading1">
    <w:name w:val="heading 1"/>
    <w:basedOn w:val="Normal"/>
    <w:next w:val="Normal"/>
    <w:link w:val="Heading1Char"/>
    <w:uiPriority w:val="4"/>
    <w:qFormat/>
    <w:rsid w:val="007172A0"/>
    <w:pPr>
      <w:keepNext/>
      <w:tabs>
        <w:tab w:val="num" w:pos="567"/>
      </w:tabs>
      <w:spacing w:before="280" w:after="280"/>
      <w:ind w:left="397" w:hanging="397"/>
      <w:outlineLvl w:val="0"/>
    </w:pPr>
    <w:rPr>
      <w:rFonts w:asciiTheme="majorHAnsi" w:eastAsia="Times New Roman" w:hAnsiTheme="majorHAnsi" w:cs="Times New Roman"/>
      <w:sz w:val="48"/>
      <w:szCs w:val="20"/>
      <w:lang w:eastAsia="de-DE"/>
    </w:rPr>
  </w:style>
  <w:style w:type="paragraph" w:styleId="Heading2">
    <w:name w:val="heading 2"/>
    <w:basedOn w:val="Normal"/>
    <w:next w:val="Normal"/>
    <w:link w:val="Heading2Char"/>
    <w:uiPriority w:val="4"/>
    <w:unhideWhenUsed/>
    <w:qFormat/>
    <w:rsid w:val="00C07757"/>
    <w:pPr>
      <w:keepNext/>
      <w:keepLines/>
      <w:tabs>
        <w:tab w:val="num" w:pos="567"/>
      </w:tabs>
      <w:spacing w:before="280"/>
      <w:ind w:left="397" w:hanging="397"/>
      <w:outlineLvl w:val="1"/>
    </w:pPr>
    <w:rPr>
      <w:rFonts w:asciiTheme="majorHAnsi" w:eastAsiaTheme="majorEastAsia" w:hAnsiTheme="majorHAnsi" w:cstheme="majorBidi"/>
      <w:sz w:val="22"/>
      <w:szCs w:val="26"/>
      <w:lang w:eastAsia="de-DE"/>
    </w:rPr>
  </w:style>
  <w:style w:type="paragraph" w:styleId="Heading3">
    <w:name w:val="heading 3"/>
    <w:basedOn w:val="Normal"/>
    <w:next w:val="Normal"/>
    <w:link w:val="Heading3Char"/>
    <w:uiPriority w:val="4"/>
    <w:unhideWhenUsed/>
    <w:qFormat/>
    <w:rsid w:val="007172A0"/>
    <w:pPr>
      <w:keepNext/>
      <w:keepLines/>
      <w:tabs>
        <w:tab w:val="num" w:pos="567"/>
      </w:tabs>
      <w:spacing w:before="280"/>
      <w:ind w:left="397" w:hanging="397"/>
      <w:outlineLvl w:val="2"/>
    </w:pPr>
    <w:rPr>
      <w:rFonts w:asciiTheme="majorHAnsi" w:eastAsiaTheme="majorEastAsia" w:hAnsiTheme="majorHAnsi" w:cstheme="majorBidi"/>
      <w:szCs w:val="24"/>
      <w:lang w:eastAsia="de-DE"/>
    </w:rPr>
  </w:style>
  <w:style w:type="character" w:default="1" w:styleId="DefaultParagraphFont">
    <w:name w:val="Default Paragraph Font"/>
    <w:uiPriority w:val="1"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link w:val="Heading1"/>
    <w:uiPriority w:val="4"/>
    <w:rsid w:val="00B20D41"/>
    <w:rPr>
      <w:rFonts w:asciiTheme="majorHAnsi" w:eastAsia="Times New Roman" w:hAnsiTheme="majorHAnsi" w:cs="Times New Roman"/>
      <w:color w:val="000000" w:themeColor="text1"/>
      <w:sz w:val="48"/>
      <w:szCs w:val="20"/>
      <w:lang w:val="en-US" w:eastAsia="de-DE"/>
    </w:rPr>
  </w:style>
  <w:style w:type="character" w:customStyle="1" w:styleId="Heading2Char">
    <w:name w:val="Heading 2 Char"/>
    <w:basedOn w:val="DefaultParagraphFont"/>
    <w:link w:val="Heading2"/>
    <w:uiPriority w:val="4"/>
    <w:rsid w:val="00C07757"/>
    <w:rPr>
      <w:rFonts w:asciiTheme="majorHAnsi" w:eastAsiaTheme="majorEastAsia" w:hAnsiTheme="majorHAnsi" w:cstheme="majorBidi"/>
      <w:color w:val="000000" w:themeColor="text1"/>
      <w:szCs w:val="26"/>
      <w:lang w:val="en-US" w:eastAsia="de-DE"/>
    </w:rPr>
  </w:style>
  <w:style w:type="character" w:customStyle="1" w:styleId="Heading3Char">
    <w:name w:val="Heading 3 Char"/>
    <w:basedOn w:val="DefaultParagraphFont"/>
    <w:link w:val="Heading3"/>
    <w:uiPriority w:val="4"/>
    <w:rsid w:val="00B20D41"/>
    <w:rPr>
      <w:rFonts w:asciiTheme="majorHAnsi" w:eastAsiaTheme="majorEastAsia" w:hAnsiTheme="majorHAnsi" w:cstheme="majorBidi"/>
      <w:color w:val="000000" w:themeColor="text1"/>
      <w:sz w:val="18"/>
      <w:szCs w:val="24"/>
      <w:lang w:val="en-US" w:eastAsia="de-DE"/>
    </w:rPr>
  </w:style>
  <w:style w:type="numbering" w:customStyle="1" w:styleId="Headinglist">
    <w:name w:val="Heading list"/>
    <w:uiPriority w:val="99"/>
    <w:rsid w:val="007172A0"/>
    <w:pPr>
      <w:numPr>
        <w:numId w:val="4"/>
      </w:numPr>
    </w:pPr>
  </w:style>
  <w:style w:type="paragraph" w:styleId="Header">
    <w:name w:val="header"/>
    <w:basedOn w:val="Normal"/>
    <w:link w:val="HeaderChar"/>
    <w:uiPriority w:val="99"/>
    <w:unhideWhenUsed/>
    <w:rsid w:val="00291CA2"/>
    <w:pPr>
      <w:tabs>
        <w:tab w:val="center" w:pos="4513"/>
        <w:tab w:val="right" w:pos="9026"/>
      </w:tabs>
      <w:spacing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291CA2"/>
    <w:rPr>
      <w:lang w:val="nl-NL"/>
    </w:rPr>
  </w:style>
  <w:style w:type="paragraph" w:styleId="Footer">
    <w:name w:val="footer"/>
    <w:basedOn w:val="Normal"/>
    <w:link w:val="FooterChar"/>
    <w:uiPriority w:val="99"/>
    <w:unhideWhenUsed/>
    <w:rsid w:val="00AB3D6E"/>
    <w:pPr>
      <w:tabs>
        <w:tab w:val="center" w:pos="4513"/>
        <w:tab w:val="right" w:pos="9026"/>
      </w:tabs>
      <w:spacing w:line="240" w:lineRule="auto"/>
      <w:jc w:val="right"/>
    </w:pPr>
    <w:rPr>
      <w:sz w:val="12"/>
    </w:rPr>
  </w:style>
  <w:style w:type="character" w:customStyle="1" w:styleId="FooterChar">
    <w:name w:val="Footer Char"/>
    <w:basedOn w:val="DefaultParagraphFont"/>
    <w:link w:val="Footer"/>
    <w:uiPriority w:val="99"/>
    <w:rsid w:val="00AB3D6E"/>
    <w:rPr>
      <w:color w:val="000000" w:themeColor="text1"/>
      <w:sz w:val="12"/>
      <w:lang w:val="nl-NL"/>
    </w:rPr>
  </w:style>
  <w:style w:type="table" w:styleId="TableGrid">
    <w:name w:val="Table Grid"/>
    <w:basedOn w:val="TableNormal"/>
    <w:uiPriority w:val="39"/>
    <w:rsid w:val="00B94051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Heading1withoutnumbering">
    <w:name w:val="Heading 1 without numbering"/>
    <w:basedOn w:val="Normal"/>
    <w:next w:val="Normal"/>
    <w:uiPriority w:val="4"/>
    <w:qFormat/>
    <w:rsid w:val="002D1245"/>
    <w:pPr>
      <w:spacing w:before="280" w:after="280"/>
    </w:pPr>
    <w:rPr>
      <w:rFonts w:asciiTheme="majorHAnsi" w:eastAsia="Times New Roman" w:hAnsiTheme="majorHAnsi" w:cs="Times New Roman"/>
      <w:sz w:val="48"/>
      <w:szCs w:val="20"/>
      <w:lang w:eastAsia="de-DE"/>
    </w:rPr>
  </w:style>
  <w:style w:type="paragraph" w:customStyle="1" w:styleId="Heading2withoutnumbering">
    <w:name w:val="Heading 2 without numbering"/>
    <w:basedOn w:val="Normal"/>
    <w:next w:val="Normal"/>
    <w:uiPriority w:val="4"/>
    <w:qFormat/>
    <w:rsid w:val="004214D4"/>
    <w:pPr>
      <w:spacing w:before="280"/>
    </w:pPr>
    <w:rPr>
      <w:rFonts w:asciiTheme="majorHAnsi" w:hAnsiTheme="majorHAnsi"/>
    </w:rPr>
  </w:style>
  <w:style w:type="paragraph" w:customStyle="1" w:styleId="Heading3withoutnumbering">
    <w:name w:val="Heading 3 without numbering"/>
    <w:basedOn w:val="Normal"/>
    <w:next w:val="Normal"/>
    <w:uiPriority w:val="4"/>
    <w:qFormat/>
    <w:rsid w:val="004214D4"/>
    <w:pPr>
      <w:spacing w:before="280"/>
    </w:pPr>
    <w:rPr>
      <w:rFonts w:asciiTheme="majorHAnsi" w:hAnsiTheme="majorHAnsi"/>
    </w:rPr>
  </w:style>
  <w:style w:type="paragraph" w:styleId="Title">
    <w:name w:val="Title"/>
    <w:basedOn w:val="Normal"/>
    <w:next w:val="Normal"/>
    <w:link w:val="TitleChar"/>
    <w:uiPriority w:val="10"/>
    <w:rsid w:val="00E679CE"/>
    <w:pPr>
      <w:spacing w:line="960" w:lineRule="atLeast"/>
    </w:pPr>
    <w:rPr>
      <w:sz w:val="72"/>
      <w:szCs w:val="72"/>
    </w:rPr>
  </w:style>
  <w:style w:type="character" w:customStyle="1" w:styleId="TitleChar">
    <w:name w:val="Title Char"/>
    <w:basedOn w:val="DefaultParagraphFont"/>
    <w:link w:val="Title"/>
    <w:uiPriority w:val="10"/>
    <w:rsid w:val="00E679CE"/>
    <w:rPr>
      <w:color w:val="000000" w:themeColor="text1"/>
      <w:sz w:val="72"/>
      <w:szCs w:val="72"/>
      <w:lang w:val="nl-NL"/>
    </w:rPr>
  </w:style>
  <w:style w:type="paragraph" w:styleId="Subtitle">
    <w:name w:val="Subtitle"/>
    <w:basedOn w:val="Normal"/>
    <w:next w:val="Normal"/>
    <w:link w:val="SubtitleChar"/>
    <w:uiPriority w:val="11"/>
    <w:rsid w:val="00E679CE"/>
    <w:pPr>
      <w:spacing w:line="960" w:lineRule="atLeast"/>
    </w:pPr>
    <w:rPr>
      <w:rFonts w:ascii="Fira Sans Light" w:hAnsi="Fira Sans Light"/>
      <w:sz w:val="60"/>
      <w:szCs w:val="60"/>
    </w:rPr>
  </w:style>
  <w:style w:type="character" w:customStyle="1" w:styleId="SubtitleChar">
    <w:name w:val="Subtitle Char"/>
    <w:basedOn w:val="DefaultParagraphFont"/>
    <w:link w:val="Subtitle"/>
    <w:uiPriority w:val="11"/>
    <w:rsid w:val="00E679CE"/>
    <w:rPr>
      <w:rFonts w:ascii="Fira Sans Light" w:hAnsi="Fira Sans Light"/>
      <w:color w:val="000000" w:themeColor="text1"/>
      <w:sz w:val="60"/>
      <w:szCs w:val="60"/>
      <w:lang w:val="nl-NL"/>
    </w:rPr>
  </w:style>
  <w:style w:type="numbering" w:customStyle="1" w:styleId="Bulletlist">
    <w:name w:val="Bullet list"/>
    <w:uiPriority w:val="99"/>
    <w:rsid w:val="00291B64"/>
    <w:pPr>
      <w:numPr>
        <w:numId w:val="7"/>
      </w:numPr>
    </w:pPr>
  </w:style>
  <w:style w:type="paragraph" w:styleId="TOC1">
    <w:name w:val="toc 1"/>
    <w:basedOn w:val="Normal"/>
    <w:next w:val="Normal"/>
    <w:autoRedefine/>
    <w:uiPriority w:val="39"/>
    <w:unhideWhenUsed/>
    <w:rsid w:val="007172A0"/>
    <w:pPr>
      <w:tabs>
        <w:tab w:val="left" w:pos="397"/>
        <w:tab w:val="right" w:pos="9628"/>
      </w:tabs>
    </w:pPr>
    <w:rPr>
      <w:rFonts w:asciiTheme="majorHAnsi" w:hAnsiTheme="majorHAnsi"/>
      <w:sz w:val="22"/>
    </w:rPr>
  </w:style>
  <w:style w:type="paragraph" w:styleId="TOC2">
    <w:name w:val="toc 2"/>
    <w:basedOn w:val="Normal"/>
    <w:next w:val="Normal"/>
    <w:autoRedefine/>
    <w:uiPriority w:val="39"/>
    <w:unhideWhenUsed/>
    <w:rsid w:val="00764747"/>
    <w:pPr>
      <w:tabs>
        <w:tab w:val="left" w:pos="397"/>
        <w:tab w:val="right" w:pos="9628"/>
      </w:tabs>
    </w:pPr>
  </w:style>
  <w:style w:type="paragraph" w:styleId="TOC3">
    <w:name w:val="toc 3"/>
    <w:basedOn w:val="Normal"/>
    <w:next w:val="Normal"/>
    <w:autoRedefine/>
    <w:uiPriority w:val="39"/>
    <w:unhideWhenUsed/>
    <w:rsid w:val="00764747"/>
    <w:pPr>
      <w:tabs>
        <w:tab w:val="left" w:pos="794"/>
        <w:tab w:val="right" w:pos="9628"/>
      </w:tabs>
      <w:ind w:left="357"/>
    </w:pPr>
  </w:style>
  <w:style w:type="table" w:styleId="TableGridLight">
    <w:name w:val="Grid Table Light"/>
    <w:basedOn w:val="TableNormal"/>
    <w:uiPriority w:val="40"/>
    <w:rsid w:val="00D27242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styleId="ListBullet">
    <w:name w:val="List Bullet"/>
    <w:basedOn w:val="Normal"/>
    <w:uiPriority w:val="1"/>
    <w:unhideWhenUsed/>
    <w:qFormat/>
    <w:rsid w:val="00291B64"/>
    <w:pPr>
      <w:ind w:left="397" w:hanging="397"/>
      <w:contextualSpacing/>
    </w:pPr>
  </w:style>
  <w:style w:type="table" w:customStyle="1" w:styleId="WoltersKluwerTable">
    <w:name w:val="Wolters Kluwer Table"/>
    <w:basedOn w:val="TableNormal"/>
    <w:uiPriority w:val="99"/>
    <w:rsid w:val="00043C8A"/>
    <w:pPr>
      <w:spacing w:after="0" w:line="280" w:lineRule="atLeast"/>
    </w:pPr>
    <w:rPr>
      <w:color w:val="000000" w:themeColor="text1"/>
      <w:sz w:val="18"/>
    </w:rPr>
    <w:tblPr>
      <w:tblBorders>
        <w:top w:val="single" w:sz="4" w:space="0" w:color="000000" w:themeColor="text1"/>
        <w:bottom w:val="single" w:sz="4" w:space="0" w:color="000000" w:themeColor="text1"/>
        <w:insideH w:val="single" w:sz="4" w:space="0" w:color="000000" w:themeColor="text1"/>
      </w:tblBorders>
      <w:tblCellMar>
        <w:left w:w="0" w:type="dxa"/>
        <w:right w:w="0" w:type="dxa"/>
      </w:tblCellMar>
    </w:tblPr>
    <w:tblStylePr w:type="firstRow">
      <w:rPr>
        <w:rFonts w:asciiTheme="majorHAnsi" w:hAnsiTheme="majorHAnsi"/>
        <w:sz w:val="18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  <w:tl2br w:val="nil"/>
          <w:tr2bl w:val="nil"/>
        </w:tcBorders>
      </w:tcPr>
    </w:tblStylePr>
  </w:style>
  <w:style w:type="paragraph" w:customStyle="1" w:styleId="Frameheading">
    <w:name w:val="Frame heading"/>
    <w:basedOn w:val="Normal"/>
    <w:next w:val="Normal"/>
    <w:uiPriority w:val="5"/>
    <w:rsid w:val="00BB4EA8"/>
    <w:rPr>
      <w:rFonts w:asciiTheme="majorHAnsi" w:hAnsiTheme="majorHAnsi"/>
      <w:noProof/>
      <w:sz w:val="22"/>
    </w:rPr>
  </w:style>
  <w:style w:type="character" w:styleId="Hyperlink">
    <w:name w:val="Hyperlink"/>
    <w:basedOn w:val="DefaultParagraphFont"/>
    <w:uiPriority w:val="99"/>
    <w:unhideWhenUsed/>
    <w:rsid w:val="00CD79C5"/>
    <w:rPr>
      <w:color w:val="007AC3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CD79C5"/>
    <w:rPr>
      <w:color w:val="605E5C"/>
      <w:shd w:val="clear" w:color="auto" w:fill="E1DFDD"/>
    </w:rPr>
  </w:style>
  <w:style w:type="paragraph" w:customStyle="1" w:styleId="ParagraphHeading">
    <w:name w:val="Paragraph Heading"/>
    <w:basedOn w:val="Normal"/>
    <w:qFormat/>
    <w:rsid w:val="004A4FAE"/>
    <w:pPr>
      <w:tabs>
        <w:tab w:val="left" w:pos="255"/>
        <w:tab w:val="left" w:pos="510"/>
      </w:tabs>
      <w:spacing w:line="260" w:lineRule="exact"/>
    </w:pPr>
    <w:rPr>
      <w:b/>
      <w:color w:val="0083CA"/>
      <w:sz w:val="20"/>
      <w:szCs w:val="20"/>
      <w:lang w:val="en-GB"/>
    </w:rPr>
  </w:style>
  <w:style w:type="paragraph" w:customStyle="1" w:styleId="ParagraphBodyCopy">
    <w:name w:val="Paragraph Body Copy"/>
    <w:basedOn w:val="Normal"/>
    <w:qFormat/>
    <w:rsid w:val="004A4FAE"/>
    <w:pPr>
      <w:tabs>
        <w:tab w:val="left" w:pos="255"/>
        <w:tab w:val="left" w:pos="510"/>
      </w:tabs>
      <w:spacing w:line="260" w:lineRule="exact"/>
    </w:pPr>
    <w:rPr>
      <w:rFonts w:ascii="Calibri" w:hAnsi="Calibri"/>
      <w:sz w:val="20"/>
      <w:szCs w:val="20"/>
      <w:lang w:val="en-GB"/>
    </w:rPr>
  </w:style>
  <w:style w:type="paragraph" w:customStyle="1" w:styleId="Footerarea-WKURL">
    <w:name w:val="Footer area - WK URL"/>
    <w:basedOn w:val="Normal"/>
    <w:uiPriority w:val="99"/>
    <w:rsid w:val="000A4563"/>
    <w:pPr>
      <w:autoSpaceDE w:val="0"/>
      <w:autoSpaceDN w:val="0"/>
      <w:adjustRightInd w:val="0"/>
      <w:spacing w:before="360" w:line="240" w:lineRule="atLeast"/>
      <w:jc w:val="right"/>
      <w:textAlignment w:val="center"/>
    </w:pPr>
    <w:rPr>
      <w:rFonts w:ascii="Fira Sans" w:hAnsi="Fira Sans" w:cs="Fira Sans"/>
      <w:color w:val="FFFFFF"/>
      <w:szCs w:val="18"/>
    </w:rPr>
  </w:style>
  <w:style w:type="paragraph" w:customStyle="1" w:styleId="Footerarea-copyrightinfo">
    <w:name w:val="Footer area - copyright info"/>
    <w:basedOn w:val="Normal"/>
    <w:uiPriority w:val="99"/>
    <w:rsid w:val="000A4563"/>
    <w:pPr>
      <w:autoSpaceDE w:val="0"/>
      <w:autoSpaceDN w:val="0"/>
      <w:adjustRightInd w:val="0"/>
      <w:spacing w:line="140" w:lineRule="atLeast"/>
      <w:jc w:val="right"/>
      <w:textAlignment w:val="center"/>
    </w:pPr>
    <w:rPr>
      <w:rFonts w:ascii="Fira Sans Book" w:hAnsi="Fira Sans Book" w:cs="Fira Sans Book"/>
      <w:color w:val="FFFFFF"/>
      <w:spacing w:val="-1"/>
      <w:sz w:val="12"/>
      <w:szCs w:val="12"/>
    </w:rPr>
  </w:style>
  <w:style w:type="character" w:styleId="FollowedHyperlink">
    <w:name w:val="FollowedHyperlink"/>
    <w:basedOn w:val="DefaultParagraphFont"/>
    <w:uiPriority w:val="99"/>
    <w:semiHidden/>
    <w:unhideWhenUsed/>
    <w:rsid w:val="000A4563"/>
    <w:rPr>
      <w:color w:val="007AC3" w:themeColor="followedHyperlink"/>
      <w:u w:val="single"/>
    </w:rPr>
  </w:style>
  <w:style w:type="paragraph" w:styleId="Caption">
    <w:name w:val="caption"/>
    <w:basedOn w:val="Normal"/>
    <w:next w:val="Normal"/>
    <w:uiPriority w:val="35"/>
    <w:unhideWhenUsed/>
    <w:qFormat/>
    <w:rsid w:val="00BF03FA"/>
    <w:pPr>
      <w:spacing w:after="200" w:line="240" w:lineRule="auto"/>
    </w:pPr>
    <w:rPr>
      <w:i/>
      <w:iCs/>
      <w:color w:val="000000" w:themeColor="text2"/>
      <w:szCs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image" Target="media/image3.png"/><Relationship Id="rId18" Type="http://schemas.openxmlformats.org/officeDocument/2006/relationships/image" Target="media/image6.png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ettings" Target="settings.xml"/><Relationship Id="rId12" Type="http://schemas.openxmlformats.org/officeDocument/2006/relationships/image" Target="media/image2.svg"/><Relationship Id="rId17" Type="http://schemas.openxmlformats.org/officeDocument/2006/relationships/image" Target="media/image5.emf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5" Type="http://schemas.openxmlformats.org/officeDocument/2006/relationships/numbering" Target="numbering.xml"/><Relationship Id="rId15" Type="http://schemas.openxmlformats.org/officeDocument/2006/relationships/footer" Target="footer1.xml"/><Relationship Id="rId10" Type="http://schemas.openxmlformats.org/officeDocument/2006/relationships/endnotes" Target="endnotes.xml"/><Relationship Id="rId19" Type="http://schemas.openxmlformats.org/officeDocument/2006/relationships/image" Target="media/image7.svg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eader" Target="header1.xml"/></Relationships>
</file>

<file path=word/_rels/footer2.xml.rels><?xml version="1.0" encoding="UTF-8" standalone="yes"?>
<Relationships xmlns="http://schemas.openxmlformats.org/package/2006/relationships"><Relationship Id="rId3" Type="http://schemas.openxmlformats.org/officeDocument/2006/relationships/image" Target="media/image4.emf"/><Relationship Id="rId2" Type="http://schemas.openxmlformats.org/officeDocument/2006/relationships/hyperlink" Target="http://www.wolterskluwer.com" TargetMode="External"/><Relationship Id="rId1" Type="http://schemas.openxmlformats.org/officeDocument/2006/relationships/hyperlink" Target="http://www.wolterskluwer.com" TargetMode="Externa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4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Users/kenkwong/Library/CloudStorage/OneDrive-2XLLC/Works/01_Wolters%2520Kluwer%2520Health/2023/09_September/Week%252004/731%2520-%2520001096-NAP-Emmi-Patient-Facing%2520Infographic-Branding-Updates-(2X-D)/001096-NAP-Emmi-Patient-Facing%2520Infographic-Branding" TargetMode="External"/></Relationships>
</file>

<file path=word/theme/theme1.xml><?xml version="1.0" encoding="utf-8"?>
<a:theme xmlns:a="http://schemas.openxmlformats.org/drawingml/2006/main" name="Office Theme">
  <a:themeElements>
    <a:clrScheme name="Wolters Kluwer (2022)">
      <a:dk1>
        <a:srgbClr val="000000"/>
      </a:dk1>
      <a:lt1>
        <a:srgbClr val="FFFFFF"/>
      </a:lt1>
      <a:dk2>
        <a:srgbClr val="000000"/>
      </a:dk2>
      <a:lt2>
        <a:srgbClr val="EDEDED"/>
      </a:lt2>
      <a:accent1>
        <a:srgbClr val="007AC3"/>
      </a:accent1>
      <a:accent2>
        <a:srgbClr val="A6D1EA"/>
      </a:accent2>
      <a:accent3>
        <a:srgbClr val="85BC20"/>
      </a:accent3>
      <a:accent4>
        <a:srgbClr val="C2DD90"/>
      </a:accent4>
      <a:accent5>
        <a:srgbClr val="E5202E"/>
      </a:accent5>
      <a:accent6>
        <a:srgbClr val="FAD2D5"/>
      </a:accent6>
      <a:hlink>
        <a:srgbClr val="007AC3"/>
      </a:hlink>
      <a:folHlink>
        <a:srgbClr val="007AC3"/>
      </a:folHlink>
    </a:clrScheme>
    <a:fontScheme name="Wolters Kluwer (2022)">
      <a:majorFont>
        <a:latin typeface="Fira Sans Medium"/>
        <a:ea typeface=""/>
        <a:cs typeface=""/>
      </a:majorFont>
      <a:minorFont>
        <a:latin typeface="Fira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word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word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word/webextensions/webextension1.xml><?xml version="1.0" encoding="utf-8"?>
<we:webextension xmlns:we="http://schemas.microsoft.com/office/webextensions/webextension/2010/11" id="{C6BB2316-2660-6946-89C0-F296BF129210}">
  <we:reference id="wa104099688" version="1.3.0.0" store="en-GB" storeType="OMEX"/>
  <we:alternateReferences/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F498CDA8BF57D418AB49FB8EEF432E1" ma:contentTypeVersion="15" ma:contentTypeDescription="Create a new document." ma:contentTypeScope="" ma:versionID="5ac8cb1e210e3475ee50a691a47e92dd">
  <xsd:schema xmlns:xsd="http://www.w3.org/2001/XMLSchema" xmlns:xs="http://www.w3.org/2001/XMLSchema" xmlns:p="http://schemas.microsoft.com/office/2006/metadata/properties" xmlns:ns2="9cd2bd8f-d27e-4edd-9009-ac3308f72294" xmlns:ns3="f0880e21-21c8-441e-8fa2-b84a0d665742" targetNamespace="http://schemas.microsoft.com/office/2006/metadata/properties" ma:root="true" ma:fieldsID="5d4266f6b13717c0f5fcd06353cc28ba" ns2:_="" ns3:_="">
    <xsd:import namespace="9cd2bd8f-d27e-4edd-9009-ac3308f72294"/>
    <xsd:import namespace="f0880e21-21c8-441e-8fa2-b84a0d665742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d2bd8f-d27e-4edd-9009-ac3308f7229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2dbaa9c1-4c41-47fa-abf7-0ca4ed4052b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880e21-21c8-441e-8fa2-b84a0d665742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dbb03197-372b-4312-964b-1f6261f24110}" ma:internalName="TaxCatchAll" ma:showField="CatchAllData" ma:web="f0880e21-21c8-441e-8fa2-b84a0d66574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9cd2bd8f-d27e-4edd-9009-ac3308f72294">
      <Terms xmlns="http://schemas.microsoft.com/office/infopath/2007/PartnerControls"/>
    </lcf76f155ced4ddcb4097134ff3c332f>
    <TaxCatchAll xmlns="f0880e21-21c8-441e-8fa2-b84a0d665742" xsi:nil="true"/>
  </documentManagement>
</p:properties>
</file>

<file path=customXml/itemProps1.xml><?xml version="1.0" encoding="utf-8"?>
<ds:datastoreItem xmlns:ds="http://schemas.openxmlformats.org/officeDocument/2006/customXml" ds:itemID="{03F97D1F-A396-4966-8438-286B0B9E17CD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8EF962DA-8F28-40D1-BC9C-2B059E61B7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B680F68-C0D5-4686-B424-D2193A0408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d2bd8f-d27e-4edd-9009-ac3308f72294"/>
    <ds:schemaRef ds:uri="f0880e21-21c8-441e-8fa2-b84a0d6657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4788DB22-74A1-4283-8914-679F051657B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57ccbb2f-2edf-4ec3-81e5-385f0ef90fbd"/>
    <ds:schemaRef ds:uri="d893ee96-f5cb-4e25-90b6-894e4763c427"/>
    <ds:schemaRef ds:uri="9cd2bd8f-d27e-4edd-9009-ac3308f72294"/>
    <ds:schemaRef ds:uri="f0880e21-21c8-441e-8fa2-b84a0d66574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001096-NAP-Emmi-Patient-Facing%20Infographic-Branding</Template>
  <TotalTime>0</TotalTime>
  <Pages>1</Pages>
  <Words>97</Words>
  <Characters>553</Characters>
  <Application>Microsoft Office Word</Application>
  <DocSecurity>0</DocSecurity>
  <Lines>4</Lines>
  <Paragraphs>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649</CharactersWithSpaces>
  <SharedDoc>false</SharedDoc>
  <HLinks>
    <vt:vector size="6" baseType="variant">
      <vt:variant>
        <vt:i4>4259843</vt:i4>
      </vt:variant>
      <vt:variant>
        <vt:i4>0</vt:i4>
      </vt:variant>
      <vt:variant>
        <vt:i4>0</vt:i4>
      </vt:variant>
      <vt:variant>
        <vt:i4>5</vt:i4>
      </vt:variant>
      <vt:variant>
        <vt:lpwstr>http://www.wolterskluwer.com/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Microsoft Office User</dc:creator>
  <cp:keywords/>
  <dc:description/>
  <cp:lastModifiedBy>Bella Azman (Consultant - 2x)</cp:lastModifiedBy>
  <cp:revision>2</cp:revision>
  <cp:lastPrinted>2023-12-05T07:54:00Z</cp:lastPrinted>
  <dcterms:created xsi:type="dcterms:W3CDTF">2024-04-22T01:35:00Z</dcterms:created>
  <dcterms:modified xsi:type="dcterms:W3CDTF">2024-04-22T01:35:00Z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0x010100024FD72EE18633408FE5B40B489DEDE0</vt:lpwstr>
  </property>
  <property fmtid="{D5CDD505-2E9C-101B-9397-08002B2CF9AE}" pid="3" name="MediaServiceImageTags">
    <vt:lpwstr/>
  </property>
</Properties>
</file>