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1929"/>
  <workbookPr filterPrivacy="1" codeName="ThisWorkbook"/>
  <xr:revisionPtr revIDLastSave="0" documentId="8_{A0757243-2D40-4AC1-B6B4-C23F85FC9891}" xr6:coauthVersionLast="44" xr6:coauthVersionMax="44" xr10:uidLastSave="{00000000-0000-0000-0000-000000000000}"/>
  <bookViews>
    <workbookView xWindow="2295" yWindow="2295" windowWidth="21600" windowHeight="12735" tabRatio="833" xr2:uid="{00000000-000D-0000-FFFF-FFFF00000000}"/>
  </bookViews>
  <sheets>
    <sheet name="Wolters Kluwer daily overview" sheetId="132" r:id="rId1"/>
    <sheet name="Daily trades 23 - 30 April" sheetId="184" r:id="rId2"/>
    <sheet name="Daily trades 16 - 22 April" sheetId="183" r:id="rId3"/>
    <sheet name="Daily trades 9 - 15 April" sheetId="182" r:id="rId4"/>
    <sheet name="Daily trades 2 - 8 April" sheetId="181" r:id="rId5"/>
    <sheet name="Daily trades 26 March - 1 April" sheetId="180" r:id="rId6"/>
    <sheet name="Daily trades 19 - 25 March" sheetId="179" r:id="rId7"/>
    <sheet name="Daily trades 12 - 18 March" sheetId="178" r:id="rId8"/>
    <sheet name="Daily trades 5 - 11 March" sheetId="177" r:id="rId9"/>
    <sheet name="Daily trades 28 Feb - 4 March" sheetId="176" r:id="rId10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C55" i="132" l="1"/>
  <c r="E55" i="132"/>
  <c r="D55" i="132" l="1"/>
  <c r="B31" i="132" l="1"/>
  <c r="B32" i="132" s="1"/>
  <c r="B33" i="132" s="1"/>
  <c r="B34" i="132" s="1"/>
  <c r="B35" i="132" s="1"/>
  <c r="Q99" i="132" l="1"/>
  <c r="C7" i="132" l="1"/>
</calcChain>
</file>

<file path=xl/sharedStrings.xml><?xml version="1.0" encoding="utf-8"?>
<sst xmlns="http://schemas.openxmlformats.org/spreadsheetml/2006/main" count="8439" uniqueCount="26">
  <si>
    <t>Announcement date:</t>
  </si>
  <si>
    <t>Percentage of program completed:</t>
  </si>
  <si>
    <t>Investment firm:</t>
  </si>
  <si>
    <t>Date</t>
  </si>
  <si>
    <t>Total shares purchased</t>
  </si>
  <si>
    <t>Average price</t>
  </si>
  <si>
    <t>Buyback amount</t>
  </si>
  <si>
    <t>Euronext</t>
  </si>
  <si>
    <t>BATS</t>
  </si>
  <si>
    <t>CHI-X</t>
  </si>
  <si>
    <t>Total</t>
  </si>
  <si>
    <t>Trade Details</t>
  </si>
  <si>
    <t>Time</t>
  </si>
  <si>
    <t>Volume</t>
  </si>
  <si>
    <t>Price</t>
  </si>
  <si>
    <t>Proceeds</t>
  </si>
  <si>
    <t>Exchange</t>
  </si>
  <si>
    <t>Turqoise</t>
  </si>
  <si>
    <t>Number of shares purchased per venue</t>
  </si>
  <si>
    <t>Average purchase price per venue</t>
  </si>
  <si>
    <t>Wolters Kluwer share buyback program | EUR 75 million tranche</t>
  </si>
  <si>
    <t>Wolters Kluwer NV share buyback overview | EUR 75 million tranche - Transaction Details</t>
  </si>
  <si>
    <t>-</t>
  </si>
  <si>
    <t>ABN AMRO</t>
  </si>
  <si>
    <t>Euronext Amsterdam</t>
  </si>
  <si>
    <t>Turquoise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0"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 * #,##0.00_ ;_ * \-#,##0.00_ ;_ * &quot;-&quot;??_ ;_ @_ "/>
    <numFmt numFmtId="165" formatCode="_-&quot;£&quot;* #,##0.00_-;\-&quot;£&quot;* #,##0.00_-;_-&quot;£&quot;* &quot;-&quot;??_-;_-@_-"/>
    <numFmt numFmtId="166" formatCode="_-* #,##0.00_-;\-* #,##0.00_-;_-* &quot;-&quot;??_-;_-@_-"/>
    <numFmt numFmtId="167" formatCode="_(&quot;£&quot;* #,##0.00_);_(&quot;£&quot;* \(#,##0.00\);_(&quot;£&quot;* &quot;-&quot;??_);_(@_)"/>
    <numFmt numFmtId="168" formatCode="[$€-413]\ #,##0.00"/>
    <numFmt numFmtId="169" formatCode="_(* #,##0_);_(* \(#,##0\);_(* &quot;-&quot;??_);_(@_)"/>
    <numFmt numFmtId="170" formatCode="[$€-413]\ #,##0.0000"/>
    <numFmt numFmtId="171" formatCode="_(* #,##0.0000_);_(* \(#,##0.0000\);_(* &quot;-&quot;??_);_(@_)"/>
    <numFmt numFmtId="172" formatCode="_ * #,##0_ ;_ * \-#,##0_ ;_ * &quot;-&quot;??_ ;_ @_ "/>
    <numFmt numFmtId="173" formatCode="_ [$€-413]\ * #,##0.00_ ;_ [$€-413]\ * \-#,##0.00_ ;_ [$€-413]\ * &quot;-&quot;??_ ;_ @_ "/>
    <numFmt numFmtId="174" formatCode="[$-409]d\-mmm\-yyyy;@"/>
    <numFmt numFmtId="175" formatCode="[$-F400]h:mm:ss\ AM/PM"/>
    <numFmt numFmtId="176" formatCode="h:mm:ss;@"/>
    <numFmt numFmtId="177" formatCode="dd\-mmm\ yyyy"/>
    <numFmt numFmtId="178" formatCode="_ [$€-2]\ * #,##0.00_ ;_ [$€-2]\ * \-#,##0.00_ ;_ [$€-2]\ * &quot;-&quot;??_ ;_ @_ "/>
    <numFmt numFmtId="179" formatCode="#,##0.00000000"/>
    <numFmt numFmtId="180" formatCode="0.0"/>
  </numFmts>
  <fonts count="37">
    <font>
      <sz val="11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1"/>
      <color theme="0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8"/>
      <name val="Calibri"/>
      <family val="2"/>
      <scheme val="minor"/>
    </font>
    <font>
      <b/>
      <sz val="11"/>
      <color indexed="18"/>
      <name val="Calibri"/>
      <family val="2"/>
      <scheme val="minor"/>
    </font>
    <font>
      <sz val="11"/>
      <color indexed="8"/>
      <name val="Calibri"/>
      <family val="2"/>
    </font>
    <font>
      <sz val="11"/>
      <color indexed="18"/>
      <name val="Calibri"/>
      <family val="2"/>
      <scheme val="minor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sz val="11"/>
      <color indexed="9"/>
      <name val="Calibri"/>
      <family val="2"/>
      <scheme val="minor"/>
    </font>
    <font>
      <sz val="8"/>
      <name val="Myriad Roman"/>
    </font>
    <font>
      <sz val="10"/>
      <color theme="1"/>
      <name val="Calibri"/>
      <family val="2"/>
      <scheme val="minor"/>
    </font>
    <font>
      <sz val="10"/>
      <name val="Tahoma"/>
      <family val="2"/>
    </font>
    <font>
      <u/>
      <sz val="11"/>
      <color theme="1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8"/>
      <color theme="1"/>
      <name val="Arial"/>
      <family val="2"/>
    </font>
    <font>
      <sz val="8"/>
      <name val="Arial"/>
      <family val="2"/>
    </font>
    <font>
      <sz val="8"/>
      <name val="Times New Roman"/>
      <family val="1"/>
    </font>
    <font>
      <b/>
      <sz val="8"/>
      <name val="Arial"/>
      <family val="2"/>
    </font>
    <font>
      <b/>
      <sz val="9"/>
      <name val="Arial"/>
      <family val="2"/>
    </font>
  </fonts>
  <fills count="37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0070C0"/>
        <bgColor indexed="64"/>
      </patternFill>
    </fill>
    <fill>
      <patternFill patternType="solid">
        <fgColor theme="6"/>
        <bgColor indexed="64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25">
    <border>
      <left/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209">
    <xf numFmtId="0" fontId="0" fillId="0" borderId="0"/>
    <xf numFmtId="9" fontId="3" fillId="0" borderId="0" applyFont="0" applyFill="0" applyBorder="0" applyAlignment="0" applyProtection="0"/>
    <xf numFmtId="0" fontId="4" fillId="0" borderId="0"/>
    <xf numFmtId="0" fontId="4" fillId="0" borderId="0"/>
    <xf numFmtId="43" fontId="3" fillId="0" borderId="0" applyFont="0" applyFill="0" applyBorder="0" applyAlignment="0" applyProtection="0"/>
    <xf numFmtId="0" fontId="3" fillId="0" borderId="0"/>
    <xf numFmtId="165" fontId="3" fillId="0" borderId="0" applyFont="0" applyFill="0" applyBorder="0" applyAlignment="0" applyProtection="0"/>
    <xf numFmtId="9" fontId="9" fillId="0" borderId="0" applyFont="0" applyFill="0" applyBorder="0" applyAlignment="0" applyProtection="0"/>
    <xf numFmtId="43" fontId="14" fillId="0" borderId="0" applyFont="0" applyFill="0" applyBorder="0" applyAlignment="0" applyProtection="0"/>
    <xf numFmtId="44" fontId="9" fillId="0" borderId="0" applyFont="0" applyFill="0" applyBorder="0" applyAlignment="0" applyProtection="0"/>
    <xf numFmtId="0" fontId="3" fillId="0" borderId="0"/>
    <xf numFmtId="166" fontId="14" fillId="0" borderId="0" applyFont="0" applyFill="0" applyBorder="0" applyAlignment="0" applyProtection="0"/>
    <xf numFmtId="0" fontId="15" fillId="0" borderId="0"/>
    <xf numFmtId="0" fontId="15" fillId="0" borderId="0"/>
    <xf numFmtId="0" fontId="2" fillId="0" borderId="0"/>
    <xf numFmtId="44" fontId="14" fillId="0" borderId="0" applyFont="0" applyFill="0" applyBorder="0" applyAlignment="0" applyProtection="0"/>
    <xf numFmtId="0" fontId="17" fillId="0" borderId="0" applyNumberFormat="0" applyFill="0" applyBorder="0" applyAlignment="0" applyProtection="0"/>
    <xf numFmtId="0" fontId="14" fillId="0" borderId="0"/>
    <xf numFmtId="0" fontId="3" fillId="0" borderId="0"/>
    <xf numFmtId="0" fontId="16" fillId="0" borderId="0"/>
    <xf numFmtId="9" fontId="2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3" fillId="0" borderId="0" applyFont="0" applyFill="0" applyBorder="0" applyAlignment="0" applyProtection="0"/>
    <xf numFmtId="164" fontId="14" fillId="0" borderId="0" applyFont="0" applyFill="0" applyBorder="0" applyAlignment="0" applyProtection="0"/>
    <xf numFmtId="164" fontId="14" fillId="0" borderId="0" applyFont="0" applyFill="0" applyBorder="0" applyAlignment="0" applyProtection="0"/>
    <xf numFmtId="166" fontId="14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3" fillId="0" borderId="0"/>
    <xf numFmtId="0" fontId="19" fillId="0" borderId="0" applyNumberFormat="0" applyFill="0" applyBorder="0" applyAlignment="0" applyProtection="0"/>
    <xf numFmtId="0" fontId="20" fillId="0" borderId="12" applyNumberFormat="0" applyFill="0" applyAlignment="0" applyProtection="0"/>
    <xf numFmtId="0" fontId="21" fillId="0" borderId="13" applyNumberFormat="0" applyFill="0" applyAlignment="0" applyProtection="0"/>
    <xf numFmtId="0" fontId="22" fillId="0" borderId="14" applyNumberFormat="0" applyFill="0" applyAlignment="0" applyProtection="0"/>
    <xf numFmtId="0" fontId="22" fillId="0" borderId="0" applyNumberFormat="0" applyFill="0" applyBorder="0" applyAlignment="0" applyProtection="0"/>
    <xf numFmtId="0" fontId="23" fillId="6" borderId="0" applyNumberFormat="0" applyBorder="0" applyAlignment="0" applyProtection="0"/>
    <xf numFmtId="0" fontId="24" fillId="7" borderId="0" applyNumberFormat="0" applyBorder="0" applyAlignment="0" applyProtection="0"/>
    <xf numFmtId="0" fontId="25" fillId="8" borderId="0" applyNumberFormat="0" applyBorder="0" applyAlignment="0" applyProtection="0"/>
    <xf numFmtId="0" fontId="26" fillId="9" borderId="15" applyNumberFormat="0" applyAlignment="0" applyProtection="0"/>
    <xf numFmtId="0" fontId="27" fillId="10" borderId="16" applyNumberFormat="0" applyAlignment="0" applyProtection="0"/>
    <xf numFmtId="0" fontId="28" fillId="10" borderId="15" applyNumberFormat="0" applyAlignment="0" applyProtection="0"/>
    <xf numFmtId="0" fontId="29" fillId="0" borderId="17" applyNumberFormat="0" applyFill="0" applyAlignment="0" applyProtection="0"/>
    <xf numFmtId="0" fontId="5" fillId="11" borderId="18" applyNumberFormat="0" applyAlignment="0" applyProtection="0"/>
    <xf numFmtId="0" fontId="30" fillId="0" borderId="0" applyNumberFormat="0" applyFill="0" applyBorder="0" applyAlignment="0" applyProtection="0"/>
    <xf numFmtId="0" fontId="3" fillId="12" borderId="19" applyNumberFormat="0" applyFont="0" applyAlignment="0" applyProtection="0"/>
    <xf numFmtId="0" fontId="31" fillId="0" borderId="0" applyNumberFormat="0" applyFill="0" applyBorder="0" applyAlignment="0" applyProtection="0"/>
    <xf numFmtId="0" fontId="18" fillId="0" borderId="20" applyNumberFormat="0" applyFill="0" applyAlignment="0" applyProtection="0"/>
    <xf numFmtId="0" fontId="6" fillId="13" borderId="0" applyNumberFormat="0" applyBorder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6" fillId="16" borderId="0" applyNumberFormat="0" applyBorder="0" applyAlignment="0" applyProtection="0"/>
    <xf numFmtId="0" fontId="6" fillId="17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6" fillId="20" borderId="0" applyNumberFormat="0" applyBorder="0" applyAlignment="0" applyProtection="0"/>
    <xf numFmtId="0" fontId="6" fillId="21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6" fillId="24" borderId="0" applyNumberFormat="0" applyBorder="0" applyAlignment="0" applyProtection="0"/>
    <xf numFmtId="0" fontId="6" fillId="25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6" fillId="28" borderId="0" applyNumberFormat="0" applyBorder="0" applyAlignment="0" applyProtection="0"/>
    <xf numFmtId="0" fontId="6" fillId="29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6" fillId="32" borderId="0" applyNumberFormat="0" applyBorder="0" applyAlignment="0" applyProtection="0"/>
    <xf numFmtId="0" fontId="6" fillId="33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6" fillId="36" borderId="0" applyNumberFormat="0" applyBorder="0" applyAlignment="0" applyProtection="0"/>
    <xf numFmtId="0" fontId="32" fillId="0" borderId="0" applyFill="0" applyBorder="0" applyAlignment="0" applyProtection="0"/>
    <xf numFmtId="0" fontId="33" fillId="0" borderId="0" applyFill="0" applyBorder="0" applyAlignment="0" applyProtection="0"/>
    <xf numFmtId="9" fontId="4" fillId="0" borderId="0" applyFont="0" applyFill="0" applyBorder="0" applyAlignment="0" applyProtection="0"/>
    <xf numFmtId="0" fontId="34" fillId="0" borderId="0" applyFill="0" applyBorder="0" applyProtection="0">
      <alignment horizontal="left"/>
    </xf>
    <xf numFmtId="0" fontId="35" fillId="0" borderId="0" applyBorder="0" applyProtection="0">
      <alignment horizontal="left"/>
    </xf>
    <xf numFmtId="0" fontId="36" fillId="0" borderId="0" applyFill="0" applyBorder="0" applyProtection="0">
      <alignment horizontal="left"/>
    </xf>
    <xf numFmtId="0" fontId="33" fillId="0" borderId="5" applyFill="0" applyBorder="0" applyProtection="0">
      <alignment horizontal="left" vertical="top"/>
    </xf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41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1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4" fillId="0" borderId="0"/>
    <xf numFmtId="43" fontId="3" fillId="0" borderId="0" applyFont="0" applyFill="0" applyBorder="0" applyAlignment="0" applyProtection="0"/>
    <xf numFmtId="9" fontId="9" fillId="0" borderId="0" applyFont="0" applyFill="0" applyBorder="0" applyAlignment="0" applyProtection="0"/>
    <xf numFmtId="9" fontId="3" fillId="0" borderId="0" applyFont="0" applyFill="0" applyBorder="0" applyAlignment="0" applyProtection="0"/>
    <xf numFmtId="165" fontId="3" fillId="0" borderId="0" applyFont="0" applyFill="0" applyBorder="0" applyAlignment="0" applyProtection="0"/>
    <xf numFmtId="0" fontId="3" fillId="0" borderId="0"/>
    <xf numFmtId="43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65" fontId="3" fillId="0" borderId="0" applyFont="0" applyFill="0" applyBorder="0" applyAlignment="0" applyProtection="0"/>
    <xf numFmtId="0" fontId="3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43" fontId="3" fillId="0" borderId="0" applyFont="0" applyFill="0" applyBorder="0" applyAlignment="0" applyProtection="0"/>
    <xf numFmtId="43" fontId="14" fillId="0" borderId="0" applyFont="0" applyFill="0" applyBorder="0" applyAlignment="0" applyProtection="0"/>
    <xf numFmtId="167" fontId="3" fillId="0" borderId="0" applyFont="0" applyFill="0" applyBorder="0" applyAlignment="0" applyProtection="0"/>
    <xf numFmtId="0" fontId="3" fillId="0" borderId="0"/>
    <xf numFmtId="0" fontId="3" fillId="0" borderId="0"/>
    <xf numFmtId="0" fontId="3" fillId="0" borderId="0"/>
    <xf numFmtId="9" fontId="3" fillId="0" borderId="0" applyFont="0" applyFill="0" applyBorder="0" applyAlignment="0" applyProtection="0"/>
    <xf numFmtId="166" fontId="3" fillId="0" borderId="0" applyFont="0" applyFill="0" applyBorder="0" applyAlignment="0" applyProtection="0"/>
  </cellStyleXfs>
  <cellXfs count="144">
    <xf numFmtId="0" fontId="0" fillId="0" borderId="0" xfId="0"/>
    <xf numFmtId="0" fontId="0" fillId="3" borderId="0" xfId="0" applyFont="1" applyFill="1"/>
    <xf numFmtId="0" fontId="7" fillId="3" borderId="0" xfId="2" applyFont="1" applyFill="1"/>
    <xf numFmtId="0" fontId="8" fillId="2" borderId="0" xfId="2" applyFont="1" applyFill="1" applyAlignment="1">
      <alignment horizontal="center"/>
    </xf>
    <xf numFmtId="43" fontId="8" fillId="3" borderId="0" xfId="4" applyFont="1" applyFill="1" applyAlignment="1">
      <alignment horizontal="right"/>
    </xf>
    <xf numFmtId="0" fontId="8" fillId="3" borderId="0" xfId="2" applyFont="1" applyFill="1" applyAlignment="1">
      <alignment horizontal="right"/>
    </xf>
    <xf numFmtId="0" fontId="0" fillId="2" borderId="0" xfId="0" applyFont="1" applyFill="1"/>
    <xf numFmtId="0" fontId="0" fillId="2" borderId="0" xfId="0" applyFont="1" applyFill="1" applyBorder="1"/>
    <xf numFmtId="0" fontId="10" fillId="3" borderId="0" xfId="2" applyFont="1" applyFill="1"/>
    <xf numFmtId="0" fontId="10" fillId="2" borderId="0" xfId="2" applyFont="1" applyFill="1" applyAlignment="1">
      <alignment horizontal="center"/>
    </xf>
    <xf numFmtId="43" fontId="10" fillId="3" borderId="0" xfId="4" applyFont="1" applyFill="1" applyAlignment="1">
      <alignment horizontal="right"/>
    </xf>
    <xf numFmtId="169" fontId="10" fillId="3" borderId="0" xfId="2" applyNumberFormat="1" applyFont="1" applyFill="1" applyAlignment="1">
      <alignment horizontal="right"/>
    </xf>
    <xf numFmtId="169" fontId="0" fillId="2" borderId="0" xfId="0" applyNumberFormat="1" applyFont="1" applyFill="1"/>
    <xf numFmtId="0" fontId="8" fillId="3" borderId="0" xfId="2" applyFont="1" applyFill="1"/>
    <xf numFmtId="170" fontId="10" fillId="3" borderId="0" xfId="2" applyNumberFormat="1" applyFont="1" applyFill="1" applyAlignment="1">
      <alignment horizontal="right"/>
    </xf>
    <xf numFmtId="0" fontId="10" fillId="3" borderId="0" xfId="2" applyFont="1" applyFill="1" applyAlignment="1">
      <alignment horizontal="right"/>
    </xf>
    <xf numFmtId="171" fontId="0" fillId="2" borderId="0" xfId="0" applyNumberFormat="1" applyFont="1" applyFill="1"/>
    <xf numFmtId="0" fontId="11" fillId="3" borderId="0" xfId="0" applyFont="1" applyFill="1"/>
    <xf numFmtId="0" fontId="12" fillId="3" borderId="0" xfId="2" applyFont="1" applyFill="1"/>
    <xf numFmtId="0" fontId="11" fillId="3" borderId="0" xfId="2" applyFont="1" applyFill="1" applyAlignment="1">
      <alignment horizontal="right"/>
    </xf>
    <xf numFmtId="170" fontId="11" fillId="3" borderId="0" xfId="0" applyNumberFormat="1" applyFont="1" applyFill="1"/>
    <xf numFmtId="0" fontId="11" fillId="2" borderId="0" xfId="0" applyFont="1" applyFill="1"/>
    <xf numFmtId="0" fontId="11" fillId="2" borderId="0" xfId="0" applyFont="1" applyFill="1" applyBorder="1"/>
    <xf numFmtId="10" fontId="11" fillId="2" borderId="0" xfId="7" applyNumberFormat="1" applyFont="1" applyFill="1" applyAlignment="1">
      <alignment horizontal="center"/>
    </xf>
    <xf numFmtId="172" fontId="6" fillId="2" borderId="0" xfId="1" applyNumberFormat="1" applyFont="1" applyFill="1" applyAlignment="1">
      <alignment horizontal="center"/>
    </xf>
    <xf numFmtId="0" fontId="6" fillId="0" borderId="0" xfId="0" applyFont="1"/>
    <xf numFmtId="173" fontId="6" fillId="3" borderId="0" xfId="6" applyNumberFormat="1" applyFont="1" applyFill="1" applyAlignment="1">
      <alignment horizontal="right"/>
    </xf>
    <xf numFmtId="0" fontId="0" fillId="2" borderId="0" xfId="0" applyFont="1" applyFill="1" applyBorder="1" applyAlignment="1">
      <alignment horizontal="right"/>
    </xf>
    <xf numFmtId="0" fontId="0" fillId="2" borderId="0" xfId="0" applyFont="1" applyFill="1" applyAlignment="1">
      <alignment horizontal="center"/>
    </xf>
    <xf numFmtId="43" fontId="3" fillId="3" borderId="0" xfId="4" applyFont="1" applyFill="1" applyAlignment="1">
      <alignment horizontal="right"/>
    </xf>
    <xf numFmtId="0" fontId="0" fillId="3" borderId="0" xfId="0" applyFont="1" applyFill="1" applyAlignment="1">
      <alignment horizontal="right"/>
    </xf>
    <xf numFmtId="0" fontId="10" fillId="4" borderId="2" xfId="2" applyFont="1" applyFill="1" applyBorder="1"/>
    <xf numFmtId="0" fontId="5" fillId="4" borderId="3" xfId="2" applyFont="1" applyFill="1" applyBorder="1" applyAlignment="1">
      <alignment horizontal="center"/>
    </xf>
    <xf numFmtId="0" fontId="0" fillId="2" borderId="0" xfId="0" applyFont="1" applyFill="1" applyAlignment="1">
      <alignment horizontal="right"/>
    </xf>
    <xf numFmtId="43" fontId="5" fillId="4" borderId="3" xfId="4" applyFont="1" applyFill="1" applyBorder="1" applyAlignment="1"/>
    <xf numFmtId="177" fontId="0" fillId="2" borderId="5" xfId="0" applyNumberFormat="1" applyFill="1" applyBorder="1" applyAlignment="1">
      <alignment horizontal="center"/>
    </xf>
    <xf numFmtId="0" fontId="13" fillId="5" borderId="7" xfId="2" applyFont="1" applyFill="1" applyBorder="1" applyAlignment="1">
      <alignment horizontal="center"/>
    </xf>
    <xf numFmtId="0" fontId="7" fillId="3" borderId="0" xfId="2" applyFont="1" applyFill="1" applyAlignment="1">
      <alignment vertical="center"/>
    </xf>
    <xf numFmtId="3" fontId="0" fillId="2" borderId="0" xfId="0" applyNumberFormat="1" applyFont="1" applyFill="1" applyBorder="1" applyAlignment="1">
      <alignment horizontal="center" vertical="center"/>
    </xf>
    <xf numFmtId="0" fontId="0" fillId="2" borderId="0" xfId="0" applyFont="1" applyFill="1" applyBorder="1" applyAlignment="1">
      <alignment horizontal="center" vertical="center"/>
    </xf>
    <xf numFmtId="0" fontId="0" fillId="2" borderId="0" xfId="0" applyFont="1" applyFill="1" applyAlignment="1">
      <alignment vertical="center"/>
    </xf>
    <xf numFmtId="4" fontId="0" fillId="2" borderId="0" xfId="18" applyNumberFormat="1" applyFont="1" applyFill="1" applyAlignment="1">
      <alignment horizontal="center" vertical="center"/>
    </xf>
    <xf numFmtId="0" fontId="0" fillId="2" borderId="0" xfId="18" applyFont="1" applyFill="1" applyAlignment="1">
      <alignment horizontal="center" vertical="center"/>
    </xf>
    <xf numFmtId="0" fontId="0" fillId="2" borderId="0" xfId="18" applyFont="1" applyFill="1" applyBorder="1" applyAlignment="1">
      <alignment horizontal="center" vertical="center"/>
    </xf>
    <xf numFmtId="14" fontId="0" fillId="2" borderId="0" xfId="0" applyNumberFormat="1" applyFont="1" applyFill="1" applyBorder="1" applyAlignment="1">
      <alignment horizontal="center" vertical="center"/>
    </xf>
    <xf numFmtId="14" fontId="0" fillId="2" borderId="0" xfId="0" applyNumberFormat="1" applyFont="1" applyFill="1" applyAlignment="1">
      <alignment horizontal="center" vertical="center"/>
    </xf>
    <xf numFmtId="0" fontId="0" fillId="2" borderId="0" xfId="0" applyFont="1" applyFill="1" applyAlignment="1">
      <alignment horizontal="center" vertical="center"/>
    </xf>
    <xf numFmtId="175" fontId="0" fillId="2" borderId="0" xfId="0" applyNumberFormat="1" applyFont="1" applyFill="1" applyBorder="1" applyAlignment="1">
      <alignment horizontal="center" vertical="center"/>
    </xf>
    <xf numFmtId="175" fontId="0" fillId="2" borderId="0" xfId="18" applyNumberFormat="1" applyFont="1" applyFill="1" applyAlignment="1">
      <alignment horizontal="center" vertical="center"/>
    </xf>
    <xf numFmtId="175" fontId="0" fillId="2" borderId="0" xfId="0" applyNumberFormat="1" applyFont="1" applyFill="1" applyAlignment="1">
      <alignment horizontal="center" vertical="center"/>
    </xf>
    <xf numFmtId="0" fontId="0" fillId="0" borderId="0" xfId="0" applyAlignment="1">
      <alignment horizontal="center" vertical="center"/>
    </xf>
    <xf numFmtId="173" fontId="0" fillId="2" borderId="0" xfId="0" applyNumberFormat="1" applyFont="1" applyFill="1" applyBorder="1" applyAlignment="1">
      <alignment horizontal="center" vertical="center"/>
    </xf>
    <xf numFmtId="4" fontId="11" fillId="2" borderId="0" xfId="8" applyNumberFormat="1" applyFont="1" applyFill="1" applyBorder="1" applyAlignment="1">
      <alignment horizontal="center" vertical="center"/>
    </xf>
    <xf numFmtId="2" fontId="3" fillId="2" borderId="0" xfId="9" applyNumberFormat="1" applyFont="1" applyFill="1" applyBorder="1" applyAlignment="1">
      <alignment horizontal="center" vertical="center"/>
    </xf>
    <xf numFmtId="2" fontId="0" fillId="0" borderId="0" xfId="0" applyNumberFormat="1" applyAlignment="1">
      <alignment horizontal="center" vertical="center"/>
    </xf>
    <xf numFmtId="2" fontId="0" fillId="2" borderId="0" xfId="18" applyNumberFormat="1" applyFont="1" applyFill="1" applyAlignment="1">
      <alignment horizontal="center" vertical="center"/>
    </xf>
    <xf numFmtId="177" fontId="11" fillId="0" borderId="0" xfId="2" applyNumberFormat="1" applyFont="1" applyFill="1" applyAlignment="1">
      <alignment horizontal="center"/>
    </xf>
    <xf numFmtId="3" fontId="11" fillId="2" borderId="5" xfId="8" applyNumberFormat="1" applyFont="1" applyFill="1" applyBorder="1" applyAlignment="1">
      <alignment horizontal="center"/>
    </xf>
    <xf numFmtId="3" fontId="11" fillId="2" borderId="0" xfId="8" applyNumberFormat="1" applyFont="1" applyFill="1" applyBorder="1" applyAlignment="1">
      <alignment horizontal="center"/>
    </xf>
    <xf numFmtId="3" fontId="11" fillId="2" borderId="6" xfId="8" applyNumberFormat="1" applyFont="1" applyFill="1" applyBorder="1" applyAlignment="1">
      <alignment horizontal="center"/>
    </xf>
    <xf numFmtId="170" fontId="11" fillId="2" borderId="0" xfId="4" applyNumberFormat="1" applyFont="1" applyFill="1" applyBorder="1" applyAlignment="1">
      <alignment horizontal="center"/>
    </xf>
    <xf numFmtId="170" fontId="11" fillId="2" borderId="6" xfId="4" applyNumberFormat="1" applyFont="1" applyFill="1" applyBorder="1" applyAlignment="1">
      <alignment horizontal="center"/>
    </xf>
    <xf numFmtId="0" fontId="13" fillId="5" borderId="21" xfId="2" applyFont="1" applyFill="1" applyBorder="1" applyAlignment="1">
      <alignment horizontal="center"/>
    </xf>
    <xf numFmtId="3" fontId="13" fillId="5" borderId="21" xfId="2" applyNumberFormat="1" applyFont="1" applyFill="1" applyBorder="1" applyAlignment="1">
      <alignment horizontal="center"/>
    </xf>
    <xf numFmtId="3" fontId="12" fillId="2" borderId="10" xfId="4" applyNumberFormat="1" applyFont="1" applyFill="1" applyBorder="1" applyAlignment="1">
      <alignment horizontal="center"/>
    </xf>
    <xf numFmtId="43" fontId="13" fillId="5" borderId="21" xfId="4" applyFont="1" applyFill="1" applyBorder="1" applyAlignment="1">
      <alignment horizontal="center"/>
    </xf>
    <xf numFmtId="168" fontId="11" fillId="2" borderId="1" xfId="4" applyNumberFormat="1" applyFont="1" applyFill="1" applyBorder="1" applyAlignment="1">
      <alignment horizontal="center"/>
    </xf>
    <xf numFmtId="168" fontId="12" fillId="2" borderId="11" xfId="4" applyNumberFormat="1" applyFont="1" applyFill="1" applyBorder="1" applyAlignment="1">
      <alignment horizontal="center"/>
    </xf>
    <xf numFmtId="168" fontId="11" fillId="2" borderId="5" xfId="4" applyNumberFormat="1" applyFont="1" applyFill="1" applyBorder="1" applyAlignment="1">
      <alignment horizontal="center"/>
    </xf>
    <xf numFmtId="168" fontId="12" fillId="3" borderId="11" xfId="2" applyNumberFormat="1" applyFont="1" applyFill="1" applyBorder="1" applyAlignment="1">
      <alignment horizontal="center"/>
    </xf>
    <xf numFmtId="0" fontId="13" fillId="5" borderId="8" xfId="2" applyFont="1" applyFill="1" applyBorder="1" applyAlignment="1">
      <alignment horizontal="center"/>
    </xf>
    <xf numFmtId="0" fontId="13" fillId="5" borderId="9" xfId="2" applyFont="1" applyFill="1" applyBorder="1" applyAlignment="1">
      <alignment horizontal="center"/>
    </xf>
    <xf numFmtId="174" fontId="12" fillId="3" borderId="10" xfId="2" applyNumberFormat="1" applyFont="1" applyFill="1" applyBorder="1" applyAlignment="1">
      <alignment horizontal="center"/>
    </xf>
    <xf numFmtId="175" fontId="5" fillId="5" borderId="0" xfId="8" applyNumberFormat="1" applyFont="1" applyFill="1" applyBorder="1" applyAlignment="1">
      <alignment horizontal="center" vertical="center" wrapText="1"/>
    </xf>
    <xf numFmtId="3" fontId="5" fillId="5" borderId="0" xfId="8" applyNumberFormat="1" applyFont="1" applyFill="1" applyBorder="1" applyAlignment="1">
      <alignment horizontal="center" vertical="center" wrapText="1"/>
    </xf>
    <xf numFmtId="2" fontId="5" fillId="5" borderId="0" xfId="9" applyNumberFormat="1" applyFont="1" applyFill="1" applyBorder="1" applyAlignment="1">
      <alignment horizontal="center" vertical="center" wrapText="1"/>
    </xf>
    <xf numFmtId="169" fontId="5" fillId="5" borderId="0" xfId="8" applyNumberFormat="1" applyFont="1" applyFill="1" applyBorder="1" applyAlignment="1">
      <alignment horizontal="center" vertical="center" wrapText="1"/>
    </xf>
    <xf numFmtId="176" fontId="0" fillId="0" borderId="0" xfId="0" applyNumberFormat="1" applyBorder="1" applyAlignment="1">
      <alignment horizontal="center" vertical="center"/>
    </xf>
    <xf numFmtId="0" fontId="0" fillId="0" borderId="0" xfId="0" applyBorder="1" applyAlignment="1">
      <alignment horizontal="center" vertical="center"/>
    </xf>
    <xf numFmtId="2" fontId="0" fillId="0" borderId="0" xfId="0" applyNumberFormat="1" applyBorder="1" applyAlignment="1">
      <alignment horizontal="center" vertical="center"/>
    </xf>
    <xf numFmtId="4" fontId="0" fillId="2" borderId="0" xfId="18" applyNumberFormat="1" applyFont="1" applyFill="1" applyBorder="1" applyAlignment="1">
      <alignment horizontal="center" vertical="center"/>
    </xf>
    <xf numFmtId="175" fontId="0" fillId="2" borderId="0" xfId="18" applyNumberFormat="1" applyFont="1" applyFill="1" applyBorder="1" applyAlignment="1">
      <alignment horizontal="center" vertical="center"/>
    </xf>
    <xf numFmtId="2" fontId="0" fillId="2" borderId="0" xfId="18" applyNumberFormat="1" applyFont="1" applyFill="1" applyBorder="1" applyAlignment="1">
      <alignment horizontal="center" vertical="center"/>
    </xf>
    <xf numFmtId="14" fontId="0" fillId="2" borderId="8" xfId="0" applyNumberFormat="1" applyFont="1" applyFill="1" applyBorder="1" applyAlignment="1">
      <alignment horizontal="center" vertical="center"/>
    </xf>
    <xf numFmtId="176" fontId="0" fillId="0" borderId="8" xfId="0" applyNumberFormat="1" applyBorder="1" applyAlignment="1">
      <alignment horizontal="center" vertical="center"/>
    </xf>
    <xf numFmtId="0" fontId="0" fillId="0" borderId="8" xfId="0" applyBorder="1" applyAlignment="1">
      <alignment horizontal="center" vertical="center"/>
    </xf>
    <xf numFmtId="2" fontId="0" fillId="0" borderId="8" xfId="0" applyNumberFormat="1" applyBorder="1" applyAlignment="1">
      <alignment horizontal="center" vertical="center"/>
    </xf>
    <xf numFmtId="4" fontId="0" fillId="2" borderId="8" xfId="18" applyNumberFormat="1" applyFont="1" applyFill="1" applyBorder="1" applyAlignment="1">
      <alignment horizontal="center" vertical="center"/>
    </xf>
    <xf numFmtId="177" fontId="0" fillId="2" borderId="7" xfId="0" applyNumberFormat="1" applyFill="1" applyBorder="1" applyAlignment="1">
      <alignment horizontal="center"/>
    </xf>
    <xf numFmtId="3" fontId="11" fillId="2" borderId="7" xfId="8" applyNumberFormat="1" applyFont="1" applyFill="1" applyBorder="1" applyAlignment="1">
      <alignment horizontal="center"/>
    </xf>
    <xf numFmtId="168" fontId="11" fillId="2" borderId="21" xfId="4" applyNumberFormat="1" applyFont="1" applyFill="1" applyBorder="1" applyAlignment="1">
      <alignment horizontal="center"/>
    </xf>
    <xf numFmtId="168" fontId="11" fillId="2" borderId="7" xfId="4" applyNumberFormat="1" applyFont="1" applyFill="1" applyBorder="1" applyAlignment="1">
      <alignment horizontal="center"/>
    </xf>
    <xf numFmtId="3" fontId="11" fillId="2" borderId="8" xfId="8" applyNumberFormat="1" applyFont="1" applyFill="1" applyBorder="1" applyAlignment="1">
      <alignment horizontal="center"/>
    </xf>
    <xf numFmtId="3" fontId="11" fillId="2" borderId="9" xfId="8" applyNumberFormat="1" applyFont="1" applyFill="1" applyBorder="1" applyAlignment="1">
      <alignment horizontal="center"/>
    </xf>
    <xf numFmtId="170" fontId="11" fillId="2" borderId="8" xfId="4" applyNumberFormat="1" applyFont="1" applyFill="1" applyBorder="1" applyAlignment="1">
      <alignment horizontal="center"/>
    </xf>
    <xf numFmtId="170" fontId="11" fillId="2" borderId="9" xfId="4" applyNumberFormat="1" applyFont="1" applyFill="1" applyBorder="1" applyAlignment="1">
      <alignment horizontal="center"/>
    </xf>
    <xf numFmtId="0" fontId="12" fillId="2" borderId="0" xfId="0" applyFont="1" applyFill="1" applyBorder="1"/>
    <xf numFmtId="177" fontId="0" fillId="2" borderId="22" xfId="0" applyNumberFormat="1" applyFill="1" applyBorder="1" applyAlignment="1">
      <alignment horizontal="center"/>
    </xf>
    <xf numFmtId="3" fontId="11" fillId="2" borderId="2" xfId="8" applyNumberFormat="1" applyFont="1" applyFill="1" applyBorder="1" applyAlignment="1">
      <alignment horizontal="center"/>
    </xf>
    <xf numFmtId="178" fontId="11" fillId="2" borderId="0" xfId="6" applyNumberFormat="1" applyFont="1" applyFill="1" applyBorder="1" applyAlignment="1">
      <alignment horizontal="center"/>
    </xf>
    <xf numFmtId="178" fontId="11" fillId="2" borderId="8" xfId="6" applyNumberFormat="1" applyFont="1" applyFill="1" applyBorder="1" applyAlignment="1">
      <alignment horizontal="center"/>
    </xf>
    <xf numFmtId="3" fontId="0" fillId="2" borderId="0" xfId="0" applyNumberFormat="1" applyFont="1" applyFill="1" applyAlignment="1">
      <alignment vertical="center"/>
    </xf>
    <xf numFmtId="177" fontId="0" fillId="2" borderId="1" xfId="0" applyNumberFormat="1" applyFill="1" applyBorder="1" applyAlignment="1">
      <alignment horizontal="center"/>
    </xf>
    <xf numFmtId="177" fontId="0" fillId="2" borderId="21" xfId="0" applyNumberFormat="1" applyFill="1" applyBorder="1" applyAlignment="1">
      <alignment horizontal="center"/>
    </xf>
    <xf numFmtId="169" fontId="12" fillId="2" borderId="10" xfId="4" applyNumberFormat="1" applyFont="1" applyFill="1" applyBorder="1" applyAlignment="1"/>
    <xf numFmtId="169" fontId="12" fillId="2" borderId="23" xfId="4" applyNumberFormat="1" applyFont="1" applyFill="1" applyBorder="1" applyAlignment="1"/>
    <xf numFmtId="169" fontId="12" fillId="2" borderId="24" xfId="4" applyNumberFormat="1" applyFont="1" applyFill="1" applyBorder="1" applyAlignment="1"/>
    <xf numFmtId="0" fontId="0" fillId="2" borderId="10" xfId="0" applyFont="1" applyFill="1" applyBorder="1"/>
    <xf numFmtId="0" fontId="0" fillId="2" borderId="23" xfId="0" applyFont="1" applyFill="1" applyBorder="1"/>
    <xf numFmtId="0" fontId="0" fillId="2" borderId="24" xfId="0" applyFont="1" applyFill="1" applyBorder="1"/>
    <xf numFmtId="178" fontId="11" fillId="2" borderId="0" xfId="4" applyNumberFormat="1" applyFont="1" applyFill="1" applyBorder="1" applyAlignment="1">
      <alignment horizontal="center"/>
    </xf>
    <xf numFmtId="178" fontId="11" fillId="2" borderId="6" xfId="4" applyNumberFormat="1" applyFont="1" applyFill="1" applyBorder="1" applyAlignment="1">
      <alignment horizontal="center"/>
    </xf>
    <xf numFmtId="178" fontId="11" fillId="2" borderId="8" xfId="4" applyNumberFormat="1" applyFont="1" applyFill="1" applyBorder="1" applyAlignment="1">
      <alignment horizontal="center"/>
    </xf>
    <xf numFmtId="178" fontId="11" fillId="2" borderId="9" xfId="4" applyNumberFormat="1" applyFont="1" applyFill="1" applyBorder="1" applyAlignment="1">
      <alignment horizontal="center"/>
    </xf>
    <xf numFmtId="179" fontId="0" fillId="3" borderId="0" xfId="0" applyNumberFormat="1" applyFont="1" applyFill="1"/>
    <xf numFmtId="3" fontId="0" fillId="3" borderId="0" xfId="0" applyNumberFormat="1" applyFont="1" applyFill="1"/>
    <xf numFmtId="180" fontId="0" fillId="2" borderId="0" xfId="0" applyNumberFormat="1" applyFont="1" applyFill="1" applyAlignment="1">
      <alignment horizontal="center"/>
    </xf>
    <xf numFmtId="173" fontId="0" fillId="2" borderId="0" xfId="6" applyNumberFormat="1" applyFont="1" applyFill="1" applyAlignment="1">
      <alignment horizontal="center"/>
    </xf>
    <xf numFmtId="168" fontId="0" fillId="2" borderId="0" xfId="0" applyNumberFormat="1" applyFont="1" applyFill="1" applyAlignment="1">
      <alignment horizontal="center"/>
    </xf>
    <xf numFmtId="3" fontId="0" fillId="2" borderId="0" xfId="0" applyNumberFormat="1" applyFont="1" applyFill="1" applyAlignment="1">
      <alignment horizontal="center"/>
    </xf>
    <xf numFmtId="168" fontId="11" fillId="2" borderId="0" xfId="4" applyNumberFormat="1" applyFont="1" applyFill="1" applyBorder="1" applyAlignment="1">
      <alignment horizontal="center"/>
    </xf>
    <xf numFmtId="168" fontId="11" fillId="2" borderId="6" xfId="4" applyNumberFormat="1" applyFont="1" applyFill="1" applyBorder="1" applyAlignment="1">
      <alignment horizontal="center"/>
    </xf>
    <xf numFmtId="178" fontId="11" fillId="2" borderId="7" xfId="6" applyNumberFormat="1" applyFont="1" applyFill="1" applyBorder="1" applyAlignment="1">
      <alignment horizontal="center"/>
    </xf>
    <xf numFmtId="168" fontId="11" fillId="2" borderId="8" xfId="4" applyNumberFormat="1" applyFont="1" applyFill="1" applyBorder="1" applyAlignment="1">
      <alignment horizontal="center"/>
    </xf>
    <xf numFmtId="168" fontId="11" fillId="2" borderId="9" xfId="4" applyNumberFormat="1" applyFont="1" applyFill="1" applyBorder="1" applyAlignment="1">
      <alignment horizontal="center"/>
    </xf>
    <xf numFmtId="178" fontId="11" fillId="2" borderId="2" xfId="6" applyNumberFormat="1" applyFont="1" applyFill="1" applyBorder="1" applyAlignment="1">
      <alignment horizontal="center"/>
    </xf>
    <xf numFmtId="178" fontId="11" fillId="2" borderId="5" xfId="6" applyNumberFormat="1" applyFont="1" applyFill="1" applyBorder="1" applyAlignment="1">
      <alignment horizontal="center"/>
    </xf>
    <xf numFmtId="168" fontId="11" fillId="2" borderId="3" xfId="4" applyNumberFormat="1" applyFont="1" applyFill="1" applyBorder="1" applyAlignment="1">
      <alignment horizontal="center"/>
    </xf>
    <xf numFmtId="170" fontId="11" fillId="2" borderId="3" xfId="4" applyNumberFormat="1" applyFont="1" applyFill="1" applyBorder="1" applyAlignment="1">
      <alignment horizontal="center"/>
    </xf>
    <xf numFmtId="170" fontId="11" fillId="2" borderId="4" xfId="4" applyNumberFormat="1" applyFont="1" applyFill="1" applyBorder="1" applyAlignment="1">
      <alignment horizontal="center"/>
    </xf>
    <xf numFmtId="14" fontId="4" fillId="0" borderId="0" xfId="0" applyNumberFormat="1" applyFont="1" applyAlignment="1">
      <alignment horizontal="right"/>
    </xf>
    <xf numFmtId="175" fontId="4" fillId="0" borderId="0" xfId="0" applyNumberFormat="1" applyFont="1" applyAlignment="1">
      <alignment horizontal="right"/>
    </xf>
    <xf numFmtId="0" fontId="4" fillId="0" borderId="0" xfId="208" applyNumberFormat="1" applyFont="1" applyAlignment="1">
      <alignment horizontal="right"/>
    </xf>
    <xf numFmtId="170" fontId="4" fillId="0" borderId="0" xfId="0" applyNumberFormat="1" applyFont="1" applyFill="1" applyAlignment="1">
      <alignment horizontal="right" vertical="center"/>
    </xf>
    <xf numFmtId="168" fontId="4" fillId="0" borderId="0" xfId="0" applyNumberFormat="1" applyFont="1" applyFill="1" applyAlignment="1">
      <alignment vertical="center"/>
    </xf>
    <xf numFmtId="0" fontId="4" fillId="0" borderId="0" xfId="0" applyFont="1" applyFill="1" applyBorder="1" applyAlignment="1">
      <alignment horizontal="right" vertical="center"/>
    </xf>
    <xf numFmtId="177" fontId="0" fillId="2" borderId="2" xfId="0" applyNumberFormat="1" applyFill="1" applyBorder="1" applyAlignment="1">
      <alignment horizontal="center"/>
    </xf>
    <xf numFmtId="168" fontId="11" fillId="2" borderId="22" xfId="4" applyNumberFormat="1" applyFont="1" applyFill="1" applyBorder="1" applyAlignment="1">
      <alignment horizontal="center"/>
    </xf>
    <xf numFmtId="168" fontId="11" fillId="2" borderId="2" xfId="4" applyNumberFormat="1" applyFont="1" applyFill="1" applyBorder="1" applyAlignment="1">
      <alignment horizontal="center"/>
    </xf>
    <xf numFmtId="178" fontId="11" fillId="2" borderId="3" xfId="6" applyNumberFormat="1" applyFont="1" applyFill="1" applyBorder="1" applyAlignment="1">
      <alignment horizontal="center"/>
    </xf>
    <xf numFmtId="173" fontId="0" fillId="2" borderId="0" xfId="0" applyNumberFormat="1" applyFont="1" applyFill="1" applyAlignment="1">
      <alignment horizontal="center"/>
    </xf>
    <xf numFmtId="0" fontId="5" fillId="4" borderId="3" xfId="0" applyFont="1" applyFill="1" applyBorder="1" applyAlignment="1">
      <alignment horizontal="center"/>
    </xf>
    <xf numFmtId="0" fontId="5" fillId="4" borderId="4" xfId="0" applyFont="1" applyFill="1" applyBorder="1" applyAlignment="1">
      <alignment horizontal="center"/>
    </xf>
    <xf numFmtId="0" fontId="5" fillId="4" borderId="0" xfId="2" applyFont="1" applyFill="1" applyAlignment="1">
      <alignment horizontal="center" vertical="center"/>
    </xf>
  </cellXfs>
  <cellStyles count="209">
    <cellStyle name="% 2" xfId="3" xr:uid="{00000000-0005-0000-0000-000000000000}"/>
    <cellStyle name="20% - Accent1" xfId="47" builtinId="30" customBuiltin="1"/>
    <cellStyle name="20% - Accent1 2" xfId="92" xr:uid="{00000000-0005-0000-0000-000002000000}"/>
    <cellStyle name="20% - Accent1 2 2" xfId="161" xr:uid="{00000000-0005-0000-0000-000003000000}"/>
    <cellStyle name="20% - Accent1 3" xfId="106" xr:uid="{00000000-0005-0000-0000-000004000000}"/>
    <cellStyle name="20% - Accent1 3 2" xfId="175" xr:uid="{00000000-0005-0000-0000-000005000000}"/>
    <cellStyle name="20% - Accent1 4" xfId="120" xr:uid="{00000000-0005-0000-0000-000006000000}"/>
    <cellStyle name="20% - Accent1 4 2" xfId="189" xr:uid="{00000000-0005-0000-0000-000007000000}"/>
    <cellStyle name="20% - Accent1 5" xfId="145" xr:uid="{00000000-0005-0000-0000-000008000000}"/>
    <cellStyle name="20% - Accent2" xfId="51" builtinId="34" customBuiltin="1"/>
    <cellStyle name="20% - Accent2 2" xfId="94" xr:uid="{00000000-0005-0000-0000-00000A000000}"/>
    <cellStyle name="20% - Accent2 2 2" xfId="163" xr:uid="{00000000-0005-0000-0000-00000B000000}"/>
    <cellStyle name="20% - Accent2 3" xfId="108" xr:uid="{00000000-0005-0000-0000-00000C000000}"/>
    <cellStyle name="20% - Accent2 3 2" xfId="177" xr:uid="{00000000-0005-0000-0000-00000D000000}"/>
    <cellStyle name="20% - Accent2 4" xfId="122" xr:uid="{00000000-0005-0000-0000-00000E000000}"/>
    <cellStyle name="20% - Accent2 4 2" xfId="191" xr:uid="{00000000-0005-0000-0000-00000F000000}"/>
    <cellStyle name="20% - Accent2 5" xfId="147" xr:uid="{00000000-0005-0000-0000-000010000000}"/>
    <cellStyle name="20% - Accent3" xfId="55" builtinId="38" customBuiltin="1"/>
    <cellStyle name="20% - Accent3 2" xfId="96" xr:uid="{00000000-0005-0000-0000-000012000000}"/>
    <cellStyle name="20% - Accent3 2 2" xfId="165" xr:uid="{00000000-0005-0000-0000-000013000000}"/>
    <cellStyle name="20% - Accent3 3" xfId="110" xr:uid="{00000000-0005-0000-0000-000014000000}"/>
    <cellStyle name="20% - Accent3 3 2" xfId="179" xr:uid="{00000000-0005-0000-0000-000015000000}"/>
    <cellStyle name="20% - Accent3 4" xfId="124" xr:uid="{00000000-0005-0000-0000-000016000000}"/>
    <cellStyle name="20% - Accent3 4 2" xfId="193" xr:uid="{00000000-0005-0000-0000-000017000000}"/>
    <cellStyle name="20% - Accent3 5" xfId="149" xr:uid="{00000000-0005-0000-0000-000018000000}"/>
    <cellStyle name="20% - Accent4" xfId="59" builtinId="42" customBuiltin="1"/>
    <cellStyle name="20% - Accent4 2" xfId="98" xr:uid="{00000000-0005-0000-0000-00001A000000}"/>
    <cellStyle name="20% - Accent4 2 2" xfId="167" xr:uid="{00000000-0005-0000-0000-00001B000000}"/>
    <cellStyle name="20% - Accent4 3" xfId="112" xr:uid="{00000000-0005-0000-0000-00001C000000}"/>
    <cellStyle name="20% - Accent4 3 2" xfId="181" xr:uid="{00000000-0005-0000-0000-00001D000000}"/>
    <cellStyle name="20% - Accent4 4" xfId="126" xr:uid="{00000000-0005-0000-0000-00001E000000}"/>
    <cellStyle name="20% - Accent4 4 2" xfId="195" xr:uid="{00000000-0005-0000-0000-00001F000000}"/>
    <cellStyle name="20% - Accent4 5" xfId="151" xr:uid="{00000000-0005-0000-0000-000020000000}"/>
    <cellStyle name="20% - Accent5" xfId="63" builtinId="46" customBuiltin="1"/>
    <cellStyle name="20% - Accent5 2" xfId="100" xr:uid="{00000000-0005-0000-0000-000022000000}"/>
    <cellStyle name="20% - Accent5 2 2" xfId="169" xr:uid="{00000000-0005-0000-0000-000023000000}"/>
    <cellStyle name="20% - Accent5 3" xfId="114" xr:uid="{00000000-0005-0000-0000-000024000000}"/>
    <cellStyle name="20% - Accent5 3 2" xfId="183" xr:uid="{00000000-0005-0000-0000-000025000000}"/>
    <cellStyle name="20% - Accent5 4" xfId="128" xr:uid="{00000000-0005-0000-0000-000026000000}"/>
    <cellStyle name="20% - Accent5 4 2" xfId="197" xr:uid="{00000000-0005-0000-0000-000027000000}"/>
    <cellStyle name="20% - Accent5 5" xfId="153" xr:uid="{00000000-0005-0000-0000-000028000000}"/>
    <cellStyle name="20% - Accent6" xfId="67" builtinId="50" customBuiltin="1"/>
    <cellStyle name="20% - Accent6 2" xfId="102" xr:uid="{00000000-0005-0000-0000-00002A000000}"/>
    <cellStyle name="20% - Accent6 2 2" xfId="171" xr:uid="{00000000-0005-0000-0000-00002B000000}"/>
    <cellStyle name="20% - Accent6 3" xfId="116" xr:uid="{00000000-0005-0000-0000-00002C000000}"/>
    <cellStyle name="20% - Accent6 3 2" xfId="185" xr:uid="{00000000-0005-0000-0000-00002D000000}"/>
    <cellStyle name="20% - Accent6 4" xfId="130" xr:uid="{00000000-0005-0000-0000-00002E000000}"/>
    <cellStyle name="20% - Accent6 4 2" xfId="199" xr:uid="{00000000-0005-0000-0000-00002F000000}"/>
    <cellStyle name="20% - Accent6 5" xfId="155" xr:uid="{00000000-0005-0000-0000-000030000000}"/>
    <cellStyle name="40% - Accent1" xfId="48" builtinId="31" customBuiltin="1"/>
    <cellStyle name="40% - Accent1 2" xfId="93" xr:uid="{00000000-0005-0000-0000-000032000000}"/>
    <cellStyle name="40% - Accent1 2 2" xfId="162" xr:uid="{00000000-0005-0000-0000-000033000000}"/>
    <cellStyle name="40% - Accent1 3" xfId="107" xr:uid="{00000000-0005-0000-0000-000034000000}"/>
    <cellStyle name="40% - Accent1 3 2" xfId="176" xr:uid="{00000000-0005-0000-0000-000035000000}"/>
    <cellStyle name="40% - Accent1 4" xfId="121" xr:uid="{00000000-0005-0000-0000-000036000000}"/>
    <cellStyle name="40% - Accent1 4 2" xfId="190" xr:uid="{00000000-0005-0000-0000-000037000000}"/>
    <cellStyle name="40% - Accent1 5" xfId="146" xr:uid="{00000000-0005-0000-0000-000038000000}"/>
    <cellStyle name="40% - Accent2" xfId="52" builtinId="35" customBuiltin="1"/>
    <cellStyle name="40% - Accent2 2" xfId="95" xr:uid="{00000000-0005-0000-0000-00003A000000}"/>
    <cellStyle name="40% - Accent2 2 2" xfId="164" xr:uid="{00000000-0005-0000-0000-00003B000000}"/>
    <cellStyle name="40% - Accent2 3" xfId="109" xr:uid="{00000000-0005-0000-0000-00003C000000}"/>
    <cellStyle name="40% - Accent2 3 2" xfId="178" xr:uid="{00000000-0005-0000-0000-00003D000000}"/>
    <cellStyle name="40% - Accent2 4" xfId="123" xr:uid="{00000000-0005-0000-0000-00003E000000}"/>
    <cellStyle name="40% - Accent2 4 2" xfId="192" xr:uid="{00000000-0005-0000-0000-00003F000000}"/>
    <cellStyle name="40% - Accent2 5" xfId="148" xr:uid="{00000000-0005-0000-0000-000040000000}"/>
    <cellStyle name="40% - Accent3" xfId="56" builtinId="39" customBuiltin="1"/>
    <cellStyle name="40% - Accent3 2" xfId="97" xr:uid="{00000000-0005-0000-0000-000042000000}"/>
    <cellStyle name="40% - Accent3 2 2" xfId="166" xr:uid="{00000000-0005-0000-0000-000043000000}"/>
    <cellStyle name="40% - Accent3 3" xfId="111" xr:uid="{00000000-0005-0000-0000-000044000000}"/>
    <cellStyle name="40% - Accent3 3 2" xfId="180" xr:uid="{00000000-0005-0000-0000-000045000000}"/>
    <cellStyle name="40% - Accent3 4" xfId="125" xr:uid="{00000000-0005-0000-0000-000046000000}"/>
    <cellStyle name="40% - Accent3 4 2" xfId="194" xr:uid="{00000000-0005-0000-0000-000047000000}"/>
    <cellStyle name="40% - Accent3 5" xfId="150" xr:uid="{00000000-0005-0000-0000-000048000000}"/>
    <cellStyle name="40% - Accent4" xfId="60" builtinId="43" customBuiltin="1"/>
    <cellStyle name="40% - Accent4 2" xfId="99" xr:uid="{00000000-0005-0000-0000-00004A000000}"/>
    <cellStyle name="40% - Accent4 2 2" xfId="168" xr:uid="{00000000-0005-0000-0000-00004B000000}"/>
    <cellStyle name="40% - Accent4 3" xfId="113" xr:uid="{00000000-0005-0000-0000-00004C000000}"/>
    <cellStyle name="40% - Accent4 3 2" xfId="182" xr:uid="{00000000-0005-0000-0000-00004D000000}"/>
    <cellStyle name="40% - Accent4 4" xfId="127" xr:uid="{00000000-0005-0000-0000-00004E000000}"/>
    <cellStyle name="40% - Accent4 4 2" xfId="196" xr:uid="{00000000-0005-0000-0000-00004F000000}"/>
    <cellStyle name="40% - Accent4 5" xfId="152" xr:uid="{00000000-0005-0000-0000-000050000000}"/>
    <cellStyle name="40% - Accent5" xfId="64" builtinId="47" customBuiltin="1"/>
    <cellStyle name="40% - Accent5 2" xfId="101" xr:uid="{00000000-0005-0000-0000-000052000000}"/>
    <cellStyle name="40% - Accent5 2 2" xfId="170" xr:uid="{00000000-0005-0000-0000-000053000000}"/>
    <cellStyle name="40% - Accent5 3" xfId="115" xr:uid="{00000000-0005-0000-0000-000054000000}"/>
    <cellStyle name="40% - Accent5 3 2" xfId="184" xr:uid="{00000000-0005-0000-0000-000055000000}"/>
    <cellStyle name="40% - Accent5 4" xfId="129" xr:uid="{00000000-0005-0000-0000-000056000000}"/>
    <cellStyle name="40% - Accent5 4 2" xfId="198" xr:uid="{00000000-0005-0000-0000-000057000000}"/>
    <cellStyle name="40% - Accent5 5" xfId="154" xr:uid="{00000000-0005-0000-0000-000058000000}"/>
    <cellStyle name="40% - Accent6" xfId="68" builtinId="51" customBuiltin="1"/>
    <cellStyle name="40% - Accent6 2" xfId="103" xr:uid="{00000000-0005-0000-0000-00005A000000}"/>
    <cellStyle name="40% - Accent6 2 2" xfId="172" xr:uid="{00000000-0005-0000-0000-00005B000000}"/>
    <cellStyle name="40% - Accent6 3" xfId="117" xr:uid="{00000000-0005-0000-0000-00005C000000}"/>
    <cellStyle name="40% - Accent6 3 2" xfId="186" xr:uid="{00000000-0005-0000-0000-00005D000000}"/>
    <cellStyle name="40% - Accent6 4" xfId="131" xr:uid="{00000000-0005-0000-0000-00005E000000}"/>
    <cellStyle name="40% - Accent6 4 2" xfId="200" xr:uid="{00000000-0005-0000-0000-00005F000000}"/>
    <cellStyle name="40% - Accent6 5" xfId="156" xr:uid="{00000000-0005-0000-0000-000060000000}"/>
    <cellStyle name="60% - Accent1" xfId="49" builtinId="32" customBuiltin="1"/>
    <cellStyle name="60% - Accent2" xfId="53" builtinId="36" customBuiltin="1"/>
    <cellStyle name="60% - Accent3" xfId="57" builtinId="40" customBuiltin="1"/>
    <cellStyle name="60% - Accent4" xfId="61" builtinId="44" customBuiltin="1"/>
    <cellStyle name="60% - Accent5" xfId="65" builtinId="48" customBuiltin="1"/>
    <cellStyle name="60% - Accent6" xfId="69" builtinId="52" customBuiltin="1"/>
    <cellStyle name="Accent1" xfId="46" builtinId="29" customBuiltin="1"/>
    <cellStyle name="Accent2" xfId="50" builtinId="33" customBuiltin="1"/>
    <cellStyle name="Accent3" xfId="54" builtinId="37" customBuiltin="1"/>
    <cellStyle name="Accent4" xfId="58" builtinId="41" customBuiltin="1"/>
    <cellStyle name="Accent5" xfId="62" builtinId="45" customBuiltin="1"/>
    <cellStyle name="Accent6" xfId="66" builtinId="49" customBuiltin="1"/>
    <cellStyle name="Bad" xfId="35" builtinId="27" customBuiltin="1"/>
    <cellStyle name="Calculation" xfId="39" builtinId="22" customBuiltin="1"/>
    <cellStyle name="Check Cell" xfId="41" builtinId="23" customBuiltin="1"/>
    <cellStyle name="Comma" xfId="208" builtinId="3"/>
    <cellStyle name="Comma [0] 2" xfId="81" xr:uid="{00000000-0005-0000-0000-000070000000}"/>
    <cellStyle name="Comma 2" xfId="4" xr:uid="{00000000-0005-0000-0000-000071000000}"/>
    <cellStyle name="Comma 2 2" xfId="25" xr:uid="{00000000-0005-0000-0000-000072000000}"/>
    <cellStyle name="Comma 2 2 2" xfId="11" xr:uid="{00000000-0005-0000-0000-000073000000}"/>
    <cellStyle name="Comma 2 2 2 2" xfId="202" xr:uid="{00000000-0005-0000-0000-000074000000}"/>
    <cellStyle name="Comma 2 2 3" xfId="201" xr:uid="{00000000-0005-0000-0000-000075000000}"/>
    <cellStyle name="Comma 2 2 4" xfId="133" xr:uid="{00000000-0005-0000-0000-000076000000}"/>
    <cellStyle name="Comma 2 3" xfId="24" xr:uid="{00000000-0005-0000-0000-000077000000}"/>
    <cellStyle name="Comma 2 4" xfId="138" xr:uid="{00000000-0005-0000-0000-000078000000}"/>
    <cellStyle name="Comma 2 5" xfId="82" xr:uid="{00000000-0005-0000-0000-000079000000}"/>
    <cellStyle name="Comma 3" xfId="8" xr:uid="{00000000-0005-0000-0000-00007A000000}"/>
    <cellStyle name="Comma 4" xfId="23" xr:uid="{00000000-0005-0000-0000-00007B000000}"/>
    <cellStyle name="Currency" xfId="6" builtinId="4"/>
    <cellStyle name="Currency 2" xfId="15" xr:uid="{00000000-0005-0000-0000-00007D000000}"/>
    <cellStyle name="Currency 2 2" xfId="203" xr:uid="{00000000-0005-0000-0000-00007E000000}"/>
    <cellStyle name="Currency 2 3" xfId="136" xr:uid="{00000000-0005-0000-0000-00007F000000}"/>
    <cellStyle name="Currency 3" xfId="9" xr:uid="{00000000-0005-0000-0000-000080000000}"/>
    <cellStyle name="Currency 4" xfId="140" xr:uid="{00000000-0005-0000-0000-000081000000}"/>
    <cellStyle name="Explanatory Text" xfId="44" builtinId="53" customBuiltin="1"/>
    <cellStyle name="Footnote" xfId="73" xr:uid="{00000000-0005-0000-0000-000083000000}"/>
    <cellStyle name="Good" xfId="34" builtinId="26" customBuiltin="1"/>
    <cellStyle name="Heading 1" xfId="30" builtinId="16" customBuiltin="1"/>
    <cellStyle name="Heading 2" xfId="31" builtinId="17" customBuiltin="1"/>
    <cellStyle name="Heading 3" xfId="32" builtinId="18" customBuiltin="1"/>
    <cellStyle name="Heading 4" xfId="33" builtinId="19" customBuiltin="1"/>
    <cellStyle name="Hyperlink 2" xfId="16" xr:uid="{00000000-0005-0000-0000-000089000000}"/>
    <cellStyle name="Input" xfId="37" builtinId="20" customBuiltin="1"/>
    <cellStyle name="Linked Cell" xfId="40" builtinId="24" customBuiltin="1"/>
    <cellStyle name="Migliaia (0)_Banca-dati-BB" xfId="83" xr:uid="{00000000-0005-0000-0000-00008C000000}"/>
    <cellStyle name="Migliaia_Banca-dati-BB" xfId="84" xr:uid="{00000000-0005-0000-0000-00008D000000}"/>
    <cellStyle name="Neutral" xfId="36" builtinId="28" customBuiltin="1"/>
    <cellStyle name="Normal" xfId="0" builtinId="0"/>
    <cellStyle name="Normal 10" xfId="70" xr:uid="{00000000-0005-0000-0000-000090000000}"/>
    <cellStyle name="Normal 2" xfId="2" xr:uid="{00000000-0005-0000-0000-000091000000}"/>
    <cellStyle name="Normal 2 2" xfId="17" xr:uid="{00000000-0005-0000-0000-000092000000}"/>
    <cellStyle name="Normal 2 2 2" xfId="132" xr:uid="{00000000-0005-0000-0000-000093000000}"/>
    <cellStyle name="Normal 2 3" xfId="5" xr:uid="{00000000-0005-0000-0000-000094000000}"/>
    <cellStyle name="Normal 2 3 2" xfId="204" xr:uid="{00000000-0005-0000-0000-000095000000}"/>
    <cellStyle name="Normal 2 4" xfId="71" xr:uid="{00000000-0005-0000-0000-000096000000}"/>
    <cellStyle name="Normal 3" xfId="18" xr:uid="{00000000-0005-0000-0000-000097000000}"/>
    <cellStyle name="Normal 3 2" xfId="10" xr:uid="{00000000-0005-0000-0000-000098000000}"/>
    <cellStyle name="Normal 3 2 2" xfId="205" xr:uid="{00000000-0005-0000-0000-000099000000}"/>
    <cellStyle name="Normal 3 3" xfId="141" xr:uid="{00000000-0005-0000-0000-00009A000000}"/>
    <cellStyle name="Normal 3 4" xfId="85" xr:uid="{00000000-0005-0000-0000-00009B000000}"/>
    <cellStyle name="Normal 4" xfId="13" xr:uid="{00000000-0005-0000-0000-00009C000000}"/>
    <cellStyle name="Normal 4 2" xfId="19" xr:uid="{00000000-0005-0000-0000-00009D000000}"/>
    <cellStyle name="Normal 4 3" xfId="157" xr:uid="{00000000-0005-0000-0000-00009E000000}"/>
    <cellStyle name="Normal 4 4" xfId="88" xr:uid="{00000000-0005-0000-0000-00009F000000}"/>
    <cellStyle name="Normal 5" xfId="12" xr:uid="{00000000-0005-0000-0000-0000A0000000}"/>
    <cellStyle name="Normal 5 2" xfId="26" xr:uid="{00000000-0005-0000-0000-0000A1000000}"/>
    <cellStyle name="Normal 5 3" xfId="159" xr:uid="{00000000-0005-0000-0000-0000A2000000}"/>
    <cellStyle name="Normal 5 4" xfId="90" xr:uid="{00000000-0005-0000-0000-0000A3000000}"/>
    <cellStyle name="Normal 6" xfId="14" xr:uid="{00000000-0005-0000-0000-0000A4000000}"/>
    <cellStyle name="Normal 6 2" xfId="173" xr:uid="{00000000-0005-0000-0000-0000A5000000}"/>
    <cellStyle name="Normal 6 3" xfId="104" xr:uid="{00000000-0005-0000-0000-0000A6000000}"/>
    <cellStyle name="Normal 7" xfId="118" xr:uid="{00000000-0005-0000-0000-0000A7000000}"/>
    <cellStyle name="Normal 7 2" xfId="187" xr:uid="{00000000-0005-0000-0000-0000A8000000}"/>
    <cellStyle name="Normal 8" xfId="28" xr:uid="{00000000-0005-0000-0000-0000A9000000}"/>
    <cellStyle name="Normal 8 2" xfId="206" xr:uid="{00000000-0005-0000-0000-0000AA000000}"/>
    <cellStyle name="Normal 9" xfId="137" xr:uid="{00000000-0005-0000-0000-0000AB000000}"/>
    <cellStyle name="Note" xfId="43" builtinId="10" customBuiltin="1"/>
    <cellStyle name="Note 2" xfId="89" xr:uid="{00000000-0005-0000-0000-0000AD000000}"/>
    <cellStyle name="Note 2 2" xfId="158" xr:uid="{00000000-0005-0000-0000-0000AE000000}"/>
    <cellStyle name="Note 3" xfId="91" xr:uid="{00000000-0005-0000-0000-0000AF000000}"/>
    <cellStyle name="Note 3 2" xfId="160" xr:uid="{00000000-0005-0000-0000-0000B0000000}"/>
    <cellStyle name="Note 4" xfId="105" xr:uid="{00000000-0005-0000-0000-0000B1000000}"/>
    <cellStyle name="Note 4 2" xfId="174" xr:uid="{00000000-0005-0000-0000-0000B2000000}"/>
    <cellStyle name="Note 5" xfId="119" xr:uid="{00000000-0005-0000-0000-0000B3000000}"/>
    <cellStyle name="Note 5 2" xfId="188" xr:uid="{00000000-0005-0000-0000-0000B4000000}"/>
    <cellStyle name="Output" xfId="38" builtinId="21" customBuiltin="1"/>
    <cellStyle name="Percent" xfId="1" builtinId="5"/>
    <cellStyle name="Percent 2" xfId="21" xr:uid="{00000000-0005-0000-0000-0000B7000000}"/>
    <cellStyle name="Percent 2 2" xfId="72" xr:uid="{00000000-0005-0000-0000-0000B8000000}"/>
    <cellStyle name="Percent 3" xfId="22" xr:uid="{00000000-0005-0000-0000-0000B9000000}"/>
    <cellStyle name="Percent 3 2" xfId="80" xr:uid="{00000000-0005-0000-0000-0000BA000000}"/>
    <cellStyle name="Percent 3 3" xfId="77" xr:uid="{00000000-0005-0000-0000-0000BB000000}"/>
    <cellStyle name="Percent 4" xfId="20" xr:uid="{00000000-0005-0000-0000-0000BC000000}"/>
    <cellStyle name="Percent 4 2" xfId="27" xr:uid="{00000000-0005-0000-0000-0000BD000000}"/>
    <cellStyle name="Percent 4 3" xfId="142" xr:uid="{00000000-0005-0000-0000-0000BE000000}"/>
    <cellStyle name="Percent 4 4" xfId="78" xr:uid="{00000000-0005-0000-0000-0000BF000000}"/>
    <cellStyle name="Percent 5" xfId="7" xr:uid="{00000000-0005-0000-0000-0000C0000000}"/>
    <cellStyle name="Percent 5 2" xfId="134" xr:uid="{00000000-0005-0000-0000-0000C1000000}"/>
    <cellStyle name="Percent 5 3" xfId="143" xr:uid="{00000000-0005-0000-0000-0000C2000000}"/>
    <cellStyle name="Percent 5 4" xfId="79" xr:uid="{00000000-0005-0000-0000-0000C3000000}"/>
    <cellStyle name="Percent 6" xfId="86" xr:uid="{00000000-0005-0000-0000-0000C4000000}"/>
    <cellStyle name="Percent 7" xfId="87" xr:uid="{00000000-0005-0000-0000-0000C5000000}"/>
    <cellStyle name="Percent 7 2" xfId="144" xr:uid="{00000000-0005-0000-0000-0000C6000000}"/>
    <cellStyle name="Percent 8" xfId="135" xr:uid="{00000000-0005-0000-0000-0000C7000000}"/>
    <cellStyle name="Percent 8 2" xfId="207" xr:uid="{00000000-0005-0000-0000-0000C8000000}"/>
    <cellStyle name="Percent 9" xfId="139" xr:uid="{00000000-0005-0000-0000-0000C9000000}"/>
    <cellStyle name="Table Heading" xfId="74" xr:uid="{00000000-0005-0000-0000-0000CA000000}"/>
    <cellStyle name="Table Title" xfId="75" xr:uid="{00000000-0005-0000-0000-0000CB000000}"/>
    <cellStyle name="Table Units" xfId="76" xr:uid="{00000000-0005-0000-0000-0000CC000000}"/>
    <cellStyle name="Title" xfId="29" builtinId="15" customBuiltin="1"/>
    <cellStyle name="Total" xfId="45" builtinId="25" customBuiltin="1"/>
    <cellStyle name="Warning Text" xfId="42" builtinId="11" customBuiltin="1"/>
  </cellStyles>
  <dxfs count="0"/>
  <tableStyles count="0" defaultTableStyle="TableStyleMedium2" defaultPivotStyle="PivotStyleMedium9"/>
  <colors>
    <mruColors>
      <color rgb="FF7AC043"/>
      <color rgb="FF007AC3"/>
      <color rgb="FFEA650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5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236220</xdr:colOff>
      <xdr:row>1</xdr:row>
      <xdr:rowOff>152400</xdr:rowOff>
    </xdr:from>
    <xdr:to>
      <xdr:col>2</xdr:col>
      <xdr:colOff>166613</xdr:colOff>
      <xdr:row>4</xdr:row>
      <xdr:rowOff>73223</xdr:rowOff>
    </xdr:to>
    <xdr:pic>
      <xdr:nvPicPr>
        <xdr:cNvPr id="3" name="Picture 2" descr="Image result for wolters kluwer logo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36220" y="449580"/>
          <a:ext cx="2399273" cy="46946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-th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Q99"/>
  <sheetViews>
    <sheetView tabSelected="1" zoomScaleNormal="100" workbookViewId="0">
      <selection activeCell="N43" sqref="N43"/>
    </sheetView>
  </sheetViews>
  <sheetFormatPr defaultColWidth="9.140625" defaultRowHeight="15"/>
  <cols>
    <col min="1" max="1" width="4" style="1" customWidth="1"/>
    <col min="2" max="2" width="32" style="1" customWidth="1"/>
    <col min="3" max="3" width="23.7109375" style="28" customWidth="1"/>
    <col min="4" max="4" width="17.5703125" style="29" customWidth="1"/>
    <col min="5" max="5" width="17.5703125" style="30" customWidth="1"/>
    <col min="6" max="6" width="12.140625" style="6" customWidth="1"/>
    <col min="7" max="7" width="15.140625" style="6" customWidth="1"/>
    <col min="8" max="9" width="12.140625" style="6" customWidth="1"/>
    <col min="10" max="12" width="12.140625" style="7" customWidth="1"/>
    <col min="13" max="13" width="12.140625" style="6" customWidth="1"/>
    <col min="14" max="14" width="14.42578125" style="7" bestFit="1" customWidth="1"/>
    <col min="15" max="15" width="18" style="1" bestFit="1" customWidth="1"/>
    <col min="16" max="16384" width="9.140625" style="1"/>
  </cols>
  <sheetData>
    <row r="1" spans="1:14" ht="23.25">
      <c r="B1" s="2" t="s">
        <v>20</v>
      </c>
      <c r="C1" s="3"/>
      <c r="D1" s="4"/>
      <c r="E1" s="5"/>
    </row>
    <row r="2" spans="1:14">
      <c r="B2" s="8"/>
      <c r="C2" s="9"/>
      <c r="D2" s="4"/>
      <c r="E2" s="5"/>
    </row>
    <row r="3" spans="1:14">
      <c r="B3" s="8"/>
      <c r="C3" s="9"/>
      <c r="D3" s="10"/>
      <c r="E3" s="11"/>
      <c r="F3" s="12"/>
    </row>
    <row r="4" spans="1:14">
      <c r="B4" s="13"/>
      <c r="C4" s="9"/>
      <c r="D4" s="6"/>
      <c r="E4" s="14"/>
      <c r="F4" s="12"/>
    </row>
    <row r="5" spans="1:14">
      <c r="B5" s="13"/>
      <c r="C5" s="9"/>
      <c r="D5" s="6"/>
      <c r="E5" s="15"/>
      <c r="F5" s="16"/>
    </row>
    <row r="6" spans="1:14" s="17" customFormat="1">
      <c r="B6" s="18" t="s">
        <v>0</v>
      </c>
      <c r="C6" s="56">
        <v>43887</v>
      </c>
      <c r="D6" s="6"/>
      <c r="E6" s="19"/>
      <c r="F6" s="20"/>
      <c r="G6" s="21"/>
      <c r="H6" s="21"/>
      <c r="I6" s="21"/>
      <c r="J6" s="22"/>
      <c r="K6" s="22"/>
      <c r="L6" s="22"/>
      <c r="M6" s="21"/>
      <c r="N6" s="22"/>
    </row>
    <row r="7" spans="1:14" s="17" customFormat="1">
      <c r="B7" s="18" t="s">
        <v>1</v>
      </c>
      <c r="C7" s="23">
        <f>E55/75000000</f>
        <v>0.99999977564465348</v>
      </c>
      <c r="D7" s="6"/>
      <c r="E7" s="19"/>
      <c r="G7" s="21"/>
      <c r="H7" s="21"/>
      <c r="I7" s="21"/>
      <c r="J7" s="22"/>
      <c r="K7" s="22"/>
      <c r="L7" s="22"/>
      <c r="M7" s="21"/>
      <c r="N7" s="22"/>
    </row>
    <row r="8" spans="1:14" s="17" customFormat="1">
      <c r="B8" s="18" t="s">
        <v>2</v>
      </c>
      <c r="C8" s="23" t="s">
        <v>23</v>
      </c>
      <c r="D8" s="6"/>
      <c r="E8" s="19"/>
      <c r="G8" s="21"/>
      <c r="H8" s="21"/>
      <c r="I8" s="21"/>
      <c r="J8" s="22"/>
      <c r="K8" s="22"/>
      <c r="L8" s="22"/>
      <c r="M8" s="21"/>
      <c r="N8" s="22"/>
    </row>
    <row r="9" spans="1:14">
      <c r="B9" s="8"/>
      <c r="C9" s="24">
        <v>5826473</v>
      </c>
      <c r="D9" s="25"/>
      <c r="E9" s="26">
        <v>199700000</v>
      </c>
    </row>
    <row r="10" spans="1:14">
      <c r="A10" s="17"/>
      <c r="B10" s="31"/>
      <c r="C10" s="32"/>
      <c r="D10" s="34"/>
      <c r="E10" s="34"/>
      <c r="F10" s="141" t="s">
        <v>18</v>
      </c>
      <c r="G10" s="141"/>
      <c r="H10" s="141"/>
      <c r="I10" s="141"/>
      <c r="J10" s="141" t="s">
        <v>19</v>
      </c>
      <c r="K10" s="141"/>
      <c r="L10" s="141"/>
      <c r="M10" s="142"/>
    </row>
    <row r="11" spans="1:14" s="33" customFormat="1">
      <c r="A11" s="17"/>
      <c r="B11" s="62" t="s">
        <v>3</v>
      </c>
      <c r="C11" s="63" t="s">
        <v>4</v>
      </c>
      <c r="D11" s="65" t="s">
        <v>5</v>
      </c>
      <c r="E11" s="62" t="s">
        <v>6</v>
      </c>
      <c r="F11" s="36" t="s">
        <v>7</v>
      </c>
      <c r="G11" s="70" t="s">
        <v>8</v>
      </c>
      <c r="H11" s="70" t="s">
        <v>9</v>
      </c>
      <c r="I11" s="71" t="s">
        <v>17</v>
      </c>
      <c r="J11" s="70" t="s">
        <v>7</v>
      </c>
      <c r="K11" s="70" t="s">
        <v>8</v>
      </c>
      <c r="L11" s="70" t="s">
        <v>9</v>
      </c>
      <c r="M11" s="71" t="s">
        <v>17</v>
      </c>
      <c r="N11" s="27"/>
    </row>
    <row r="12" spans="1:14" s="17" customFormat="1">
      <c r="B12" s="35">
        <v>43889</v>
      </c>
      <c r="C12" s="57">
        <v>29934</v>
      </c>
      <c r="D12" s="66">
        <v>65.934061999999997</v>
      </c>
      <c r="E12" s="68">
        <v>1973670.2119079998</v>
      </c>
      <c r="F12" s="98">
        <v>29934</v>
      </c>
      <c r="G12" s="58" t="s">
        <v>22</v>
      </c>
      <c r="H12" s="58" t="s">
        <v>22</v>
      </c>
      <c r="I12" s="59" t="s">
        <v>22</v>
      </c>
      <c r="J12" s="99">
        <v>65.934061999999997</v>
      </c>
      <c r="K12" s="60" t="s">
        <v>22</v>
      </c>
      <c r="L12" s="60" t="s">
        <v>22</v>
      </c>
      <c r="M12" s="61" t="s">
        <v>22</v>
      </c>
      <c r="N12" s="22"/>
    </row>
    <row r="13" spans="1:14" s="17" customFormat="1">
      <c r="B13" s="35">
        <v>43892</v>
      </c>
      <c r="C13" s="57">
        <v>29400</v>
      </c>
      <c r="D13" s="66">
        <v>66.913847000000004</v>
      </c>
      <c r="E13" s="68">
        <v>1967267.1018000001</v>
      </c>
      <c r="F13" s="57">
        <v>29400</v>
      </c>
      <c r="G13" s="58" t="s">
        <v>22</v>
      </c>
      <c r="H13" s="58" t="s">
        <v>22</v>
      </c>
      <c r="I13" s="59" t="s">
        <v>22</v>
      </c>
      <c r="J13" s="99">
        <v>66.913847000000004</v>
      </c>
      <c r="K13" s="60" t="s">
        <v>22</v>
      </c>
      <c r="L13" s="60" t="s">
        <v>22</v>
      </c>
      <c r="M13" s="61" t="s">
        <v>22</v>
      </c>
      <c r="N13" s="22"/>
    </row>
    <row r="14" spans="1:14" s="17" customFormat="1">
      <c r="B14" s="35">
        <v>43893</v>
      </c>
      <c r="C14" s="57">
        <v>28756</v>
      </c>
      <c r="D14" s="66">
        <v>68.848775000000003</v>
      </c>
      <c r="E14" s="68">
        <v>1979815.3739</v>
      </c>
      <c r="F14" s="57">
        <v>28756</v>
      </c>
      <c r="G14" s="58" t="s">
        <v>22</v>
      </c>
      <c r="H14" s="58" t="s">
        <v>22</v>
      </c>
      <c r="I14" s="59" t="s">
        <v>22</v>
      </c>
      <c r="J14" s="99">
        <v>68.848775000000003</v>
      </c>
      <c r="K14" s="60" t="s">
        <v>22</v>
      </c>
      <c r="L14" s="60" t="s">
        <v>22</v>
      </c>
      <c r="M14" s="61" t="s">
        <v>22</v>
      </c>
      <c r="N14" s="22"/>
    </row>
    <row r="15" spans="1:14" s="17" customFormat="1">
      <c r="B15" s="35">
        <v>43894</v>
      </c>
      <c r="C15" s="89">
        <v>28500</v>
      </c>
      <c r="D15" s="90">
        <v>69.373248000000004</v>
      </c>
      <c r="E15" s="91">
        <v>1977137.5680000002</v>
      </c>
      <c r="F15" s="89">
        <v>28500</v>
      </c>
      <c r="G15" s="92" t="s">
        <v>22</v>
      </c>
      <c r="H15" s="92" t="s">
        <v>22</v>
      </c>
      <c r="I15" s="93" t="s">
        <v>22</v>
      </c>
      <c r="J15" s="100">
        <v>69.373248000000004</v>
      </c>
      <c r="K15" s="94" t="s">
        <v>22</v>
      </c>
      <c r="L15" s="94" t="s">
        <v>22</v>
      </c>
      <c r="M15" s="95" t="s">
        <v>22</v>
      </c>
      <c r="N15" s="22"/>
    </row>
    <row r="16" spans="1:14" s="17" customFormat="1">
      <c r="B16" s="97">
        <v>43895</v>
      </c>
      <c r="C16" s="57">
        <v>28108</v>
      </c>
      <c r="D16" s="66">
        <v>70.185202000000004</v>
      </c>
      <c r="E16" s="68">
        <v>1972765.657816</v>
      </c>
      <c r="F16" s="57">
        <v>27761</v>
      </c>
      <c r="G16" s="58" t="s">
        <v>22</v>
      </c>
      <c r="H16" s="58">
        <v>347</v>
      </c>
      <c r="I16" s="59" t="s">
        <v>22</v>
      </c>
      <c r="J16" s="99">
        <v>70.186449335398578</v>
      </c>
      <c r="K16" s="60" t="s">
        <v>22</v>
      </c>
      <c r="L16" s="120">
        <v>70.085417867435154</v>
      </c>
      <c r="M16" s="61" t="s">
        <v>22</v>
      </c>
      <c r="N16" s="22"/>
    </row>
    <row r="17" spans="2:14" s="17" customFormat="1">
      <c r="B17" s="35">
        <v>43896</v>
      </c>
      <c r="C17" s="57">
        <v>28805</v>
      </c>
      <c r="D17" s="66">
        <v>68.448549</v>
      </c>
      <c r="E17" s="68">
        <v>1971660.453945</v>
      </c>
      <c r="F17" s="57">
        <v>28191</v>
      </c>
      <c r="G17" s="58">
        <v>48</v>
      </c>
      <c r="H17" s="58">
        <v>258</v>
      </c>
      <c r="I17" s="59">
        <v>308</v>
      </c>
      <c r="J17" s="99">
        <v>68.446121102479509</v>
      </c>
      <c r="K17" s="120">
        <v>68.56</v>
      </c>
      <c r="L17" s="120">
        <v>68.56</v>
      </c>
      <c r="M17" s="121">
        <v>68.56</v>
      </c>
      <c r="N17" s="22"/>
    </row>
    <row r="18" spans="2:14" s="17" customFormat="1">
      <c r="B18" s="35">
        <v>43899</v>
      </c>
      <c r="C18" s="57">
        <v>28006</v>
      </c>
      <c r="D18" s="66">
        <v>64.491605000000007</v>
      </c>
      <c r="E18" s="68">
        <v>1806151.8896300001</v>
      </c>
      <c r="F18" s="57">
        <v>28006</v>
      </c>
      <c r="G18" s="58" t="s">
        <v>22</v>
      </c>
      <c r="H18" s="58" t="s">
        <v>22</v>
      </c>
      <c r="I18" s="59" t="s">
        <v>22</v>
      </c>
      <c r="J18" s="99">
        <v>64.491605000000007</v>
      </c>
      <c r="K18" s="60" t="s">
        <v>22</v>
      </c>
      <c r="L18" s="60" t="s">
        <v>22</v>
      </c>
      <c r="M18" s="61" t="s">
        <v>22</v>
      </c>
      <c r="N18" s="22"/>
    </row>
    <row r="19" spans="2:14" s="17" customFormat="1">
      <c r="B19" s="35">
        <v>43900</v>
      </c>
      <c r="C19" s="57">
        <v>29500</v>
      </c>
      <c r="D19" s="66">
        <v>64.480160999999995</v>
      </c>
      <c r="E19" s="68">
        <v>1902164.7494999999</v>
      </c>
      <c r="F19" s="57">
        <v>29500</v>
      </c>
      <c r="G19" s="58" t="s">
        <v>22</v>
      </c>
      <c r="H19" s="58" t="s">
        <v>22</v>
      </c>
      <c r="I19" s="59" t="s">
        <v>22</v>
      </c>
      <c r="J19" s="99">
        <v>64.480160999999995</v>
      </c>
      <c r="K19" s="60" t="s">
        <v>22</v>
      </c>
      <c r="L19" s="60" t="s">
        <v>22</v>
      </c>
      <c r="M19" s="61" t="s">
        <v>22</v>
      </c>
      <c r="N19" s="22"/>
    </row>
    <row r="20" spans="2:14" s="17" customFormat="1">
      <c r="B20" s="88">
        <v>43901</v>
      </c>
      <c r="C20" s="89">
        <v>26886</v>
      </c>
      <c r="D20" s="90">
        <v>63.177135</v>
      </c>
      <c r="E20" s="91">
        <v>1698580.4516100001</v>
      </c>
      <c r="F20" s="89">
        <v>26886</v>
      </c>
      <c r="G20" s="92" t="s">
        <v>22</v>
      </c>
      <c r="H20" s="92" t="s">
        <v>22</v>
      </c>
      <c r="I20" s="93" t="s">
        <v>22</v>
      </c>
      <c r="J20" s="122">
        <v>63.177135</v>
      </c>
      <c r="K20" s="94" t="s">
        <v>22</v>
      </c>
      <c r="L20" s="94" t="s">
        <v>22</v>
      </c>
      <c r="M20" s="95" t="s">
        <v>22</v>
      </c>
      <c r="N20" s="22"/>
    </row>
    <row r="21" spans="2:14" s="17" customFormat="1">
      <c r="B21" s="35">
        <v>43902</v>
      </c>
      <c r="C21" s="57">
        <v>29500</v>
      </c>
      <c r="D21" s="66">
        <v>57.603012</v>
      </c>
      <c r="E21" s="68">
        <v>1699288.8540000001</v>
      </c>
      <c r="F21" s="57">
        <v>29500</v>
      </c>
      <c r="G21" s="58" t="s">
        <v>22</v>
      </c>
      <c r="H21" s="58" t="s">
        <v>22</v>
      </c>
      <c r="I21" s="59" t="s">
        <v>22</v>
      </c>
      <c r="J21" s="99">
        <v>57.603012</v>
      </c>
      <c r="K21" s="60" t="s">
        <v>22</v>
      </c>
      <c r="L21" s="58" t="s">
        <v>22</v>
      </c>
      <c r="M21" s="59" t="s">
        <v>22</v>
      </c>
      <c r="N21" s="22"/>
    </row>
    <row r="22" spans="2:14" s="17" customFormat="1">
      <c r="B22" s="35">
        <v>13</v>
      </c>
      <c r="C22" s="57">
        <v>29750</v>
      </c>
      <c r="D22" s="66">
        <v>57.217720999999997</v>
      </c>
      <c r="E22" s="68">
        <v>1702227.1997499999</v>
      </c>
      <c r="F22" s="57">
        <v>29750</v>
      </c>
      <c r="G22" s="58" t="s">
        <v>22</v>
      </c>
      <c r="H22" s="58" t="s">
        <v>22</v>
      </c>
      <c r="I22" s="59" t="s">
        <v>22</v>
      </c>
      <c r="J22" s="99">
        <v>57.217720999999997</v>
      </c>
      <c r="K22" s="60" t="s">
        <v>22</v>
      </c>
      <c r="L22" s="58" t="s">
        <v>22</v>
      </c>
      <c r="M22" s="59" t="s">
        <v>22</v>
      </c>
      <c r="N22" s="22"/>
    </row>
    <row r="23" spans="2:14" s="17" customFormat="1">
      <c r="B23" s="35">
        <v>43906</v>
      </c>
      <c r="C23" s="57">
        <v>30200</v>
      </c>
      <c r="D23" s="66">
        <v>53.84028</v>
      </c>
      <c r="E23" s="68">
        <v>1625976.456</v>
      </c>
      <c r="F23" s="57">
        <v>30200</v>
      </c>
      <c r="G23" s="58" t="s">
        <v>22</v>
      </c>
      <c r="H23" s="58" t="s">
        <v>22</v>
      </c>
      <c r="I23" s="59" t="s">
        <v>22</v>
      </c>
      <c r="J23" s="99">
        <v>53.84028</v>
      </c>
      <c r="K23" s="60" t="s">
        <v>22</v>
      </c>
      <c r="L23" s="58" t="s">
        <v>22</v>
      </c>
      <c r="M23" s="59" t="s">
        <v>22</v>
      </c>
      <c r="N23" s="22"/>
    </row>
    <row r="24" spans="2:14" s="17" customFormat="1">
      <c r="B24" s="35">
        <v>43907</v>
      </c>
      <c r="C24" s="57">
        <v>29500</v>
      </c>
      <c r="D24" s="66">
        <v>57.410921000000002</v>
      </c>
      <c r="E24" s="68">
        <v>1693622.1695000001</v>
      </c>
      <c r="F24" s="57">
        <v>29500</v>
      </c>
      <c r="G24" s="58" t="s">
        <v>22</v>
      </c>
      <c r="H24" s="58" t="s">
        <v>22</v>
      </c>
      <c r="I24" s="59" t="s">
        <v>22</v>
      </c>
      <c r="J24" s="99">
        <v>57.410921000000002</v>
      </c>
      <c r="K24" s="60" t="s">
        <v>22</v>
      </c>
      <c r="L24" s="58" t="s">
        <v>22</v>
      </c>
      <c r="M24" s="59" t="s">
        <v>22</v>
      </c>
      <c r="N24" s="22"/>
    </row>
    <row r="25" spans="2:14" s="17" customFormat="1">
      <c r="B25" s="88">
        <v>43908</v>
      </c>
      <c r="C25" s="89">
        <v>30000</v>
      </c>
      <c r="D25" s="90">
        <v>55.086443000000003</v>
      </c>
      <c r="E25" s="91">
        <v>1652593.29</v>
      </c>
      <c r="F25" s="89">
        <v>27855</v>
      </c>
      <c r="G25" s="92">
        <v>221</v>
      </c>
      <c r="H25" s="92">
        <v>1167</v>
      </c>
      <c r="I25" s="93">
        <v>757</v>
      </c>
      <c r="J25" s="122">
        <v>55.09</v>
      </c>
      <c r="K25" s="123">
        <v>53.94</v>
      </c>
      <c r="L25" s="123">
        <v>55.25</v>
      </c>
      <c r="M25" s="124">
        <v>54.89</v>
      </c>
      <c r="N25" s="22"/>
    </row>
    <row r="26" spans="2:14" s="17" customFormat="1">
      <c r="B26" s="97">
        <v>43909</v>
      </c>
      <c r="C26" s="57">
        <v>28500</v>
      </c>
      <c r="D26" s="66">
        <v>58.821980000000003</v>
      </c>
      <c r="E26" s="68">
        <v>1676426.4300000002</v>
      </c>
      <c r="F26" s="57">
        <v>28245</v>
      </c>
      <c r="G26" s="58">
        <v>100</v>
      </c>
      <c r="H26" s="58">
        <v>155</v>
      </c>
      <c r="I26" s="58" t="s">
        <v>22</v>
      </c>
      <c r="J26" s="125">
        <v>58.83</v>
      </c>
      <c r="K26" s="127">
        <v>57.76</v>
      </c>
      <c r="L26" s="120">
        <v>57.76</v>
      </c>
      <c r="M26" s="59" t="s">
        <v>22</v>
      </c>
      <c r="N26" s="22"/>
    </row>
    <row r="27" spans="2:14" s="17" customFormat="1">
      <c r="B27" s="102">
        <v>43910</v>
      </c>
      <c r="C27" s="57">
        <v>28500</v>
      </c>
      <c r="D27" s="66">
        <v>59.846747000000001</v>
      </c>
      <c r="E27" s="68">
        <v>1705632.2895</v>
      </c>
      <c r="F27" s="57">
        <v>28500</v>
      </c>
      <c r="G27" s="58" t="s">
        <v>22</v>
      </c>
      <c r="H27" s="58" t="s">
        <v>22</v>
      </c>
      <c r="I27" s="58" t="s">
        <v>22</v>
      </c>
      <c r="J27" s="126">
        <v>59.85</v>
      </c>
      <c r="K27" s="60" t="s">
        <v>22</v>
      </c>
      <c r="L27" s="58" t="s">
        <v>22</v>
      </c>
      <c r="M27" s="59" t="s">
        <v>22</v>
      </c>
      <c r="N27" s="22"/>
    </row>
    <row r="28" spans="2:14" s="17" customFormat="1">
      <c r="B28" s="102">
        <v>43913</v>
      </c>
      <c r="C28" s="57">
        <v>30790</v>
      </c>
      <c r="D28" s="66">
        <v>55.325308</v>
      </c>
      <c r="E28" s="68">
        <v>1703466.2333199999</v>
      </c>
      <c r="F28" s="57">
        <v>30790</v>
      </c>
      <c r="G28" s="58" t="s">
        <v>22</v>
      </c>
      <c r="H28" s="58" t="s">
        <v>22</v>
      </c>
      <c r="I28" s="58" t="s">
        <v>22</v>
      </c>
      <c r="J28" s="126">
        <v>55.33</v>
      </c>
      <c r="K28" s="60" t="s">
        <v>22</v>
      </c>
      <c r="L28" s="58" t="s">
        <v>22</v>
      </c>
      <c r="M28" s="59" t="s">
        <v>22</v>
      </c>
      <c r="N28" s="22"/>
    </row>
    <row r="29" spans="2:14" s="17" customFormat="1">
      <c r="B29" s="102">
        <v>43914</v>
      </c>
      <c r="C29" s="57">
        <v>30200</v>
      </c>
      <c r="D29" s="66">
        <v>56.199097999999999</v>
      </c>
      <c r="E29" s="68">
        <v>1697212.7596</v>
      </c>
      <c r="F29" s="57">
        <v>30054</v>
      </c>
      <c r="G29" s="58" t="s">
        <v>22</v>
      </c>
      <c r="H29" s="58">
        <v>146</v>
      </c>
      <c r="I29" s="58" t="s">
        <v>22</v>
      </c>
      <c r="J29" s="126">
        <v>56.19</v>
      </c>
      <c r="K29" s="60" t="s">
        <v>22</v>
      </c>
      <c r="L29" s="120">
        <v>57.72</v>
      </c>
      <c r="M29" s="59" t="s">
        <v>22</v>
      </c>
      <c r="N29" s="22"/>
    </row>
    <row r="30" spans="2:14" s="17" customFormat="1">
      <c r="B30" s="103">
        <v>43915</v>
      </c>
      <c r="C30" s="89">
        <v>29000</v>
      </c>
      <c r="D30" s="90">
        <v>57.400686</v>
      </c>
      <c r="E30" s="91">
        <v>1664619.8940000001</v>
      </c>
      <c r="F30" s="89">
        <v>29000</v>
      </c>
      <c r="G30" s="92" t="s">
        <v>22</v>
      </c>
      <c r="H30" s="92" t="s">
        <v>22</v>
      </c>
      <c r="I30" s="92" t="s">
        <v>22</v>
      </c>
      <c r="J30" s="122">
        <v>57.4</v>
      </c>
      <c r="K30" s="92" t="s">
        <v>22</v>
      </c>
      <c r="L30" s="92" t="s">
        <v>22</v>
      </c>
      <c r="M30" s="93" t="s">
        <v>22</v>
      </c>
      <c r="N30" s="22"/>
    </row>
    <row r="31" spans="2:14" s="17" customFormat="1">
      <c r="B31" s="97">
        <f t="shared" ref="B31:B35" si="0">WORKDAY(B30,1)</f>
        <v>43916</v>
      </c>
      <c r="C31" s="57">
        <v>26500</v>
      </c>
      <c r="D31" s="66">
        <v>58.507537999999997</v>
      </c>
      <c r="E31" s="68">
        <v>1550449.757</v>
      </c>
      <c r="F31" s="57">
        <v>26500</v>
      </c>
      <c r="G31" s="128" t="s">
        <v>22</v>
      </c>
      <c r="H31" s="128" t="s">
        <v>22</v>
      </c>
      <c r="I31" s="129" t="s">
        <v>22</v>
      </c>
      <c r="J31" s="125">
        <v>58.507537999999997</v>
      </c>
      <c r="K31" s="128" t="s">
        <v>22</v>
      </c>
      <c r="L31" s="128" t="s">
        <v>22</v>
      </c>
      <c r="M31" s="129" t="s">
        <v>22</v>
      </c>
      <c r="N31" s="96"/>
    </row>
    <row r="32" spans="2:14" s="17" customFormat="1">
      <c r="B32" s="102">
        <f t="shared" si="0"/>
        <v>43917</v>
      </c>
      <c r="C32" s="57">
        <v>29500</v>
      </c>
      <c r="D32" s="66">
        <v>59.441907999999998</v>
      </c>
      <c r="E32" s="68">
        <v>1753536.2859999998</v>
      </c>
      <c r="F32" s="57">
        <v>29500</v>
      </c>
      <c r="G32" s="60" t="s">
        <v>22</v>
      </c>
      <c r="H32" s="60" t="s">
        <v>22</v>
      </c>
      <c r="I32" s="61" t="s">
        <v>22</v>
      </c>
      <c r="J32" s="126">
        <v>59.441907999999998</v>
      </c>
      <c r="K32" s="60" t="s">
        <v>22</v>
      </c>
      <c r="L32" s="60" t="s">
        <v>22</v>
      </c>
      <c r="M32" s="61" t="s">
        <v>22</v>
      </c>
      <c r="N32" s="96"/>
    </row>
    <row r="33" spans="2:15" s="17" customFormat="1">
      <c r="B33" s="102">
        <f t="shared" si="0"/>
        <v>43920</v>
      </c>
      <c r="C33" s="57">
        <v>20000</v>
      </c>
      <c r="D33" s="66">
        <v>61.021360999999999</v>
      </c>
      <c r="E33" s="68">
        <v>1220427.22</v>
      </c>
      <c r="F33" s="57">
        <v>20000</v>
      </c>
      <c r="G33" s="60" t="s">
        <v>22</v>
      </c>
      <c r="H33" s="60" t="s">
        <v>22</v>
      </c>
      <c r="I33" s="61" t="s">
        <v>22</v>
      </c>
      <c r="J33" s="126">
        <v>61.021360999999999</v>
      </c>
      <c r="K33" s="60" t="s">
        <v>22</v>
      </c>
      <c r="L33" s="60" t="s">
        <v>22</v>
      </c>
      <c r="M33" s="61" t="s">
        <v>22</v>
      </c>
      <c r="N33" s="96"/>
    </row>
    <row r="34" spans="2:15" s="17" customFormat="1">
      <c r="B34" s="102">
        <f t="shared" si="0"/>
        <v>43921</v>
      </c>
      <c r="C34" s="57">
        <v>24000</v>
      </c>
      <c r="D34" s="66">
        <v>63.499344999999998</v>
      </c>
      <c r="E34" s="68">
        <v>1523984.28</v>
      </c>
      <c r="F34" s="57">
        <v>24000</v>
      </c>
      <c r="G34" s="60" t="s">
        <v>22</v>
      </c>
      <c r="H34" s="60" t="s">
        <v>22</v>
      </c>
      <c r="I34" s="61" t="s">
        <v>22</v>
      </c>
      <c r="J34" s="126">
        <v>63.499344999999998</v>
      </c>
      <c r="K34" s="60" t="s">
        <v>22</v>
      </c>
      <c r="L34" s="60" t="s">
        <v>22</v>
      </c>
      <c r="M34" s="61" t="s">
        <v>22</v>
      </c>
      <c r="N34" s="96"/>
    </row>
    <row r="35" spans="2:15" s="17" customFormat="1">
      <c r="B35" s="103">
        <f t="shared" si="0"/>
        <v>43922</v>
      </c>
      <c r="C35" s="89">
        <v>29000</v>
      </c>
      <c r="D35" s="90">
        <v>60.766717999999997</v>
      </c>
      <c r="E35" s="91">
        <v>1762234.8219999999</v>
      </c>
      <c r="F35" s="89">
        <v>29000</v>
      </c>
      <c r="G35" s="94" t="s">
        <v>22</v>
      </c>
      <c r="H35" s="94" t="s">
        <v>22</v>
      </c>
      <c r="I35" s="95" t="s">
        <v>22</v>
      </c>
      <c r="J35" s="122">
        <v>60.766717999999997</v>
      </c>
      <c r="K35" s="94" t="s">
        <v>22</v>
      </c>
      <c r="L35" s="94" t="s">
        <v>22</v>
      </c>
      <c r="M35" s="95" t="s">
        <v>22</v>
      </c>
      <c r="N35" s="96"/>
    </row>
    <row r="36" spans="2:15" s="17" customFormat="1">
      <c r="B36" s="136">
        <v>43923</v>
      </c>
      <c r="C36" s="98">
        <v>29000</v>
      </c>
      <c r="D36" s="137">
        <v>60.333454000000003</v>
      </c>
      <c r="E36" s="138">
        <v>1749670.1660000002</v>
      </c>
      <c r="F36" s="98">
        <v>29000</v>
      </c>
      <c r="G36" s="128" t="s">
        <v>22</v>
      </c>
      <c r="H36" s="128" t="s">
        <v>22</v>
      </c>
      <c r="I36" s="129" t="s">
        <v>22</v>
      </c>
      <c r="J36" s="139">
        <v>60.333454000000003</v>
      </c>
      <c r="K36" s="128" t="s">
        <v>22</v>
      </c>
      <c r="L36" s="128" t="s">
        <v>22</v>
      </c>
      <c r="M36" s="129" t="s">
        <v>22</v>
      </c>
      <c r="N36" s="96"/>
    </row>
    <row r="37" spans="2:15" s="17" customFormat="1">
      <c r="B37" s="35">
        <v>43924</v>
      </c>
      <c r="C37" s="57">
        <v>27500</v>
      </c>
      <c r="D37" s="66">
        <v>60.840769999999999</v>
      </c>
      <c r="E37" s="68">
        <v>1673121.175</v>
      </c>
      <c r="F37" s="57">
        <v>27500</v>
      </c>
      <c r="G37" s="60" t="s">
        <v>22</v>
      </c>
      <c r="H37" s="60" t="s">
        <v>22</v>
      </c>
      <c r="I37" s="61" t="s">
        <v>22</v>
      </c>
      <c r="J37" s="99">
        <v>60.840769999999999</v>
      </c>
      <c r="K37" s="60" t="s">
        <v>22</v>
      </c>
      <c r="L37" s="60" t="s">
        <v>22</v>
      </c>
      <c r="M37" s="61" t="s">
        <v>22</v>
      </c>
      <c r="N37" s="96"/>
    </row>
    <row r="38" spans="2:15" s="17" customFormat="1">
      <c r="B38" s="35">
        <v>43927</v>
      </c>
      <c r="C38" s="57">
        <v>28700</v>
      </c>
      <c r="D38" s="66">
        <v>62.312294000000001</v>
      </c>
      <c r="E38" s="68">
        <v>1788362.8378000001</v>
      </c>
      <c r="F38" s="57">
        <v>28700</v>
      </c>
      <c r="G38" s="60" t="s">
        <v>22</v>
      </c>
      <c r="H38" s="60" t="s">
        <v>22</v>
      </c>
      <c r="I38" s="61" t="s">
        <v>22</v>
      </c>
      <c r="J38" s="99">
        <v>62.312294000000001</v>
      </c>
      <c r="K38" s="60" t="s">
        <v>22</v>
      </c>
      <c r="L38" s="60" t="s">
        <v>22</v>
      </c>
      <c r="M38" s="61" t="s">
        <v>22</v>
      </c>
      <c r="N38" s="96"/>
    </row>
    <row r="39" spans="2:15" s="17" customFormat="1">
      <c r="B39" s="35">
        <v>43928</v>
      </c>
      <c r="C39" s="57">
        <v>27300</v>
      </c>
      <c r="D39" s="66">
        <v>63.922899999999998</v>
      </c>
      <c r="E39" s="68">
        <v>1745095.17</v>
      </c>
      <c r="F39" s="57">
        <v>27300</v>
      </c>
      <c r="G39" s="60" t="s">
        <v>22</v>
      </c>
      <c r="H39" s="60" t="s">
        <v>22</v>
      </c>
      <c r="I39" s="61" t="s">
        <v>22</v>
      </c>
      <c r="J39" s="99">
        <v>63.922899999999998</v>
      </c>
      <c r="K39" s="60" t="s">
        <v>22</v>
      </c>
      <c r="L39" s="60" t="s">
        <v>22</v>
      </c>
      <c r="M39" s="61" t="s">
        <v>22</v>
      </c>
      <c r="N39" s="96"/>
    </row>
    <row r="40" spans="2:15" s="17" customFormat="1">
      <c r="B40" s="88">
        <v>43929</v>
      </c>
      <c r="C40" s="89">
        <v>26000</v>
      </c>
      <c r="D40" s="90">
        <v>63.558005999999999</v>
      </c>
      <c r="E40" s="91">
        <v>1652508.156</v>
      </c>
      <c r="F40" s="89">
        <v>26000</v>
      </c>
      <c r="G40" s="94" t="s">
        <v>22</v>
      </c>
      <c r="H40" s="94" t="s">
        <v>22</v>
      </c>
      <c r="I40" s="95" t="s">
        <v>22</v>
      </c>
      <c r="J40" s="100">
        <v>63.558005999999999</v>
      </c>
      <c r="K40" s="94" t="s">
        <v>22</v>
      </c>
      <c r="L40" s="94" t="s">
        <v>22</v>
      </c>
      <c r="M40" s="95" t="s">
        <v>22</v>
      </c>
      <c r="N40" s="96"/>
    </row>
    <row r="41" spans="2:15" s="17" customFormat="1">
      <c r="B41" s="136">
        <v>43930</v>
      </c>
      <c r="C41" s="98">
        <v>27000</v>
      </c>
      <c r="D41" s="137">
        <v>65.035887000000002</v>
      </c>
      <c r="E41" s="138">
        <v>1755968.949</v>
      </c>
      <c r="F41" s="98">
        <v>27000</v>
      </c>
      <c r="G41" s="128" t="s">
        <v>22</v>
      </c>
      <c r="H41" s="128" t="s">
        <v>22</v>
      </c>
      <c r="I41" s="129" t="s">
        <v>22</v>
      </c>
      <c r="J41" s="139">
        <v>65.035887000000002</v>
      </c>
      <c r="K41" s="128" t="s">
        <v>22</v>
      </c>
      <c r="L41" s="128" t="s">
        <v>22</v>
      </c>
      <c r="M41" s="129" t="s">
        <v>22</v>
      </c>
      <c r="N41" s="96"/>
    </row>
    <row r="42" spans="2:15" s="17" customFormat="1">
      <c r="B42" s="35">
        <v>43935</v>
      </c>
      <c r="C42" s="57">
        <v>27000</v>
      </c>
      <c r="D42" s="66">
        <v>65.597578999999996</v>
      </c>
      <c r="E42" s="68">
        <v>1771134.6329999999</v>
      </c>
      <c r="F42" s="57">
        <v>27000</v>
      </c>
      <c r="G42" s="60" t="s">
        <v>22</v>
      </c>
      <c r="H42" s="60" t="s">
        <v>22</v>
      </c>
      <c r="I42" s="61" t="s">
        <v>22</v>
      </c>
      <c r="J42" s="99">
        <v>65.597578999999996</v>
      </c>
      <c r="K42" s="60" t="s">
        <v>22</v>
      </c>
      <c r="L42" s="60" t="s">
        <v>22</v>
      </c>
      <c r="M42" s="61" t="s">
        <v>22</v>
      </c>
      <c r="N42" s="96"/>
    </row>
    <row r="43" spans="2:15" s="17" customFormat="1">
      <c r="B43" s="88">
        <v>43936</v>
      </c>
      <c r="C43" s="89">
        <v>26000</v>
      </c>
      <c r="D43" s="90">
        <v>66.677902000000003</v>
      </c>
      <c r="E43" s="91">
        <v>1733625.452</v>
      </c>
      <c r="F43" s="89">
        <v>26000</v>
      </c>
      <c r="G43" s="94" t="s">
        <v>22</v>
      </c>
      <c r="H43" s="94" t="s">
        <v>22</v>
      </c>
      <c r="I43" s="95" t="s">
        <v>22</v>
      </c>
      <c r="J43" s="100">
        <v>66.677902000000003</v>
      </c>
      <c r="K43" s="94" t="s">
        <v>22</v>
      </c>
      <c r="L43" s="94" t="s">
        <v>22</v>
      </c>
      <c r="M43" s="95" t="s">
        <v>22</v>
      </c>
      <c r="N43" s="96"/>
    </row>
    <row r="44" spans="2:15">
      <c r="B44" s="136">
        <v>43937</v>
      </c>
      <c r="C44" s="98">
        <v>26250</v>
      </c>
      <c r="D44" s="137">
        <v>66.337412999999998</v>
      </c>
      <c r="E44" s="138">
        <v>1741357.0912500001</v>
      </c>
      <c r="F44" s="98">
        <v>26250</v>
      </c>
      <c r="G44" s="60" t="s">
        <v>22</v>
      </c>
      <c r="H44" s="60" t="s">
        <v>22</v>
      </c>
      <c r="I44" s="61" t="s">
        <v>22</v>
      </c>
      <c r="J44" s="139">
        <v>66.337412999999998</v>
      </c>
      <c r="K44" s="60" t="s">
        <v>22</v>
      </c>
      <c r="L44" s="60" t="s">
        <v>22</v>
      </c>
      <c r="M44" s="61" t="s">
        <v>22</v>
      </c>
      <c r="O44" s="114"/>
    </row>
    <row r="45" spans="2:15">
      <c r="B45" s="35">
        <v>43938</v>
      </c>
      <c r="C45" s="57">
        <v>27000</v>
      </c>
      <c r="D45" s="66">
        <v>66.801649999999995</v>
      </c>
      <c r="E45" s="68">
        <v>1803644.5499999998</v>
      </c>
      <c r="F45" s="57">
        <v>27000</v>
      </c>
      <c r="G45" s="60" t="s">
        <v>22</v>
      </c>
      <c r="H45" s="60" t="s">
        <v>22</v>
      </c>
      <c r="I45" s="61" t="s">
        <v>22</v>
      </c>
      <c r="J45" s="99">
        <v>66.801649999999995</v>
      </c>
      <c r="K45" s="60" t="s">
        <v>22</v>
      </c>
      <c r="L45" s="60" t="s">
        <v>22</v>
      </c>
      <c r="M45" s="61" t="s">
        <v>22</v>
      </c>
      <c r="O45" s="114"/>
    </row>
    <row r="46" spans="2:15">
      <c r="B46" s="35">
        <v>43941</v>
      </c>
      <c r="C46" s="57">
        <v>26250</v>
      </c>
      <c r="D46" s="66">
        <v>66.901692999999995</v>
      </c>
      <c r="E46" s="68">
        <v>1756169.4412499999</v>
      </c>
      <c r="F46" s="57">
        <v>26250</v>
      </c>
      <c r="G46" s="60" t="s">
        <v>22</v>
      </c>
      <c r="H46" s="60" t="s">
        <v>22</v>
      </c>
      <c r="I46" s="61" t="s">
        <v>22</v>
      </c>
      <c r="J46" s="99">
        <v>66.901692999999995</v>
      </c>
      <c r="K46" s="60" t="s">
        <v>22</v>
      </c>
      <c r="L46" s="60" t="s">
        <v>22</v>
      </c>
      <c r="M46" s="61" t="s">
        <v>22</v>
      </c>
      <c r="O46" s="114"/>
    </row>
    <row r="47" spans="2:15">
      <c r="B47" s="35">
        <v>43942</v>
      </c>
      <c r="C47" s="57">
        <v>26000</v>
      </c>
      <c r="D47" s="66">
        <v>67.268719000000004</v>
      </c>
      <c r="E47" s="68">
        <v>1748986.6940000001</v>
      </c>
      <c r="F47" s="57">
        <v>26000</v>
      </c>
      <c r="G47" s="60" t="s">
        <v>22</v>
      </c>
      <c r="H47" s="60" t="s">
        <v>22</v>
      </c>
      <c r="I47" s="61" t="s">
        <v>22</v>
      </c>
      <c r="J47" s="99">
        <v>67.268719000000004</v>
      </c>
      <c r="K47" s="60" t="s">
        <v>22</v>
      </c>
      <c r="L47" s="60" t="s">
        <v>22</v>
      </c>
      <c r="M47" s="61" t="s">
        <v>22</v>
      </c>
      <c r="O47" s="114"/>
    </row>
    <row r="48" spans="2:15">
      <c r="B48" s="88">
        <v>43943</v>
      </c>
      <c r="C48" s="89">
        <v>25000</v>
      </c>
      <c r="D48" s="90">
        <v>67.439205999999999</v>
      </c>
      <c r="E48" s="91">
        <v>1685980.15</v>
      </c>
      <c r="F48" s="89">
        <v>25000</v>
      </c>
      <c r="G48" s="94" t="s">
        <v>22</v>
      </c>
      <c r="H48" s="94" t="s">
        <v>22</v>
      </c>
      <c r="I48" s="95" t="s">
        <v>22</v>
      </c>
      <c r="J48" s="100">
        <v>67.439205999999999</v>
      </c>
      <c r="K48" s="94" t="s">
        <v>22</v>
      </c>
      <c r="L48" s="94" t="s">
        <v>22</v>
      </c>
      <c r="M48" s="95" t="s">
        <v>22</v>
      </c>
    </row>
    <row r="49" spans="2:15">
      <c r="B49" s="35">
        <v>43944</v>
      </c>
      <c r="C49" s="57">
        <v>26650</v>
      </c>
      <c r="D49" s="66">
        <v>66.849637000000001</v>
      </c>
      <c r="E49" s="68">
        <v>1781542.82605</v>
      </c>
      <c r="F49" s="57">
        <v>26650</v>
      </c>
      <c r="G49" s="60" t="s">
        <v>22</v>
      </c>
      <c r="H49" s="60" t="s">
        <v>22</v>
      </c>
      <c r="I49" s="61" t="s">
        <v>22</v>
      </c>
      <c r="J49" s="99">
        <v>66.849637000000001</v>
      </c>
      <c r="K49" s="60" t="s">
        <v>22</v>
      </c>
      <c r="L49" s="60" t="s">
        <v>22</v>
      </c>
      <c r="M49" s="61" t="s">
        <v>22</v>
      </c>
      <c r="O49" s="115"/>
    </row>
    <row r="50" spans="2:15">
      <c r="B50" s="35">
        <v>43945</v>
      </c>
      <c r="C50" s="57">
        <v>20000</v>
      </c>
      <c r="D50" s="66">
        <v>67.833421999999999</v>
      </c>
      <c r="E50" s="68">
        <v>1356668.44</v>
      </c>
      <c r="F50" s="57">
        <v>20000</v>
      </c>
      <c r="G50" s="60" t="s">
        <v>22</v>
      </c>
      <c r="H50" s="60" t="s">
        <v>22</v>
      </c>
      <c r="I50" s="61" t="s">
        <v>22</v>
      </c>
      <c r="J50" s="99">
        <v>67.833421999999999</v>
      </c>
      <c r="K50" s="60" t="s">
        <v>22</v>
      </c>
      <c r="L50" s="60" t="s">
        <v>22</v>
      </c>
      <c r="M50" s="61" t="s">
        <v>22</v>
      </c>
      <c r="O50" s="115"/>
    </row>
    <row r="51" spans="2:15">
      <c r="B51" s="35">
        <v>43948</v>
      </c>
      <c r="C51" s="57">
        <v>32100</v>
      </c>
      <c r="D51" s="66">
        <v>67.265843000000004</v>
      </c>
      <c r="E51" s="68">
        <v>2159233.5603</v>
      </c>
      <c r="F51" s="57">
        <v>32100</v>
      </c>
      <c r="G51" s="60" t="s">
        <v>22</v>
      </c>
      <c r="H51" s="60" t="s">
        <v>22</v>
      </c>
      <c r="I51" s="61" t="s">
        <v>22</v>
      </c>
      <c r="J51" s="99">
        <v>67.265843000000004</v>
      </c>
      <c r="K51" s="60" t="s">
        <v>22</v>
      </c>
      <c r="L51" s="60" t="s">
        <v>22</v>
      </c>
      <c r="M51" s="61" t="s">
        <v>22</v>
      </c>
      <c r="O51" s="115"/>
    </row>
    <row r="52" spans="2:15">
      <c r="B52" s="35">
        <v>43949</v>
      </c>
      <c r="C52" s="57">
        <v>26500</v>
      </c>
      <c r="D52" s="66">
        <v>67.530749</v>
      </c>
      <c r="E52" s="68">
        <v>1789564.8485000001</v>
      </c>
      <c r="F52" s="57">
        <v>26500</v>
      </c>
      <c r="G52" s="60" t="s">
        <v>22</v>
      </c>
      <c r="H52" s="60" t="s">
        <v>22</v>
      </c>
      <c r="I52" s="61" t="s">
        <v>22</v>
      </c>
      <c r="J52" s="99">
        <v>67.530749</v>
      </c>
      <c r="K52" s="60" t="s">
        <v>22</v>
      </c>
      <c r="L52" s="60" t="s">
        <v>22</v>
      </c>
      <c r="M52" s="61" t="s">
        <v>22</v>
      </c>
      <c r="O52" s="115"/>
    </row>
    <row r="53" spans="2:15" ht="15.75" customHeight="1">
      <c r="B53" s="35">
        <v>43950</v>
      </c>
      <c r="C53" s="57">
        <v>21500</v>
      </c>
      <c r="D53" s="66">
        <v>67.592922999999999</v>
      </c>
      <c r="E53" s="68">
        <v>1453247.8444999999</v>
      </c>
      <c r="F53" s="57">
        <v>21500</v>
      </c>
      <c r="G53" s="58" t="s">
        <v>22</v>
      </c>
      <c r="H53" s="58" t="s">
        <v>22</v>
      </c>
      <c r="I53" s="59" t="s">
        <v>22</v>
      </c>
      <c r="J53" s="99">
        <v>67.592922999999999</v>
      </c>
      <c r="K53" s="110" t="s">
        <v>22</v>
      </c>
      <c r="L53" s="110" t="s">
        <v>22</v>
      </c>
      <c r="M53" s="111" t="s">
        <v>22</v>
      </c>
    </row>
    <row r="54" spans="2:15" ht="15.75" customHeight="1">
      <c r="B54" s="35">
        <v>43951</v>
      </c>
      <c r="C54" s="57">
        <v>29059</v>
      </c>
      <c r="D54" s="66">
        <v>67.902879999999996</v>
      </c>
      <c r="E54" s="68">
        <v>1973189.7899199999</v>
      </c>
      <c r="F54" s="89">
        <v>29059</v>
      </c>
      <c r="G54" s="92" t="s">
        <v>22</v>
      </c>
      <c r="H54" s="92" t="s">
        <v>22</v>
      </c>
      <c r="I54" s="93" t="s">
        <v>22</v>
      </c>
      <c r="J54" s="99">
        <v>67.902879999999996</v>
      </c>
      <c r="K54" s="112" t="s">
        <v>22</v>
      </c>
      <c r="L54" s="112" t="s">
        <v>22</v>
      </c>
      <c r="M54" s="113" t="s">
        <v>22</v>
      </c>
    </row>
    <row r="55" spans="2:15">
      <c r="B55" s="72" t="s">
        <v>10</v>
      </c>
      <c r="C55" s="64">
        <f>SUM(C12:C54)</f>
        <v>1187644</v>
      </c>
      <c r="D55" s="67">
        <f>E55/C55</f>
        <v>63.150222771595701</v>
      </c>
      <c r="E55" s="69">
        <f>SUM(E12:E54)</f>
        <v>74999983.173349008</v>
      </c>
      <c r="F55" s="104"/>
      <c r="G55" s="105"/>
      <c r="H55" s="105"/>
      <c r="I55" s="106"/>
      <c r="J55" s="107"/>
      <c r="K55" s="108"/>
      <c r="L55" s="108"/>
      <c r="M55" s="109"/>
    </row>
    <row r="56" spans="2:15">
      <c r="B56" s="28"/>
      <c r="D56" s="28"/>
      <c r="E56" s="28"/>
      <c r="F56" s="28"/>
    </row>
    <row r="57" spans="2:15">
      <c r="B57" s="28"/>
      <c r="C57" s="119"/>
      <c r="D57" s="140"/>
      <c r="E57" s="117"/>
      <c r="F57" s="28"/>
    </row>
    <row r="58" spans="2:15">
      <c r="B58" s="28"/>
      <c r="C58" s="119"/>
      <c r="D58" s="28"/>
      <c r="E58" s="118"/>
      <c r="F58" s="118"/>
    </row>
    <row r="59" spans="2:15">
      <c r="B59" s="28"/>
      <c r="D59" s="28"/>
      <c r="E59" s="116"/>
      <c r="F59" s="28"/>
    </row>
    <row r="60" spans="2:15">
      <c r="B60" s="28"/>
      <c r="D60" s="28"/>
      <c r="E60" s="28"/>
      <c r="F60" s="28"/>
    </row>
    <row r="61" spans="2:15">
      <c r="B61" s="28"/>
      <c r="D61" s="28"/>
      <c r="E61" s="28"/>
      <c r="F61" s="28"/>
    </row>
    <row r="62" spans="2:15">
      <c r="B62" s="28"/>
      <c r="D62" s="28"/>
      <c r="E62" s="28"/>
      <c r="F62" s="28"/>
    </row>
    <row r="63" spans="2:15">
      <c r="B63" s="28"/>
      <c r="D63" s="28"/>
      <c r="E63" s="28"/>
      <c r="F63" s="28"/>
    </row>
    <row r="64" spans="2:15">
      <c r="B64" s="28"/>
      <c r="F64" s="28"/>
    </row>
    <row r="65" spans="2:6">
      <c r="B65" s="28"/>
      <c r="F65" s="28"/>
    </row>
    <row r="66" spans="2:6">
      <c r="B66" s="28"/>
      <c r="F66" s="28"/>
    </row>
    <row r="67" spans="2:6">
      <c r="B67" s="28"/>
      <c r="F67" s="28"/>
    </row>
    <row r="99" spans="17:17">
      <c r="Q99" s="1">
        <f>SUM(C12:C53)</f>
        <v>1158585</v>
      </c>
    </row>
  </sheetData>
  <mergeCells count="2">
    <mergeCell ref="F10:I10"/>
    <mergeCell ref="J10:M10"/>
  </mergeCells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68DB246-A040-428C-8678-264F174839EC}">
  <dimension ref="A1:G3121"/>
  <sheetViews>
    <sheetView showGridLines="0" zoomScaleNormal="100" workbookViewId="0">
      <selection activeCell="G4" sqref="G4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130">
        <v>43944</v>
      </c>
      <c r="B5" s="131">
        <v>0.37776620370370373</v>
      </c>
      <c r="C5" s="132">
        <v>438</v>
      </c>
      <c r="D5" s="133">
        <v>67.3</v>
      </c>
      <c r="E5" s="134">
        <v>29477.399999999998</v>
      </c>
      <c r="F5" s="135" t="s">
        <v>24</v>
      </c>
    </row>
    <row r="6" spans="1:7">
      <c r="A6" s="130">
        <v>43944</v>
      </c>
      <c r="B6" s="131">
        <v>0.37776620370370373</v>
      </c>
      <c r="C6" s="132">
        <v>62</v>
      </c>
      <c r="D6" s="133">
        <v>67.3</v>
      </c>
      <c r="E6" s="134">
        <v>4172.5999999999995</v>
      </c>
      <c r="F6" s="135" t="s">
        <v>24</v>
      </c>
    </row>
    <row r="7" spans="1:7">
      <c r="A7" s="130">
        <v>43944</v>
      </c>
      <c r="B7" s="131">
        <v>0.37987268518518519</v>
      </c>
      <c r="C7" s="132">
        <v>70</v>
      </c>
      <c r="D7" s="133">
        <v>67.239999999999995</v>
      </c>
      <c r="E7" s="134">
        <v>4706.7999999999993</v>
      </c>
      <c r="F7" s="135" t="s">
        <v>24</v>
      </c>
    </row>
    <row r="8" spans="1:7">
      <c r="A8" s="130">
        <v>43944</v>
      </c>
      <c r="B8" s="131">
        <v>0.37987268518518519</v>
      </c>
      <c r="C8" s="132">
        <v>55</v>
      </c>
      <c r="D8" s="133">
        <v>67.239999999999995</v>
      </c>
      <c r="E8" s="134">
        <v>3698.2</v>
      </c>
      <c r="F8" s="135" t="s">
        <v>24</v>
      </c>
    </row>
    <row r="9" spans="1:7">
      <c r="A9" s="130">
        <v>43944</v>
      </c>
      <c r="B9" s="131">
        <v>0.37987268518518519</v>
      </c>
      <c r="C9" s="132">
        <v>35</v>
      </c>
      <c r="D9" s="133">
        <v>67.239999999999995</v>
      </c>
      <c r="E9" s="134">
        <v>2353.3999999999996</v>
      </c>
      <c r="F9" s="135" t="s">
        <v>24</v>
      </c>
    </row>
    <row r="10" spans="1:7">
      <c r="A10" s="130">
        <v>43944</v>
      </c>
      <c r="B10" s="131">
        <v>0.37987268518518519</v>
      </c>
      <c r="C10" s="132">
        <v>71</v>
      </c>
      <c r="D10" s="133">
        <v>67.239999999999995</v>
      </c>
      <c r="E10" s="134">
        <v>4774.04</v>
      </c>
      <c r="F10" s="135" t="s">
        <v>24</v>
      </c>
    </row>
    <row r="11" spans="1:7">
      <c r="A11" s="130">
        <v>43944</v>
      </c>
      <c r="B11" s="131">
        <v>0.37987268518518519</v>
      </c>
      <c r="C11" s="132">
        <v>89</v>
      </c>
      <c r="D11" s="133">
        <v>67.22</v>
      </c>
      <c r="E11" s="134">
        <v>5982.58</v>
      </c>
      <c r="F11" s="135" t="s">
        <v>24</v>
      </c>
    </row>
    <row r="12" spans="1:7">
      <c r="A12" s="130">
        <v>43944</v>
      </c>
      <c r="B12" s="131">
        <v>0.37987268518518519</v>
      </c>
      <c r="C12" s="132">
        <v>125</v>
      </c>
      <c r="D12" s="133">
        <v>67.22</v>
      </c>
      <c r="E12" s="134">
        <v>8402.5</v>
      </c>
      <c r="F12" s="135" t="s">
        <v>24</v>
      </c>
    </row>
    <row r="13" spans="1:7">
      <c r="A13" s="130">
        <v>43944</v>
      </c>
      <c r="B13" s="131">
        <v>0.37987268518518519</v>
      </c>
      <c r="C13" s="132">
        <v>55</v>
      </c>
      <c r="D13" s="133">
        <v>67.22</v>
      </c>
      <c r="E13" s="134">
        <v>3697.1</v>
      </c>
      <c r="F13" s="135" t="s">
        <v>24</v>
      </c>
    </row>
    <row r="14" spans="1:7">
      <c r="A14" s="130">
        <v>43944</v>
      </c>
      <c r="B14" s="131">
        <v>0.38635416666666672</v>
      </c>
      <c r="C14" s="132">
        <v>375</v>
      </c>
      <c r="D14" s="133">
        <v>66.86</v>
      </c>
      <c r="E14" s="134">
        <v>25072.5</v>
      </c>
      <c r="F14" s="135" t="s">
        <v>24</v>
      </c>
    </row>
    <row r="15" spans="1:7">
      <c r="A15" s="130">
        <v>43944</v>
      </c>
      <c r="B15" s="131">
        <v>0.38635416666666672</v>
      </c>
      <c r="C15" s="132">
        <v>125</v>
      </c>
      <c r="D15" s="133">
        <v>66.86</v>
      </c>
      <c r="E15" s="134">
        <v>8357.5</v>
      </c>
      <c r="F15" s="135" t="s">
        <v>24</v>
      </c>
    </row>
    <row r="16" spans="1:7">
      <c r="A16" s="130">
        <v>43944</v>
      </c>
      <c r="B16" s="131">
        <v>0.39327546296296295</v>
      </c>
      <c r="C16" s="132">
        <v>137</v>
      </c>
      <c r="D16" s="133">
        <v>66.72</v>
      </c>
      <c r="E16" s="134">
        <v>9140.64</v>
      </c>
      <c r="F16" s="135" t="s">
        <v>24</v>
      </c>
    </row>
    <row r="17" spans="1:6">
      <c r="A17" s="130">
        <v>43944</v>
      </c>
      <c r="B17" s="131">
        <v>0.39327546296296295</v>
      </c>
      <c r="C17" s="132">
        <v>87</v>
      </c>
      <c r="D17" s="133">
        <v>66.72</v>
      </c>
      <c r="E17" s="134">
        <v>5804.64</v>
      </c>
      <c r="F17" s="135" t="s">
        <v>24</v>
      </c>
    </row>
    <row r="18" spans="1:6">
      <c r="A18" s="130">
        <v>43944</v>
      </c>
      <c r="B18" s="131">
        <v>0.39327546296296295</v>
      </c>
      <c r="C18" s="132">
        <v>95</v>
      </c>
      <c r="D18" s="133">
        <v>66.72</v>
      </c>
      <c r="E18" s="134">
        <v>6338.4</v>
      </c>
      <c r="F18" s="135" t="s">
        <v>24</v>
      </c>
    </row>
    <row r="19" spans="1:6">
      <c r="A19" s="130">
        <v>43944</v>
      </c>
      <c r="B19" s="131">
        <v>0.39327546296296295</v>
      </c>
      <c r="C19" s="132">
        <v>57</v>
      </c>
      <c r="D19" s="133">
        <v>66.72</v>
      </c>
      <c r="E19" s="134">
        <v>3803.04</v>
      </c>
      <c r="F19" s="135" t="s">
        <v>24</v>
      </c>
    </row>
    <row r="20" spans="1:6">
      <c r="A20" s="130">
        <v>43944</v>
      </c>
      <c r="B20" s="131">
        <v>0.39327546296296295</v>
      </c>
      <c r="C20" s="132">
        <v>14</v>
      </c>
      <c r="D20" s="133">
        <v>66.72</v>
      </c>
      <c r="E20" s="134">
        <v>934.07999999999993</v>
      </c>
      <c r="F20" s="135" t="s">
        <v>24</v>
      </c>
    </row>
    <row r="21" spans="1:6">
      <c r="A21" s="130">
        <v>43944</v>
      </c>
      <c r="B21" s="131">
        <v>0.39327546296296295</v>
      </c>
      <c r="C21" s="132">
        <v>47</v>
      </c>
      <c r="D21" s="133">
        <v>66.72</v>
      </c>
      <c r="E21" s="134">
        <v>3135.84</v>
      </c>
      <c r="F21" s="135" t="s">
        <v>24</v>
      </c>
    </row>
    <row r="22" spans="1:6">
      <c r="A22" s="130">
        <v>43944</v>
      </c>
      <c r="B22" s="131">
        <v>0.39327546296296295</v>
      </c>
      <c r="C22" s="132">
        <v>63</v>
      </c>
      <c r="D22" s="133">
        <v>66.7</v>
      </c>
      <c r="E22" s="134">
        <v>4202.1000000000004</v>
      </c>
      <c r="F22" s="135" t="s">
        <v>24</v>
      </c>
    </row>
    <row r="23" spans="1:6">
      <c r="A23" s="130">
        <v>43944</v>
      </c>
      <c r="B23" s="131">
        <v>0.40325231481481483</v>
      </c>
      <c r="C23" s="132">
        <v>21</v>
      </c>
      <c r="D23" s="133">
        <v>66.62</v>
      </c>
      <c r="E23" s="134">
        <v>1399.02</v>
      </c>
      <c r="F23" s="135" t="s">
        <v>24</v>
      </c>
    </row>
    <row r="24" spans="1:6">
      <c r="A24" s="130">
        <v>43944</v>
      </c>
      <c r="B24" s="131">
        <v>0.40325231481481483</v>
      </c>
      <c r="C24" s="132">
        <v>100</v>
      </c>
      <c r="D24" s="133">
        <v>66.62</v>
      </c>
      <c r="E24" s="134">
        <v>6662</v>
      </c>
      <c r="F24" s="135" t="s">
        <v>24</v>
      </c>
    </row>
    <row r="25" spans="1:6">
      <c r="A25" s="130">
        <v>43944</v>
      </c>
      <c r="B25" s="131">
        <v>0.40325231481481483</v>
      </c>
      <c r="C25" s="132">
        <v>60</v>
      </c>
      <c r="D25" s="133">
        <v>66.62</v>
      </c>
      <c r="E25" s="134">
        <v>3997.2000000000003</v>
      </c>
      <c r="F25" s="135" t="s">
        <v>24</v>
      </c>
    </row>
    <row r="26" spans="1:6">
      <c r="A26" s="130">
        <v>43944</v>
      </c>
      <c r="B26" s="131">
        <v>0.40325231481481483</v>
      </c>
      <c r="C26" s="132">
        <v>57</v>
      </c>
      <c r="D26" s="133">
        <v>66.62</v>
      </c>
      <c r="E26" s="134">
        <v>3797.34</v>
      </c>
      <c r="F26" s="135" t="s">
        <v>24</v>
      </c>
    </row>
    <row r="27" spans="1:6">
      <c r="A27" s="130">
        <v>43944</v>
      </c>
      <c r="B27" s="131">
        <v>0.40325231481481483</v>
      </c>
      <c r="C27" s="132">
        <v>125</v>
      </c>
      <c r="D27" s="133">
        <v>66.62</v>
      </c>
      <c r="E27" s="134">
        <v>8327.5</v>
      </c>
      <c r="F27" s="135" t="s">
        <v>24</v>
      </c>
    </row>
    <row r="28" spans="1:6">
      <c r="A28" s="130">
        <v>43944</v>
      </c>
      <c r="B28" s="131">
        <v>0.40325231481481483</v>
      </c>
      <c r="C28" s="132">
        <v>137</v>
      </c>
      <c r="D28" s="133">
        <v>66.62</v>
      </c>
      <c r="E28" s="134">
        <v>9126.94</v>
      </c>
      <c r="F28" s="135" t="s">
        <v>24</v>
      </c>
    </row>
    <row r="29" spans="1:6">
      <c r="A29" s="130">
        <v>43944</v>
      </c>
      <c r="B29" s="131">
        <v>0.40333333333333332</v>
      </c>
      <c r="C29" s="132">
        <v>80</v>
      </c>
      <c r="D29" s="133">
        <v>66.66</v>
      </c>
      <c r="E29" s="134">
        <v>5332.7999999999993</v>
      </c>
      <c r="F29" s="135" t="s">
        <v>24</v>
      </c>
    </row>
    <row r="30" spans="1:6">
      <c r="A30" s="130">
        <v>43944</v>
      </c>
      <c r="B30" s="131">
        <v>0.40333333333333332</v>
      </c>
      <c r="C30" s="132">
        <v>83</v>
      </c>
      <c r="D30" s="133">
        <v>66.66</v>
      </c>
      <c r="E30" s="134">
        <v>5532.78</v>
      </c>
      <c r="F30" s="135" t="s">
        <v>24</v>
      </c>
    </row>
    <row r="31" spans="1:6">
      <c r="A31" s="130">
        <v>43944</v>
      </c>
      <c r="B31" s="131">
        <v>0.40333333333333332</v>
      </c>
      <c r="C31" s="132">
        <v>186</v>
      </c>
      <c r="D31" s="133">
        <v>66.66</v>
      </c>
      <c r="E31" s="134">
        <v>12398.76</v>
      </c>
      <c r="F31" s="135" t="s">
        <v>24</v>
      </c>
    </row>
    <row r="32" spans="1:6">
      <c r="A32" s="130">
        <v>43944</v>
      </c>
      <c r="B32" s="131">
        <v>0.40333333333333332</v>
      </c>
      <c r="C32" s="132">
        <v>76</v>
      </c>
      <c r="D32" s="133">
        <v>66.66</v>
      </c>
      <c r="E32" s="134">
        <v>5066.16</v>
      </c>
      <c r="F32" s="135" t="s">
        <v>24</v>
      </c>
    </row>
    <row r="33" spans="1:6">
      <c r="A33" s="130">
        <v>43944</v>
      </c>
      <c r="B33" s="131">
        <v>0.40333333333333332</v>
      </c>
      <c r="C33" s="132">
        <v>75</v>
      </c>
      <c r="D33" s="133">
        <v>66.66</v>
      </c>
      <c r="E33" s="134">
        <v>4999.5</v>
      </c>
      <c r="F33" s="135" t="s">
        <v>24</v>
      </c>
    </row>
    <row r="34" spans="1:6">
      <c r="A34" s="130">
        <v>43944</v>
      </c>
      <c r="B34" s="131">
        <v>0.40364583333333331</v>
      </c>
      <c r="C34" s="132">
        <v>9</v>
      </c>
      <c r="D34" s="133">
        <v>66.7</v>
      </c>
      <c r="E34" s="134">
        <v>600.30000000000007</v>
      </c>
      <c r="F34" s="135" t="s">
        <v>24</v>
      </c>
    </row>
    <row r="35" spans="1:6">
      <c r="A35" s="130">
        <v>43944</v>
      </c>
      <c r="B35" s="131">
        <v>0.40368055555555554</v>
      </c>
      <c r="C35" s="132">
        <v>491</v>
      </c>
      <c r="D35" s="133">
        <v>66.7</v>
      </c>
      <c r="E35" s="134">
        <v>32749.7</v>
      </c>
      <c r="F35" s="135" t="s">
        <v>24</v>
      </c>
    </row>
    <row r="36" spans="1:6">
      <c r="A36" s="130">
        <v>43944</v>
      </c>
      <c r="B36" s="131">
        <v>0.42122685185185182</v>
      </c>
      <c r="C36" s="132">
        <v>96</v>
      </c>
      <c r="D36" s="133">
        <v>66.540000000000006</v>
      </c>
      <c r="E36" s="134">
        <v>6387.84</v>
      </c>
      <c r="F36" s="135" t="s">
        <v>24</v>
      </c>
    </row>
    <row r="37" spans="1:6">
      <c r="A37" s="130">
        <v>43944</v>
      </c>
      <c r="B37" s="131">
        <v>0.42123842592592592</v>
      </c>
      <c r="C37" s="132">
        <v>204</v>
      </c>
      <c r="D37" s="133">
        <v>66.540000000000006</v>
      </c>
      <c r="E37" s="134">
        <v>13574.160000000002</v>
      </c>
      <c r="F37" s="135" t="s">
        <v>24</v>
      </c>
    </row>
    <row r="38" spans="1:6">
      <c r="A38" s="130">
        <v>43944</v>
      </c>
      <c r="B38" s="131">
        <v>0.42123842592592592</v>
      </c>
      <c r="C38" s="132">
        <v>200</v>
      </c>
      <c r="D38" s="133">
        <v>66.540000000000006</v>
      </c>
      <c r="E38" s="134">
        <v>13308.000000000002</v>
      </c>
      <c r="F38" s="135" t="s">
        <v>24</v>
      </c>
    </row>
    <row r="39" spans="1:6">
      <c r="A39" s="130">
        <v>43944</v>
      </c>
      <c r="B39" s="131">
        <v>0.42127314814814815</v>
      </c>
      <c r="C39" s="132">
        <v>96</v>
      </c>
      <c r="D39" s="133">
        <v>66.540000000000006</v>
      </c>
      <c r="E39" s="134">
        <v>6387.84</v>
      </c>
      <c r="F39" s="135" t="s">
        <v>24</v>
      </c>
    </row>
    <row r="40" spans="1:6">
      <c r="A40" s="130">
        <v>43944</v>
      </c>
      <c r="B40" s="131">
        <v>0.42128472222222224</v>
      </c>
      <c r="C40" s="132">
        <v>157</v>
      </c>
      <c r="D40" s="133">
        <v>66.540000000000006</v>
      </c>
      <c r="E40" s="134">
        <v>10446.780000000001</v>
      </c>
      <c r="F40" s="135" t="s">
        <v>24</v>
      </c>
    </row>
    <row r="41" spans="1:6">
      <c r="A41" s="130">
        <v>43944</v>
      </c>
      <c r="B41" s="131">
        <v>0.42128472222222224</v>
      </c>
      <c r="C41" s="132">
        <v>147</v>
      </c>
      <c r="D41" s="133">
        <v>66.540000000000006</v>
      </c>
      <c r="E41" s="134">
        <v>9781.380000000001</v>
      </c>
      <c r="F41" s="135" t="s">
        <v>24</v>
      </c>
    </row>
    <row r="42" spans="1:6">
      <c r="A42" s="130">
        <v>43944</v>
      </c>
      <c r="B42" s="131">
        <v>0.42128472222222224</v>
      </c>
      <c r="C42" s="132">
        <v>100</v>
      </c>
      <c r="D42" s="133">
        <v>66.540000000000006</v>
      </c>
      <c r="E42" s="134">
        <v>6654.0000000000009</v>
      </c>
      <c r="F42" s="135" t="s">
        <v>24</v>
      </c>
    </row>
    <row r="43" spans="1:6">
      <c r="A43" s="130">
        <v>43944</v>
      </c>
      <c r="B43" s="131">
        <v>0.42487268518518517</v>
      </c>
      <c r="C43" s="132">
        <v>77</v>
      </c>
      <c r="D43" s="133">
        <v>66.48</v>
      </c>
      <c r="E43" s="134">
        <v>5118.96</v>
      </c>
      <c r="F43" s="135" t="s">
        <v>24</v>
      </c>
    </row>
    <row r="44" spans="1:6">
      <c r="A44" s="130">
        <v>43944</v>
      </c>
      <c r="B44" s="131">
        <v>0.42487268518518517</v>
      </c>
      <c r="C44" s="132">
        <v>76</v>
      </c>
      <c r="D44" s="133">
        <v>66.48</v>
      </c>
      <c r="E44" s="134">
        <v>5052.4800000000005</v>
      </c>
      <c r="F44" s="135" t="s">
        <v>24</v>
      </c>
    </row>
    <row r="45" spans="1:6">
      <c r="A45" s="130">
        <v>43944</v>
      </c>
      <c r="B45" s="131">
        <v>0.42487268518518517</v>
      </c>
      <c r="C45" s="132">
        <v>24</v>
      </c>
      <c r="D45" s="133">
        <v>66.48</v>
      </c>
      <c r="E45" s="134">
        <v>1595.52</v>
      </c>
      <c r="F45" s="135" t="s">
        <v>24</v>
      </c>
    </row>
    <row r="46" spans="1:6">
      <c r="A46" s="130">
        <v>43944</v>
      </c>
      <c r="B46" s="131">
        <v>0.42487268518518517</v>
      </c>
      <c r="C46" s="132">
        <v>83</v>
      </c>
      <c r="D46" s="133">
        <v>66.48</v>
      </c>
      <c r="E46" s="134">
        <v>5517.84</v>
      </c>
      <c r="F46" s="135" t="s">
        <v>24</v>
      </c>
    </row>
    <row r="47" spans="1:6">
      <c r="A47" s="130">
        <v>43944</v>
      </c>
      <c r="B47" s="131">
        <v>0.42487268518518517</v>
      </c>
      <c r="C47" s="132">
        <v>125</v>
      </c>
      <c r="D47" s="133">
        <v>66.48</v>
      </c>
      <c r="E47" s="134">
        <v>8310</v>
      </c>
      <c r="F47" s="135" t="s">
        <v>24</v>
      </c>
    </row>
    <row r="48" spans="1:6">
      <c r="A48" s="130">
        <v>43944</v>
      </c>
      <c r="B48" s="131">
        <v>0.42487268518518517</v>
      </c>
      <c r="C48" s="132">
        <v>115</v>
      </c>
      <c r="D48" s="133">
        <v>66.48</v>
      </c>
      <c r="E48" s="134">
        <v>7645.2000000000007</v>
      </c>
      <c r="F48" s="135" t="s">
        <v>24</v>
      </c>
    </row>
    <row r="49" spans="1:6">
      <c r="A49" s="130">
        <v>43944</v>
      </c>
      <c r="B49" s="131">
        <v>0.42653935185185188</v>
      </c>
      <c r="C49" s="132">
        <v>145</v>
      </c>
      <c r="D49" s="133">
        <v>66.400000000000006</v>
      </c>
      <c r="E49" s="134">
        <v>9628</v>
      </c>
      <c r="F49" s="135" t="s">
        <v>24</v>
      </c>
    </row>
    <row r="50" spans="1:6">
      <c r="A50" s="130">
        <v>43944</v>
      </c>
      <c r="B50" s="131">
        <v>0.42653935185185188</v>
      </c>
      <c r="C50" s="132">
        <v>352</v>
      </c>
      <c r="D50" s="133">
        <v>66.400000000000006</v>
      </c>
      <c r="E50" s="134">
        <v>23372.800000000003</v>
      </c>
      <c r="F50" s="135" t="s">
        <v>24</v>
      </c>
    </row>
    <row r="51" spans="1:6">
      <c r="A51" s="130">
        <v>43944</v>
      </c>
      <c r="B51" s="131">
        <v>0.42659722222222224</v>
      </c>
      <c r="C51" s="132">
        <v>3</v>
      </c>
      <c r="D51" s="133">
        <v>66.400000000000006</v>
      </c>
      <c r="E51" s="134">
        <v>199.20000000000002</v>
      </c>
      <c r="F51" s="135" t="s">
        <v>24</v>
      </c>
    </row>
    <row r="52" spans="1:6">
      <c r="A52" s="130">
        <v>43944</v>
      </c>
      <c r="B52" s="131">
        <v>0.43734953703703705</v>
      </c>
      <c r="C52" s="132">
        <v>64</v>
      </c>
      <c r="D52" s="133">
        <v>66.34</v>
      </c>
      <c r="E52" s="134">
        <v>4245.76</v>
      </c>
      <c r="F52" s="135" t="s">
        <v>24</v>
      </c>
    </row>
    <row r="53" spans="1:6">
      <c r="A53" s="130">
        <v>43944</v>
      </c>
      <c r="B53" s="131">
        <v>0.43734953703703705</v>
      </c>
      <c r="C53" s="132">
        <v>69</v>
      </c>
      <c r="D53" s="133">
        <v>66.34</v>
      </c>
      <c r="E53" s="134">
        <v>4577.46</v>
      </c>
      <c r="F53" s="135" t="s">
        <v>24</v>
      </c>
    </row>
    <row r="54" spans="1:6">
      <c r="A54" s="130">
        <v>43944</v>
      </c>
      <c r="B54" s="131">
        <v>0.43748842592592596</v>
      </c>
      <c r="C54" s="132">
        <v>167</v>
      </c>
      <c r="D54" s="133">
        <v>66.400000000000006</v>
      </c>
      <c r="E54" s="134">
        <v>11088.800000000001</v>
      </c>
      <c r="F54" s="135" t="s">
        <v>24</v>
      </c>
    </row>
    <row r="55" spans="1:6">
      <c r="A55" s="130">
        <v>43944</v>
      </c>
      <c r="B55" s="131">
        <v>0.43748842592592596</v>
      </c>
      <c r="C55" s="132">
        <v>200</v>
      </c>
      <c r="D55" s="133">
        <v>66.400000000000006</v>
      </c>
      <c r="E55" s="134">
        <v>13280.000000000002</v>
      </c>
      <c r="F55" s="135" t="s">
        <v>24</v>
      </c>
    </row>
    <row r="56" spans="1:6">
      <c r="A56" s="130">
        <v>43944</v>
      </c>
      <c r="B56" s="131">
        <v>0.45650462962962962</v>
      </c>
      <c r="C56" s="132">
        <v>92</v>
      </c>
      <c r="D56" s="133">
        <v>66.239999999999995</v>
      </c>
      <c r="E56" s="134">
        <v>6094.08</v>
      </c>
      <c r="F56" s="135" t="s">
        <v>24</v>
      </c>
    </row>
    <row r="57" spans="1:6">
      <c r="A57" s="130">
        <v>43944</v>
      </c>
      <c r="B57" s="131">
        <v>0.45650462962962962</v>
      </c>
      <c r="C57" s="132">
        <v>127</v>
      </c>
      <c r="D57" s="133">
        <v>66.239999999999995</v>
      </c>
      <c r="E57" s="134">
        <v>8412.48</v>
      </c>
      <c r="F57" s="135" t="s">
        <v>24</v>
      </c>
    </row>
    <row r="58" spans="1:6">
      <c r="A58" s="130">
        <v>43944</v>
      </c>
      <c r="B58" s="131">
        <v>0.45650462962962962</v>
      </c>
      <c r="C58" s="132">
        <v>36</v>
      </c>
      <c r="D58" s="133">
        <v>66.239999999999995</v>
      </c>
      <c r="E58" s="134">
        <v>2384.64</v>
      </c>
      <c r="F58" s="135" t="s">
        <v>24</v>
      </c>
    </row>
    <row r="59" spans="1:6">
      <c r="A59" s="130">
        <v>43944</v>
      </c>
      <c r="B59" s="131">
        <v>0.45650462962962962</v>
      </c>
      <c r="C59" s="132">
        <v>185</v>
      </c>
      <c r="D59" s="133">
        <v>66.239999999999995</v>
      </c>
      <c r="E59" s="134">
        <v>12254.4</v>
      </c>
      <c r="F59" s="135" t="s">
        <v>24</v>
      </c>
    </row>
    <row r="60" spans="1:6">
      <c r="A60" s="130">
        <v>43944</v>
      </c>
      <c r="B60" s="131">
        <v>0.45650462962962962</v>
      </c>
      <c r="C60" s="132">
        <v>222</v>
      </c>
      <c r="D60" s="133">
        <v>66.239999999999995</v>
      </c>
      <c r="E60" s="134">
        <v>14705.279999999999</v>
      </c>
      <c r="F60" s="135" t="s">
        <v>24</v>
      </c>
    </row>
    <row r="61" spans="1:6">
      <c r="A61" s="130">
        <v>43944</v>
      </c>
      <c r="B61" s="131">
        <v>0.45650462962962962</v>
      </c>
      <c r="C61" s="132">
        <v>338</v>
      </c>
      <c r="D61" s="133">
        <v>66.239999999999995</v>
      </c>
      <c r="E61" s="134">
        <v>22389.119999999999</v>
      </c>
      <c r="F61" s="135" t="s">
        <v>24</v>
      </c>
    </row>
    <row r="62" spans="1:6">
      <c r="A62" s="130">
        <v>43944</v>
      </c>
      <c r="B62" s="131">
        <v>0.45973379629629635</v>
      </c>
      <c r="C62" s="132">
        <v>83</v>
      </c>
      <c r="D62" s="133">
        <v>66.22</v>
      </c>
      <c r="E62" s="134">
        <v>5496.26</v>
      </c>
      <c r="F62" s="135" t="s">
        <v>24</v>
      </c>
    </row>
    <row r="63" spans="1:6">
      <c r="A63" s="130">
        <v>43944</v>
      </c>
      <c r="B63" s="131">
        <v>0.45973379629629635</v>
      </c>
      <c r="C63" s="132">
        <v>78</v>
      </c>
      <c r="D63" s="133">
        <v>66.22</v>
      </c>
      <c r="E63" s="134">
        <v>5165.16</v>
      </c>
      <c r="F63" s="135" t="s">
        <v>24</v>
      </c>
    </row>
    <row r="64" spans="1:6">
      <c r="A64" s="130">
        <v>43944</v>
      </c>
      <c r="B64" s="131">
        <v>0.45973379629629635</v>
      </c>
      <c r="C64" s="132">
        <v>158</v>
      </c>
      <c r="D64" s="133">
        <v>66.22</v>
      </c>
      <c r="E64" s="134">
        <v>10462.76</v>
      </c>
      <c r="F64" s="135" t="s">
        <v>24</v>
      </c>
    </row>
    <row r="65" spans="1:6">
      <c r="A65" s="130">
        <v>43944</v>
      </c>
      <c r="B65" s="131">
        <v>0.45973379629629635</v>
      </c>
      <c r="C65" s="132">
        <v>125</v>
      </c>
      <c r="D65" s="133">
        <v>66.22</v>
      </c>
      <c r="E65" s="134">
        <v>8277.5</v>
      </c>
      <c r="F65" s="135" t="s">
        <v>24</v>
      </c>
    </row>
    <row r="66" spans="1:6">
      <c r="A66" s="130">
        <v>43944</v>
      </c>
      <c r="B66" s="131">
        <v>0.49668981481481483</v>
      </c>
      <c r="C66" s="132">
        <v>83</v>
      </c>
      <c r="D66" s="133">
        <v>66.42</v>
      </c>
      <c r="E66" s="134">
        <v>5512.8600000000006</v>
      </c>
      <c r="F66" s="135" t="s">
        <v>24</v>
      </c>
    </row>
    <row r="67" spans="1:6">
      <c r="A67" s="130">
        <v>43944</v>
      </c>
      <c r="B67" s="131">
        <v>0.49668981481481483</v>
      </c>
      <c r="C67" s="132">
        <v>46</v>
      </c>
      <c r="D67" s="133">
        <v>66.42</v>
      </c>
      <c r="E67" s="134">
        <v>3055.32</v>
      </c>
      <c r="F67" s="135" t="s">
        <v>24</v>
      </c>
    </row>
    <row r="68" spans="1:6">
      <c r="A68" s="130">
        <v>43944</v>
      </c>
      <c r="B68" s="131">
        <v>0.49668981481481483</v>
      </c>
      <c r="C68" s="132">
        <v>3</v>
      </c>
      <c r="D68" s="133">
        <v>66.42</v>
      </c>
      <c r="E68" s="134">
        <v>199.26</v>
      </c>
      <c r="F68" s="135" t="s">
        <v>24</v>
      </c>
    </row>
    <row r="69" spans="1:6">
      <c r="A69" s="130">
        <v>43944</v>
      </c>
      <c r="B69" s="131">
        <v>0.49671296296296297</v>
      </c>
      <c r="C69" s="132">
        <v>175</v>
      </c>
      <c r="D69" s="133">
        <v>66.42</v>
      </c>
      <c r="E69" s="134">
        <v>11623.5</v>
      </c>
      <c r="F69" s="135" t="s">
        <v>24</v>
      </c>
    </row>
    <row r="70" spans="1:6">
      <c r="A70" s="130">
        <v>43944</v>
      </c>
      <c r="B70" s="131">
        <v>0.49696759259259254</v>
      </c>
      <c r="C70" s="132">
        <v>249</v>
      </c>
      <c r="D70" s="133">
        <v>66.459999999999994</v>
      </c>
      <c r="E70" s="134">
        <v>16548.539999999997</v>
      </c>
      <c r="F70" s="135" t="s">
        <v>24</v>
      </c>
    </row>
    <row r="71" spans="1:6">
      <c r="A71" s="130">
        <v>43944</v>
      </c>
      <c r="B71" s="131">
        <v>0.51436342592592588</v>
      </c>
      <c r="C71" s="132">
        <v>166</v>
      </c>
      <c r="D71" s="133">
        <v>66.42</v>
      </c>
      <c r="E71" s="134">
        <v>11025.720000000001</v>
      </c>
      <c r="F71" s="135" t="s">
        <v>24</v>
      </c>
    </row>
    <row r="72" spans="1:6">
      <c r="A72" s="130">
        <v>43944</v>
      </c>
      <c r="B72" s="131">
        <v>0.51436342592592588</v>
      </c>
      <c r="C72" s="132">
        <v>222</v>
      </c>
      <c r="D72" s="133">
        <v>66.42</v>
      </c>
      <c r="E72" s="134">
        <v>14745.24</v>
      </c>
      <c r="F72" s="135" t="s">
        <v>24</v>
      </c>
    </row>
    <row r="73" spans="1:6">
      <c r="A73" s="130">
        <v>43944</v>
      </c>
      <c r="B73" s="131">
        <v>0.51436342592592588</v>
      </c>
      <c r="C73" s="132">
        <v>108</v>
      </c>
      <c r="D73" s="133">
        <v>66.42</v>
      </c>
      <c r="E73" s="134">
        <v>7173.3600000000006</v>
      </c>
      <c r="F73" s="135" t="s">
        <v>24</v>
      </c>
    </row>
    <row r="74" spans="1:6">
      <c r="A74" s="130">
        <v>43944</v>
      </c>
      <c r="B74" s="131">
        <v>0.51436342592592588</v>
      </c>
      <c r="C74" s="132">
        <v>93</v>
      </c>
      <c r="D74" s="133">
        <v>66.42</v>
      </c>
      <c r="E74" s="134">
        <v>6177.06</v>
      </c>
      <c r="F74" s="135" t="s">
        <v>24</v>
      </c>
    </row>
    <row r="75" spans="1:6">
      <c r="A75" s="130">
        <v>43944</v>
      </c>
      <c r="B75" s="131">
        <v>0.51436342592592588</v>
      </c>
      <c r="C75" s="132">
        <v>125</v>
      </c>
      <c r="D75" s="133">
        <v>66.42</v>
      </c>
      <c r="E75" s="134">
        <v>8302.5</v>
      </c>
      <c r="F75" s="135" t="s">
        <v>24</v>
      </c>
    </row>
    <row r="76" spans="1:6">
      <c r="A76" s="130">
        <v>43944</v>
      </c>
      <c r="B76" s="131">
        <v>0.51436342592592588</v>
      </c>
      <c r="C76" s="132">
        <v>59</v>
      </c>
      <c r="D76" s="133">
        <v>66.42</v>
      </c>
      <c r="E76" s="134">
        <v>3918.78</v>
      </c>
      <c r="F76" s="135" t="s">
        <v>24</v>
      </c>
    </row>
    <row r="77" spans="1:6">
      <c r="A77" s="130">
        <v>43944</v>
      </c>
      <c r="B77" s="131">
        <v>0.51436342592592588</v>
      </c>
      <c r="C77" s="132">
        <v>100</v>
      </c>
      <c r="D77" s="133">
        <v>66.42</v>
      </c>
      <c r="E77" s="134">
        <v>6642</v>
      </c>
      <c r="F77" s="135" t="s">
        <v>24</v>
      </c>
    </row>
    <row r="78" spans="1:6">
      <c r="A78" s="130">
        <v>43944</v>
      </c>
      <c r="B78" s="131">
        <v>0.51436342592592588</v>
      </c>
      <c r="C78" s="132">
        <v>73</v>
      </c>
      <c r="D78" s="133">
        <v>66.42</v>
      </c>
      <c r="E78" s="134">
        <v>4848.66</v>
      </c>
      <c r="F78" s="135" t="s">
        <v>24</v>
      </c>
    </row>
    <row r="79" spans="1:6">
      <c r="A79" s="130">
        <v>43944</v>
      </c>
      <c r="B79" s="131">
        <v>0.51436342592592588</v>
      </c>
      <c r="C79" s="132">
        <v>54</v>
      </c>
      <c r="D79" s="133">
        <v>66.42</v>
      </c>
      <c r="E79" s="134">
        <v>3586.6800000000003</v>
      </c>
      <c r="F79" s="135" t="s">
        <v>24</v>
      </c>
    </row>
    <row r="80" spans="1:6">
      <c r="A80" s="130">
        <v>43944</v>
      </c>
      <c r="B80" s="131">
        <v>0.51440972222222225</v>
      </c>
      <c r="C80" s="132">
        <v>133</v>
      </c>
      <c r="D80" s="133">
        <v>66.44</v>
      </c>
      <c r="E80" s="134">
        <v>8836.52</v>
      </c>
      <c r="F80" s="135" t="s">
        <v>24</v>
      </c>
    </row>
    <row r="81" spans="1:6">
      <c r="A81" s="130">
        <v>43944</v>
      </c>
      <c r="B81" s="131">
        <v>0.51440972222222225</v>
      </c>
      <c r="C81" s="132">
        <v>301</v>
      </c>
      <c r="D81" s="133">
        <v>66.44</v>
      </c>
      <c r="E81" s="134">
        <v>19998.439999999999</v>
      </c>
      <c r="F81" s="135" t="s">
        <v>24</v>
      </c>
    </row>
    <row r="82" spans="1:6">
      <c r="A82" s="130">
        <v>43944</v>
      </c>
      <c r="B82" s="131">
        <v>0.51440972222222225</v>
      </c>
      <c r="C82" s="132">
        <v>100</v>
      </c>
      <c r="D82" s="133">
        <v>66.44</v>
      </c>
      <c r="E82" s="134">
        <v>6644</v>
      </c>
      <c r="F82" s="135" t="s">
        <v>24</v>
      </c>
    </row>
    <row r="83" spans="1:6">
      <c r="A83" s="130">
        <v>43944</v>
      </c>
      <c r="B83" s="131">
        <v>0.51440972222222225</v>
      </c>
      <c r="C83" s="132">
        <v>66</v>
      </c>
      <c r="D83" s="133">
        <v>66.44</v>
      </c>
      <c r="E83" s="134">
        <v>4385.04</v>
      </c>
      <c r="F83" s="135" t="s">
        <v>24</v>
      </c>
    </row>
    <row r="84" spans="1:6">
      <c r="A84" s="130">
        <v>43944</v>
      </c>
      <c r="B84" s="131">
        <v>0.51440972222222225</v>
      </c>
      <c r="C84" s="132">
        <v>83</v>
      </c>
      <c r="D84" s="133">
        <v>66.44</v>
      </c>
      <c r="E84" s="134">
        <v>5514.5199999999995</v>
      </c>
      <c r="F84" s="135" t="s">
        <v>24</v>
      </c>
    </row>
    <row r="85" spans="1:6">
      <c r="A85" s="130">
        <v>43944</v>
      </c>
      <c r="B85" s="131">
        <v>0.51440972222222225</v>
      </c>
      <c r="C85" s="132">
        <v>90</v>
      </c>
      <c r="D85" s="133">
        <v>66.44</v>
      </c>
      <c r="E85" s="134">
        <v>5979.5999999999995</v>
      </c>
      <c r="F85" s="135" t="s">
        <v>24</v>
      </c>
    </row>
    <row r="86" spans="1:6">
      <c r="A86" s="130">
        <v>43944</v>
      </c>
      <c r="B86" s="131">
        <v>0.51440972222222225</v>
      </c>
      <c r="C86" s="132">
        <v>125</v>
      </c>
      <c r="D86" s="133">
        <v>66.44</v>
      </c>
      <c r="E86" s="134">
        <v>8305</v>
      </c>
      <c r="F86" s="135" t="s">
        <v>24</v>
      </c>
    </row>
    <row r="87" spans="1:6">
      <c r="A87" s="130">
        <v>43944</v>
      </c>
      <c r="B87" s="131">
        <v>0.51440972222222225</v>
      </c>
      <c r="C87" s="132">
        <v>59</v>
      </c>
      <c r="D87" s="133">
        <v>66.44</v>
      </c>
      <c r="E87" s="134">
        <v>3919.96</v>
      </c>
      <c r="F87" s="135" t="s">
        <v>24</v>
      </c>
    </row>
    <row r="88" spans="1:6">
      <c r="A88" s="130">
        <v>43944</v>
      </c>
      <c r="B88" s="131">
        <v>0.51440972222222225</v>
      </c>
      <c r="C88" s="132">
        <v>43</v>
      </c>
      <c r="D88" s="133">
        <v>66.44</v>
      </c>
      <c r="E88" s="134">
        <v>2856.92</v>
      </c>
      <c r="F88" s="135" t="s">
        <v>24</v>
      </c>
    </row>
    <row r="89" spans="1:6">
      <c r="A89" s="130">
        <v>43944</v>
      </c>
      <c r="B89" s="131">
        <v>0.52158564814814812</v>
      </c>
      <c r="C89" s="132">
        <v>44</v>
      </c>
      <c r="D89" s="133">
        <v>66.319999999999993</v>
      </c>
      <c r="E89" s="134">
        <v>2918.08</v>
      </c>
      <c r="F89" s="135" t="s">
        <v>24</v>
      </c>
    </row>
    <row r="90" spans="1:6">
      <c r="A90" s="130">
        <v>43944</v>
      </c>
      <c r="B90" s="131">
        <v>0.52158564814814812</v>
      </c>
      <c r="C90" s="132">
        <v>73</v>
      </c>
      <c r="D90" s="133">
        <v>66.319999999999993</v>
      </c>
      <c r="E90" s="134">
        <v>4841.3599999999997</v>
      </c>
      <c r="F90" s="135" t="s">
        <v>24</v>
      </c>
    </row>
    <row r="91" spans="1:6">
      <c r="A91" s="130">
        <v>43944</v>
      </c>
      <c r="B91" s="131">
        <v>0.52174768518518522</v>
      </c>
      <c r="C91" s="132">
        <v>89</v>
      </c>
      <c r="D91" s="133">
        <v>66.34</v>
      </c>
      <c r="E91" s="134">
        <v>5904.26</v>
      </c>
      <c r="F91" s="135" t="s">
        <v>24</v>
      </c>
    </row>
    <row r="92" spans="1:6">
      <c r="A92" s="130">
        <v>43944</v>
      </c>
      <c r="B92" s="131">
        <v>0.52174768518518522</v>
      </c>
      <c r="C92" s="132">
        <v>48</v>
      </c>
      <c r="D92" s="133">
        <v>66.34</v>
      </c>
      <c r="E92" s="134">
        <v>3184.32</v>
      </c>
      <c r="F92" s="135" t="s">
        <v>24</v>
      </c>
    </row>
    <row r="93" spans="1:6">
      <c r="A93" s="130">
        <v>43944</v>
      </c>
      <c r="B93" s="131">
        <v>0.52181712962962956</v>
      </c>
      <c r="C93" s="132">
        <v>46</v>
      </c>
      <c r="D93" s="133">
        <v>66.34</v>
      </c>
      <c r="E93" s="134">
        <v>3051.6400000000003</v>
      </c>
      <c r="F93" s="135" t="s">
        <v>24</v>
      </c>
    </row>
    <row r="94" spans="1:6">
      <c r="A94" s="130">
        <v>43944</v>
      </c>
      <c r="B94" s="131">
        <v>0.52181712962962956</v>
      </c>
      <c r="C94" s="132">
        <v>200</v>
      </c>
      <c r="D94" s="133">
        <v>66.34</v>
      </c>
      <c r="E94" s="134">
        <v>13268</v>
      </c>
      <c r="F94" s="135" t="s">
        <v>24</v>
      </c>
    </row>
    <row r="95" spans="1:6">
      <c r="A95" s="130">
        <v>43944</v>
      </c>
      <c r="B95" s="131">
        <v>0.55173611111111109</v>
      </c>
      <c r="C95" s="132">
        <v>150</v>
      </c>
      <c r="D95" s="133">
        <v>66.56</v>
      </c>
      <c r="E95" s="134">
        <v>9984</v>
      </c>
      <c r="F95" s="135" t="s">
        <v>24</v>
      </c>
    </row>
    <row r="96" spans="1:6">
      <c r="A96" s="130">
        <v>43944</v>
      </c>
      <c r="B96" s="131">
        <v>0.55173611111111109</v>
      </c>
      <c r="C96" s="132">
        <v>83</v>
      </c>
      <c r="D96" s="133">
        <v>66.56</v>
      </c>
      <c r="E96" s="134">
        <v>5524.4800000000005</v>
      </c>
      <c r="F96" s="135" t="s">
        <v>24</v>
      </c>
    </row>
    <row r="97" spans="1:6">
      <c r="A97" s="130">
        <v>43944</v>
      </c>
      <c r="B97" s="131">
        <v>0.55173611111111109</v>
      </c>
      <c r="C97" s="132">
        <v>84</v>
      </c>
      <c r="D97" s="133">
        <v>66.56</v>
      </c>
      <c r="E97" s="134">
        <v>5591.04</v>
      </c>
      <c r="F97" s="135" t="s">
        <v>24</v>
      </c>
    </row>
    <row r="98" spans="1:6">
      <c r="A98" s="130">
        <v>43944</v>
      </c>
      <c r="B98" s="131">
        <v>0.55173611111111109</v>
      </c>
      <c r="C98" s="132">
        <v>125</v>
      </c>
      <c r="D98" s="133">
        <v>66.56</v>
      </c>
      <c r="E98" s="134">
        <v>8320</v>
      </c>
      <c r="F98" s="135" t="s">
        <v>24</v>
      </c>
    </row>
    <row r="99" spans="1:6">
      <c r="A99" s="130">
        <v>43944</v>
      </c>
      <c r="B99" s="131">
        <v>0.55173611111111109</v>
      </c>
      <c r="C99" s="132">
        <v>58</v>
      </c>
      <c r="D99" s="133">
        <v>66.56</v>
      </c>
      <c r="E99" s="134">
        <v>3860.48</v>
      </c>
      <c r="F99" s="135" t="s">
        <v>24</v>
      </c>
    </row>
    <row r="100" spans="1:6">
      <c r="A100" s="130">
        <v>43944</v>
      </c>
      <c r="B100" s="131">
        <v>0.56189814814814809</v>
      </c>
      <c r="C100" s="132">
        <v>90</v>
      </c>
      <c r="D100" s="133">
        <v>66.540000000000006</v>
      </c>
      <c r="E100" s="134">
        <v>5988.6</v>
      </c>
      <c r="F100" s="135" t="s">
        <v>24</v>
      </c>
    </row>
    <row r="101" spans="1:6">
      <c r="A101" s="130">
        <v>43944</v>
      </c>
      <c r="B101" s="131">
        <v>0.56189814814814809</v>
      </c>
      <c r="C101" s="132">
        <v>90</v>
      </c>
      <c r="D101" s="133">
        <v>66.540000000000006</v>
      </c>
      <c r="E101" s="134">
        <v>5988.6</v>
      </c>
      <c r="F101" s="135" t="s">
        <v>24</v>
      </c>
    </row>
    <row r="102" spans="1:6">
      <c r="A102" s="130">
        <v>43944</v>
      </c>
      <c r="B102" s="131">
        <v>0.56189814814814809</v>
      </c>
      <c r="C102" s="132">
        <v>83</v>
      </c>
      <c r="D102" s="133">
        <v>66.540000000000006</v>
      </c>
      <c r="E102" s="134">
        <v>5522.8200000000006</v>
      </c>
      <c r="F102" s="135" t="s">
        <v>24</v>
      </c>
    </row>
    <row r="103" spans="1:6">
      <c r="A103" s="130">
        <v>43944</v>
      </c>
      <c r="B103" s="131">
        <v>0.56189814814814809</v>
      </c>
      <c r="C103" s="132">
        <v>102</v>
      </c>
      <c r="D103" s="133">
        <v>66.540000000000006</v>
      </c>
      <c r="E103" s="134">
        <v>6787.0800000000008</v>
      </c>
      <c r="F103" s="135" t="s">
        <v>24</v>
      </c>
    </row>
    <row r="104" spans="1:6">
      <c r="A104" s="130">
        <v>43944</v>
      </c>
      <c r="B104" s="131">
        <v>0.56189814814814809</v>
      </c>
      <c r="C104" s="132">
        <v>57</v>
      </c>
      <c r="D104" s="133">
        <v>66.540000000000006</v>
      </c>
      <c r="E104" s="134">
        <v>3792.78</v>
      </c>
      <c r="F104" s="135" t="s">
        <v>24</v>
      </c>
    </row>
    <row r="105" spans="1:6">
      <c r="A105" s="130">
        <v>43944</v>
      </c>
      <c r="B105" s="131">
        <v>0.56189814814814809</v>
      </c>
      <c r="C105" s="132">
        <v>125</v>
      </c>
      <c r="D105" s="133">
        <v>66.540000000000006</v>
      </c>
      <c r="E105" s="134">
        <v>8317.5</v>
      </c>
      <c r="F105" s="135" t="s">
        <v>24</v>
      </c>
    </row>
    <row r="106" spans="1:6">
      <c r="A106" s="130">
        <v>43944</v>
      </c>
      <c r="B106" s="131">
        <v>0.56189814814814809</v>
      </c>
      <c r="C106" s="132">
        <v>39</v>
      </c>
      <c r="D106" s="133">
        <v>66.540000000000006</v>
      </c>
      <c r="E106" s="134">
        <v>2595.0600000000004</v>
      </c>
      <c r="F106" s="135" t="s">
        <v>24</v>
      </c>
    </row>
    <row r="107" spans="1:6">
      <c r="A107" s="130">
        <v>43944</v>
      </c>
      <c r="B107" s="131">
        <v>0.56189814814814809</v>
      </c>
      <c r="C107" s="132">
        <v>16</v>
      </c>
      <c r="D107" s="133">
        <v>66.540000000000006</v>
      </c>
      <c r="E107" s="134">
        <v>1064.6400000000001</v>
      </c>
      <c r="F107" s="135" t="s">
        <v>24</v>
      </c>
    </row>
    <row r="108" spans="1:6">
      <c r="A108" s="130">
        <v>43944</v>
      </c>
      <c r="B108" s="131">
        <v>0.56189814814814809</v>
      </c>
      <c r="C108" s="132">
        <v>77</v>
      </c>
      <c r="D108" s="133">
        <v>66.540000000000006</v>
      </c>
      <c r="E108" s="134">
        <v>5123.5800000000008</v>
      </c>
      <c r="F108" s="135" t="s">
        <v>24</v>
      </c>
    </row>
    <row r="109" spans="1:6">
      <c r="A109" s="130">
        <v>43944</v>
      </c>
      <c r="B109" s="131">
        <v>0.56189814814814809</v>
      </c>
      <c r="C109" s="132">
        <v>53</v>
      </c>
      <c r="D109" s="133">
        <v>66.540000000000006</v>
      </c>
      <c r="E109" s="134">
        <v>3526.6200000000003</v>
      </c>
      <c r="F109" s="135" t="s">
        <v>24</v>
      </c>
    </row>
    <row r="110" spans="1:6">
      <c r="A110" s="130">
        <v>43944</v>
      </c>
      <c r="B110" s="131">
        <v>0.56189814814814809</v>
      </c>
      <c r="C110" s="132">
        <v>268</v>
      </c>
      <c r="D110" s="133">
        <v>66.540000000000006</v>
      </c>
      <c r="E110" s="134">
        <v>17832.72</v>
      </c>
      <c r="F110" s="135" t="s">
        <v>24</v>
      </c>
    </row>
    <row r="111" spans="1:6">
      <c r="A111" s="130">
        <v>43944</v>
      </c>
      <c r="B111" s="131">
        <v>0.59109953703703699</v>
      </c>
      <c r="C111" s="132">
        <v>194</v>
      </c>
      <c r="D111" s="133">
        <v>66.400000000000006</v>
      </c>
      <c r="E111" s="134">
        <v>12881.6</v>
      </c>
      <c r="F111" s="135" t="s">
        <v>24</v>
      </c>
    </row>
    <row r="112" spans="1:6">
      <c r="A112" s="130">
        <v>43944</v>
      </c>
      <c r="B112" s="131">
        <v>0.59170138888888901</v>
      </c>
      <c r="C112" s="132">
        <v>65</v>
      </c>
      <c r="D112" s="133">
        <v>66.48</v>
      </c>
      <c r="E112" s="134">
        <v>4321.2</v>
      </c>
      <c r="F112" s="135" t="s">
        <v>24</v>
      </c>
    </row>
    <row r="113" spans="1:6">
      <c r="A113" s="130">
        <v>43944</v>
      </c>
      <c r="B113" s="131">
        <v>0.59170138888888901</v>
      </c>
      <c r="C113" s="132">
        <v>83</v>
      </c>
      <c r="D113" s="133">
        <v>66.48</v>
      </c>
      <c r="E113" s="134">
        <v>5517.84</v>
      </c>
      <c r="F113" s="135" t="s">
        <v>24</v>
      </c>
    </row>
    <row r="114" spans="1:6">
      <c r="A114" s="130">
        <v>43944</v>
      </c>
      <c r="B114" s="131">
        <v>0.59170138888888901</v>
      </c>
      <c r="C114" s="132">
        <v>125</v>
      </c>
      <c r="D114" s="133">
        <v>66.48</v>
      </c>
      <c r="E114" s="134">
        <v>8310</v>
      </c>
      <c r="F114" s="135" t="s">
        <v>24</v>
      </c>
    </row>
    <row r="115" spans="1:6">
      <c r="A115" s="130">
        <v>43944</v>
      </c>
      <c r="B115" s="131">
        <v>0.59170138888888901</v>
      </c>
      <c r="C115" s="132">
        <v>584</v>
      </c>
      <c r="D115" s="133">
        <v>66.48</v>
      </c>
      <c r="E115" s="134">
        <v>38824.32</v>
      </c>
      <c r="F115" s="135" t="s">
        <v>24</v>
      </c>
    </row>
    <row r="116" spans="1:6">
      <c r="A116" s="130">
        <v>43944</v>
      </c>
      <c r="B116" s="131">
        <v>0.59170138888888901</v>
      </c>
      <c r="C116" s="132">
        <v>62</v>
      </c>
      <c r="D116" s="133">
        <v>66.48</v>
      </c>
      <c r="E116" s="134">
        <v>4121.76</v>
      </c>
      <c r="F116" s="135" t="s">
        <v>24</v>
      </c>
    </row>
    <row r="117" spans="1:6">
      <c r="A117" s="130">
        <v>43944</v>
      </c>
      <c r="B117" s="131">
        <v>0.5921643518518519</v>
      </c>
      <c r="C117" s="132">
        <v>81</v>
      </c>
      <c r="D117" s="133">
        <v>66.56</v>
      </c>
      <c r="E117" s="134">
        <v>5391.3600000000006</v>
      </c>
      <c r="F117" s="135" t="s">
        <v>24</v>
      </c>
    </row>
    <row r="118" spans="1:6">
      <c r="A118" s="130">
        <v>43944</v>
      </c>
      <c r="B118" s="131">
        <v>0.61715277777777777</v>
      </c>
      <c r="C118" s="132">
        <v>125</v>
      </c>
      <c r="D118" s="133">
        <v>66.599999999999994</v>
      </c>
      <c r="E118" s="134">
        <v>8325</v>
      </c>
      <c r="F118" s="135" t="s">
        <v>24</v>
      </c>
    </row>
    <row r="119" spans="1:6">
      <c r="A119" s="130">
        <v>43944</v>
      </c>
      <c r="B119" s="131">
        <v>0.61715277777777777</v>
      </c>
      <c r="C119" s="132">
        <v>98</v>
      </c>
      <c r="D119" s="133">
        <v>66.599999999999994</v>
      </c>
      <c r="E119" s="134">
        <v>6526.7999999999993</v>
      </c>
      <c r="F119" s="135" t="s">
        <v>24</v>
      </c>
    </row>
    <row r="120" spans="1:6">
      <c r="A120" s="130">
        <v>43944</v>
      </c>
      <c r="B120" s="131">
        <v>0.61736111111111114</v>
      </c>
      <c r="C120" s="132">
        <v>721</v>
      </c>
      <c r="D120" s="133">
        <v>66.599999999999994</v>
      </c>
      <c r="E120" s="134">
        <v>48018.6</v>
      </c>
      <c r="F120" s="135" t="s">
        <v>24</v>
      </c>
    </row>
    <row r="121" spans="1:6">
      <c r="A121" s="130">
        <v>43944</v>
      </c>
      <c r="B121" s="131">
        <v>0.61736111111111114</v>
      </c>
      <c r="C121" s="132">
        <v>56</v>
      </c>
      <c r="D121" s="133">
        <v>66.599999999999994</v>
      </c>
      <c r="E121" s="134">
        <v>3729.5999999999995</v>
      </c>
      <c r="F121" s="135" t="s">
        <v>24</v>
      </c>
    </row>
    <row r="122" spans="1:6">
      <c r="A122" s="130">
        <v>43944</v>
      </c>
      <c r="B122" s="131">
        <v>0.63222222222222235</v>
      </c>
      <c r="C122" s="132">
        <v>116</v>
      </c>
      <c r="D122" s="133">
        <v>66.400000000000006</v>
      </c>
      <c r="E122" s="134">
        <v>7702.4000000000005</v>
      </c>
      <c r="F122" s="135" t="s">
        <v>24</v>
      </c>
    </row>
    <row r="123" spans="1:6">
      <c r="A123" s="130">
        <v>43944</v>
      </c>
      <c r="B123" s="131">
        <v>0.63350694444444444</v>
      </c>
      <c r="C123" s="132">
        <v>112</v>
      </c>
      <c r="D123" s="133">
        <v>66.400000000000006</v>
      </c>
      <c r="E123" s="134">
        <v>7436.8000000000011</v>
      </c>
      <c r="F123" s="135" t="s">
        <v>24</v>
      </c>
    </row>
    <row r="124" spans="1:6">
      <c r="A124" s="130">
        <v>43944</v>
      </c>
      <c r="B124" s="131">
        <v>0.63350694444444444</v>
      </c>
      <c r="C124" s="132">
        <v>78</v>
      </c>
      <c r="D124" s="133">
        <v>66.400000000000006</v>
      </c>
      <c r="E124" s="134">
        <v>5179.2000000000007</v>
      </c>
      <c r="F124" s="135" t="s">
        <v>24</v>
      </c>
    </row>
    <row r="125" spans="1:6">
      <c r="A125" s="130">
        <v>43944</v>
      </c>
      <c r="B125" s="131">
        <v>0.63377314814814811</v>
      </c>
      <c r="C125" s="132">
        <v>62</v>
      </c>
      <c r="D125" s="133">
        <v>66.44</v>
      </c>
      <c r="E125" s="134">
        <v>4119.28</v>
      </c>
      <c r="F125" s="135" t="s">
        <v>24</v>
      </c>
    </row>
    <row r="126" spans="1:6">
      <c r="A126" s="130">
        <v>43944</v>
      </c>
      <c r="B126" s="131">
        <v>0.63377314814814811</v>
      </c>
      <c r="C126" s="132">
        <v>90</v>
      </c>
      <c r="D126" s="133">
        <v>66.44</v>
      </c>
      <c r="E126" s="134">
        <v>5979.5999999999995</v>
      </c>
      <c r="F126" s="135" t="s">
        <v>24</v>
      </c>
    </row>
    <row r="127" spans="1:6">
      <c r="A127" s="130">
        <v>43944</v>
      </c>
      <c r="B127" s="131">
        <v>0.63377314814814811</v>
      </c>
      <c r="C127" s="132">
        <v>83</v>
      </c>
      <c r="D127" s="133">
        <v>66.44</v>
      </c>
      <c r="E127" s="134">
        <v>5514.5199999999995</v>
      </c>
      <c r="F127" s="135" t="s">
        <v>24</v>
      </c>
    </row>
    <row r="128" spans="1:6">
      <c r="A128" s="130">
        <v>43944</v>
      </c>
      <c r="B128" s="131">
        <v>0.63377314814814811</v>
      </c>
      <c r="C128" s="132">
        <v>83</v>
      </c>
      <c r="D128" s="133">
        <v>66.44</v>
      </c>
      <c r="E128" s="134">
        <v>5514.5199999999995</v>
      </c>
      <c r="F128" s="135" t="s">
        <v>24</v>
      </c>
    </row>
    <row r="129" spans="1:6">
      <c r="A129" s="130">
        <v>43944</v>
      </c>
      <c r="B129" s="131">
        <v>0.63377314814814811</v>
      </c>
      <c r="C129" s="132">
        <v>87</v>
      </c>
      <c r="D129" s="133">
        <v>66.44</v>
      </c>
      <c r="E129" s="134">
        <v>5780.28</v>
      </c>
      <c r="F129" s="135" t="s">
        <v>24</v>
      </c>
    </row>
    <row r="130" spans="1:6">
      <c r="A130" s="130">
        <v>43944</v>
      </c>
      <c r="B130" s="131">
        <v>0.63377314814814811</v>
      </c>
      <c r="C130" s="132">
        <v>86</v>
      </c>
      <c r="D130" s="133">
        <v>66.44</v>
      </c>
      <c r="E130" s="134">
        <v>5713.84</v>
      </c>
      <c r="F130" s="135" t="s">
        <v>24</v>
      </c>
    </row>
    <row r="131" spans="1:6">
      <c r="A131" s="130">
        <v>43944</v>
      </c>
      <c r="B131" s="131">
        <v>0.63377314814814811</v>
      </c>
      <c r="C131" s="132">
        <v>64</v>
      </c>
      <c r="D131" s="133">
        <v>66.44</v>
      </c>
      <c r="E131" s="134">
        <v>4252.16</v>
      </c>
      <c r="F131" s="135" t="s">
        <v>24</v>
      </c>
    </row>
    <row r="132" spans="1:6">
      <c r="A132" s="130">
        <v>43944</v>
      </c>
      <c r="B132" s="131">
        <v>0.63377314814814811</v>
      </c>
      <c r="C132" s="132">
        <v>862</v>
      </c>
      <c r="D132" s="133">
        <v>66.44</v>
      </c>
      <c r="E132" s="134">
        <v>57271.28</v>
      </c>
      <c r="F132" s="135" t="s">
        <v>24</v>
      </c>
    </row>
    <row r="133" spans="1:6">
      <c r="A133" s="130">
        <v>43944</v>
      </c>
      <c r="B133" s="131">
        <v>0.63377314814814811</v>
      </c>
      <c r="C133" s="132">
        <v>83</v>
      </c>
      <c r="D133" s="133">
        <v>66.42</v>
      </c>
      <c r="E133" s="134">
        <v>5512.8600000000006</v>
      </c>
      <c r="F133" s="135" t="s">
        <v>24</v>
      </c>
    </row>
    <row r="134" spans="1:6">
      <c r="A134" s="130">
        <v>43944</v>
      </c>
      <c r="B134" s="131">
        <v>0.67418981481481488</v>
      </c>
      <c r="C134" s="132">
        <v>93</v>
      </c>
      <c r="D134" s="133">
        <v>67.34</v>
      </c>
      <c r="E134" s="134">
        <v>6262.62</v>
      </c>
      <c r="F134" s="135" t="s">
        <v>24</v>
      </c>
    </row>
    <row r="135" spans="1:6">
      <c r="A135" s="130">
        <v>43944</v>
      </c>
      <c r="B135" s="131">
        <v>0.67421296296296296</v>
      </c>
      <c r="C135" s="132">
        <v>407</v>
      </c>
      <c r="D135" s="133">
        <v>67.34</v>
      </c>
      <c r="E135" s="134">
        <v>27407.38</v>
      </c>
      <c r="F135" s="135" t="s">
        <v>24</v>
      </c>
    </row>
    <row r="136" spans="1:6">
      <c r="A136" s="130">
        <v>43944</v>
      </c>
      <c r="B136" s="131">
        <v>0.70040509259259254</v>
      </c>
      <c r="C136" s="132">
        <v>500</v>
      </c>
      <c r="D136" s="133">
        <v>67.400000000000006</v>
      </c>
      <c r="E136" s="134">
        <v>33700</v>
      </c>
      <c r="F136" s="135" t="s">
        <v>24</v>
      </c>
    </row>
    <row r="137" spans="1:6">
      <c r="A137" s="130">
        <v>43944</v>
      </c>
      <c r="B137" s="131">
        <v>0.70050925925925922</v>
      </c>
      <c r="C137" s="132">
        <v>142</v>
      </c>
      <c r="D137" s="133">
        <v>67.42</v>
      </c>
      <c r="E137" s="134">
        <v>9573.64</v>
      </c>
      <c r="F137" s="135" t="s">
        <v>24</v>
      </c>
    </row>
    <row r="138" spans="1:6">
      <c r="A138" s="130">
        <v>43944</v>
      </c>
      <c r="B138" s="131">
        <v>0.70050925925925922</v>
      </c>
      <c r="C138" s="132">
        <v>77</v>
      </c>
      <c r="D138" s="133">
        <v>67.42</v>
      </c>
      <c r="E138" s="134">
        <v>5191.34</v>
      </c>
      <c r="F138" s="135" t="s">
        <v>24</v>
      </c>
    </row>
    <row r="139" spans="1:6">
      <c r="A139" s="130">
        <v>43944</v>
      </c>
      <c r="B139" s="131">
        <v>0.70089120370370361</v>
      </c>
      <c r="C139" s="132">
        <v>781</v>
      </c>
      <c r="D139" s="133">
        <v>67.42</v>
      </c>
      <c r="E139" s="134">
        <v>52655.020000000004</v>
      </c>
      <c r="F139" s="135" t="s">
        <v>24</v>
      </c>
    </row>
    <row r="140" spans="1:6">
      <c r="A140" s="130">
        <v>43944</v>
      </c>
      <c r="B140" s="131">
        <v>0.70835648148148145</v>
      </c>
      <c r="C140" s="132">
        <v>1000</v>
      </c>
      <c r="D140" s="133">
        <v>67.400000000000006</v>
      </c>
      <c r="E140" s="134">
        <v>67400</v>
      </c>
      <c r="F140" s="135" t="s">
        <v>24</v>
      </c>
    </row>
    <row r="141" spans="1:6">
      <c r="A141" s="130">
        <v>43944</v>
      </c>
      <c r="B141" s="131">
        <v>0.71291666666666664</v>
      </c>
      <c r="C141" s="132">
        <v>227</v>
      </c>
      <c r="D141" s="133">
        <v>67.36</v>
      </c>
      <c r="E141" s="134">
        <v>15290.72</v>
      </c>
      <c r="F141" s="135" t="s">
        <v>24</v>
      </c>
    </row>
    <row r="142" spans="1:6">
      <c r="A142" s="130">
        <v>43944</v>
      </c>
      <c r="B142" s="131">
        <v>0.71291666666666664</v>
      </c>
      <c r="C142" s="132">
        <v>104</v>
      </c>
      <c r="D142" s="133">
        <v>67.36</v>
      </c>
      <c r="E142" s="134">
        <v>7005.44</v>
      </c>
      <c r="F142" s="135" t="s">
        <v>24</v>
      </c>
    </row>
    <row r="143" spans="1:6">
      <c r="A143" s="130">
        <v>43944</v>
      </c>
      <c r="B143" s="131">
        <v>0.71291666666666664</v>
      </c>
      <c r="C143" s="132">
        <v>140</v>
      </c>
      <c r="D143" s="133">
        <v>67.36</v>
      </c>
      <c r="E143" s="134">
        <v>9430.4</v>
      </c>
      <c r="F143" s="135" t="s">
        <v>24</v>
      </c>
    </row>
    <row r="144" spans="1:6">
      <c r="A144" s="130">
        <v>43944</v>
      </c>
      <c r="B144" s="131">
        <v>0.71291666666666664</v>
      </c>
      <c r="C144" s="132">
        <v>80</v>
      </c>
      <c r="D144" s="133">
        <v>67.36</v>
      </c>
      <c r="E144" s="134">
        <v>5388.8</v>
      </c>
      <c r="F144" s="135" t="s">
        <v>24</v>
      </c>
    </row>
    <row r="145" spans="1:6">
      <c r="A145" s="130">
        <v>43944</v>
      </c>
      <c r="B145" s="131">
        <v>0.71291666666666664</v>
      </c>
      <c r="C145" s="132">
        <v>90</v>
      </c>
      <c r="D145" s="133">
        <v>67.36</v>
      </c>
      <c r="E145" s="134">
        <v>6062.4</v>
      </c>
      <c r="F145" s="135" t="s">
        <v>24</v>
      </c>
    </row>
    <row r="146" spans="1:6">
      <c r="A146" s="130">
        <v>43944</v>
      </c>
      <c r="B146" s="131">
        <v>0.71291666666666664</v>
      </c>
      <c r="C146" s="132">
        <v>77</v>
      </c>
      <c r="D146" s="133">
        <v>67.36</v>
      </c>
      <c r="E146" s="134">
        <v>5186.72</v>
      </c>
      <c r="F146" s="135" t="s">
        <v>24</v>
      </c>
    </row>
    <row r="147" spans="1:6">
      <c r="A147" s="130">
        <v>43944</v>
      </c>
      <c r="B147" s="131">
        <v>0.71291666666666664</v>
      </c>
      <c r="C147" s="132">
        <v>125</v>
      </c>
      <c r="D147" s="133">
        <v>67.36</v>
      </c>
      <c r="E147" s="134">
        <v>8420</v>
      </c>
      <c r="F147" s="135" t="s">
        <v>24</v>
      </c>
    </row>
    <row r="148" spans="1:6">
      <c r="A148" s="130">
        <v>43944</v>
      </c>
      <c r="B148" s="131">
        <v>0.71291666666666664</v>
      </c>
      <c r="C148" s="132">
        <v>102</v>
      </c>
      <c r="D148" s="133">
        <v>67.36</v>
      </c>
      <c r="E148" s="134">
        <v>6870.72</v>
      </c>
      <c r="F148" s="135" t="s">
        <v>24</v>
      </c>
    </row>
    <row r="149" spans="1:6">
      <c r="A149" s="130">
        <v>43944</v>
      </c>
      <c r="B149" s="131">
        <v>0.71291666666666664</v>
      </c>
      <c r="C149" s="132">
        <v>55</v>
      </c>
      <c r="D149" s="133">
        <v>67.36</v>
      </c>
      <c r="E149" s="134">
        <v>3704.8</v>
      </c>
      <c r="F149" s="135" t="s">
        <v>24</v>
      </c>
    </row>
    <row r="150" spans="1:6">
      <c r="A150" s="130">
        <v>43944</v>
      </c>
      <c r="B150" s="131">
        <v>0.71298611111111121</v>
      </c>
      <c r="C150" s="132">
        <v>104</v>
      </c>
      <c r="D150" s="133">
        <v>67.319999999999993</v>
      </c>
      <c r="E150" s="134">
        <v>7001.2799999999988</v>
      </c>
      <c r="F150" s="135" t="s">
        <v>24</v>
      </c>
    </row>
    <row r="151" spans="1:6">
      <c r="A151" s="130">
        <v>43944</v>
      </c>
      <c r="B151" s="131">
        <v>0.71298611111111121</v>
      </c>
      <c r="C151" s="132">
        <v>64</v>
      </c>
      <c r="D151" s="133">
        <v>67.319999999999993</v>
      </c>
      <c r="E151" s="134">
        <v>4308.4799999999996</v>
      </c>
      <c r="F151" s="135" t="s">
        <v>24</v>
      </c>
    </row>
    <row r="152" spans="1:6">
      <c r="A152" s="130">
        <v>43944</v>
      </c>
      <c r="B152" s="131">
        <v>0.71298611111111121</v>
      </c>
      <c r="C152" s="132">
        <v>182</v>
      </c>
      <c r="D152" s="133">
        <v>67.319999999999993</v>
      </c>
      <c r="E152" s="134">
        <v>12252.239999999998</v>
      </c>
      <c r="F152" s="135" t="s">
        <v>24</v>
      </c>
    </row>
    <row r="153" spans="1:6">
      <c r="A153" s="130">
        <v>43944</v>
      </c>
      <c r="B153" s="131">
        <v>0.71303240740740748</v>
      </c>
      <c r="C153" s="132">
        <v>116</v>
      </c>
      <c r="D153" s="133">
        <v>67.34</v>
      </c>
      <c r="E153" s="134">
        <v>7811.4400000000005</v>
      </c>
      <c r="F153" s="135" t="s">
        <v>24</v>
      </c>
    </row>
    <row r="154" spans="1:6">
      <c r="A154" s="130">
        <v>43944</v>
      </c>
      <c r="B154" s="131">
        <v>0.71303240740740748</v>
      </c>
      <c r="C154" s="132">
        <v>90</v>
      </c>
      <c r="D154" s="133">
        <v>67.34</v>
      </c>
      <c r="E154" s="134">
        <v>6060.6</v>
      </c>
      <c r="F154" s="135" t="s">
        <v>24</v>
      </c>
    </row>
    <row r="155" spans="1:6">
      <c r="A155" s="130">
        <v>43944</v>
      </c>
      <c r="B155" s="131">
        <v>0.71303240740740748</v>
      </c>
      <c r="C155" s="132">
        <v>125</v>
      </c>
      <c r="D155" s="133">
        <v>67.34</v>
      </c>
      <c r="E155" s="134">
        <v>8417.5</v>
      </c>
      <c r="F155" s="135" t="s">
        <v>24</v>
      </c>
    </row>
    <row r="156" spans="1:6">
      <c r="A156" s="130">
        <v>43944</v>
      </c>
      <c r="B156" s="131">
        <v>0.71303240740740748</v>
      </c>
      <c r="C156" s="132">
        <v>139</v>
      </c>
      <c r="D156" s="133">
        <v>67.34</v>
      </c>
      <c r="E156" s="134">
        <v>9360.26</v>
      </c>
      <c r="F156" s="135" t="s">
        <v>24</v>
      </c>
    </row>
    <row r="157" spans="1:6">
      <c r="A157" s="130">
        <v>43944</v>
      </c>
      <c r="B157" s="131">
        <v>0.7130671296296297</v>
      </c>
      <c r="C157" s="132">
        <v>180</v>
      </c>
      <c r="D157" s="133">
        <v>67.34</v>
      </c>
      <c r="E157" s="134">
        <v>12121.2</v>
      </c>
      <c r="F157" s="135" t="s">
        <v>24</v>
      </c>
    </row>
    <row r="158" spans="1:6">
      <c r="A158" s="130">
        <v>43944</v>
      </c>
      <c r="B158" s="131">
        <v>0.71462962962962961</v>
      </c>
      <c r="C158" s="132">
        <v>500</v>
      </c>
      <c r="D158" s="133">
        <v>67.2</v>
      </c>
      <c r="E158" s="134">
        <v>33600</v>
      </c>
      <c r="F158" s="135" t="s">
        <v>24</v>
      </c>
    </row>
    <row r="159" spans="1:6">
      <c r="A159" s="130">
        <v>43944</v>
      </c>
      <c r="B159" s="131">
        <v>0.71508101851851846</v>
      </c>
      <c r="C159" s="132">
        <v>213</v>
      </c>
      <c r="D159" s="133">
        <v>67.16</v>
      </c>
      <c r="E159" s="134">
        <v>14305.08</v>
      </c>
      <c r="F159" s="135" t="s">
        <v>24</v>
      </c>
    </row>
    <row r="160" spans="1:6">
      <c r="A160" s="130">
        <v>43944</v>
      </c>
      <c r="B160" s="131">
        <v>0.71510416666666676</v>
      </c>
      <c r="C160" s="132">
        <v>74</v>
      </c>
      <c r="D160" s="133">
        <v>67.16</v>
      </c>
      <c r="E160" s="134">
        <v>4969.84</v>
      </c>
      <c r="F160" s="135" t="s">
        <v>24</v>
      </c>
    </row>
    <row r="161" spans="1:6">
      <c r="A161" s="130">
        <v>43944</v>
      </c>
      <c r="B161" s="131">
        <v>0.71510416666666676</v>
      </c>
      <c r="C161" s="132">
        <v>213</v>
      </c>
      <c r="D161" s="133">
        <v>67.16</v>
      </c>
      <c r="E161" s="134">
        <v>14305.08</v>
      </c>
      <c r="F161" s="135" t="s">
        <v>24</v>
      </c>
    </row>
    <row r="162" spans="1:6">
      <c r="A162" s="130">
        <v>43944</v>
      </c>
      <c r="B162" s="131">
        <v>0.7185300925925926</v>
      </c>
      <c r="C162" s="132">
        <v>88</v>
      </c>
      <c r="D162" s="133">
        <v>67.38</v>
      </c>
      <c r="E162" s="134">
        <v>5929.44</v>
      </c>
      <c r="F162" s="135" t="s">
        <v>24</v>
      </c>
    </row>
    <row r="163" spans="1:6">
      <c r="A163" s="130">
        <v>43944</v>
      </c>
      <c r="B163" s="131">
        <v>0.7185300925925926</v>
      </c>
      <c r="C163" s="132">
        <v>168</v>
      </c>
      <c r="D163" s="133">
        <v>67.38</v>
      </c>
      <c r="E163" s="134">
        <v>11319.84</v>
      </c>
      <c r="F163" s="135" t="s">
        <v>24</v>
      </c>
    </row>
    <row r="164" spans="1:6">
      <c r="A164" s="130">
        <v>43944</v>
      </c>
      <c r="B164" s="131">
        <v>0.7185300925925926</v>
      </c>
      <c r="C164" s="132">
        <v>85</v>
      </c>
      <c r="D164" s="133">
        <v>67.36</v>
      </c>
      <c r="E164" s="134">
        <v>5725.6</v>
      </c>
      <c r="F164" s="135" t="s">
        <v>24</v>
      </c>
    </row>
    <row r="165" spans="1:6">
      <c r="A165" s="130">
        <v>43944</v>
      </c>
      <c r="B165" s="131">
        <v>0.7185300925925926</v>
      </c>
      <c r="C165" s="132">
        <v>125</v>
      </c>
      <c r="D165" s="133">
        <v>67.36</v>
      </c>
      <c r="E165" s="134">
        <v>8420</v>
      </c>
      <c r="F165" s="135" t="s">
        <v>24</v>
      </c>
    </row>
    <row r="166" spans="1:6">
      <c r="A166" s="130">
        <v>43944</v>
      </c>
      <c r="B166" s="131">
        <v>0.7185300925925926</v>
      </c>
      <c r="C166" s="132">
        <v>534</v>
      </c>
      <c r="D166" s="133">
        <v>67.38</v>
      </c>
      <c r="E166" s="134">
        <v>35980.92</v>
      </c>
      <c r="F166" s="135" t="s">
        <v>24</v>
      </c>
    </row>
    <row r="167" spans="1:6">
      <c r="A167" s="130">
        <v>43944</v>
      </c>
      <c r="B167" s="131">
        <v>0.71929398148148149</v>
      </c>
      <c r="C167" s="132">
        <v>75</v>
      </c>
      <c r="D167" s="133">
        <v>67.42</v>
      </c>
      <c r="E167" s="134">
        <v>5056.5</v>
      </c>
      <c r="F167" s="135" t="s">
        <v>24</v>
      </c>
    </row>
    <row r="168" spans="1:6">
      <c r="A168" s="130">
        <v>43944</v>
      </c>
      <c r="B168" s="131">
        <v>0.71929398148148149</v>
      </c>
      <c r="C168" s="132">
        <v>83</v>
      </c>
      <c r="D168" s="133">
        <v>67.42</v>
      </c>
      <c r="E168" s="134">
        <v>5595.8600000000006</v>
      </c>
      <c r="F168" s="135" t="s">
        <v>24</v>
      </c>
    </row>
    <row r="169" spans="1:6">
      <c r="A169" s="130">
        <v>43944</v>
      </c>
      <c r="B169" s="131">
        <v>0.71929398148148149</v>
      </c>
      <c r="C169" s="132">
        <v>125</v>
      </c>
      <c r="D169" s="133">
        <v>67.42</v>
      </c>
      <c r="E169" s="134">
        <v>8427.5</v>
      </c>
      <c r="F169" s="135" t="s">
        <v>24</v>
      </c>
    </row>
    <row r="170" spans="1:6">
      <c r="A170" s="130">
        <v>43944</v>
      </c>
      <c r="B170" s="131">
        <v>0.71929398148148149</v>
      </c>
      <c r="C170" s="132">
        <v>43</v>
      </c>
      <c r="D170" s="133">
        <v>67.42</v>
      </c>
      <c r="E170" s="134">
        <v>2899.06</v>
      </c>
      <c r="F170" s="135" t="s">
        <v>24</v>
      </c>
    </row>
    <row r="171" spans="1:6">
      <c r="A171" s="130">
        <v>43944</v>
      </c>
      <c r="B171" s="131">
        <v>0.71929398148148149</v>
      </c>
      <c r="C171" s="132">
        <v>58</v>
      </c>
      <c r="D171" s="133">
        <v>67.42</v>
      </c>
      <c r="E171" s="134">
        <v>3910.36</v>
      </c>
      <c r="F171" s="135" t="s">
        <v>24</v>
      </c>
    </row>
    <row r="172" spans="1:6">
      <c r="A172" s="130">
        <v>43944</v>
      </c>
      <c r="B172" s="131">
        <v>0.71929398148148149</v>
      </c>
      <c r="C172" s="132">
        <v>141</v>
      </c>
      <c r="D172" s="133">
        <v>67.42</v>
      </c>
      <c r="E172" s="134">
        <v>9506.2199999999993</v>
      </c>
      <c r="F172" s="135" t="s">
        <v>24</v>
      </c>
    </row>
    <row r="173" spans="1:6">
      <c r="A173" s="130">
        <v>43944</v>
      </c>
      <c r="B173" s="131">
        <v>0.71929398148148149</v>
      </c>
      <c r="C173" s="132">
        <v>75</v>
      </c>
      <c r="D173" s="133">
        <v>67.42</v>
      </c>
      <c r="E173" s="134">
        <v>5056.5</v>
      </c>
      <c r="F173" s="135" t="s">
        <v>24</v>
      </c>
    </row>
    <row r="174" spans="1:6">
      <c r="A174" s="130">
        <v>43944</v>
      </c>
      <c r="B174" s="131">
        <v>0.71929398148148149</v>
      </c>
      <c r="C174" s="132">
        <v>400</v>
      </c>
      <c r="D174" s="133">
        <v>67.42</v>
      </c>
      <c r="E174" s="134">
        <v>26968</v>
      </c>
      <c r="F174" s="135" t="s">
        <v>24</v>
      </c>
    </row>
    <row r="175" spans="1:6">
      <c r="A175" s="130">
        <v>43944</v>
      </c>
      <c r="B175" s="131">
        <v>0.72129629629629621</v>
      </c>
      <c r="C175" s="132">
        <v>131</v>
      </c>
      <c r="D175" s="133">
        <v>67.28</v>
      </c>
      <c r="E175" s="134">
        <v>8813.68</v>
      </c>
      <c r="F175" s="135" t="s">
        <v>24</v>
      </c>
    </row>
    <row r="176" spans="1:6">
      <c r="A176" s="130">
        <v>43944</v>
      </c>
      <c r="B176" s="131">
        <v>0.72129629629629621</v>
      </c>
      <c r="C176" s="132">
        <v>75</v>
      </c>
      <c r="D176" s="133">
        <v>67.28</v>
      </c>
      <c r="E176" s="134">
        <v>5046</v>
      </c>
      <c r="F176" s="135" t="s">
        <v>24</v>
      </c>
    </row>
    <row r="177" spans="1:6">
      <c r="A177" s="130">
        <v>43944</v>
      </c>
      <c r="B177" s="131">
        <v>0.72129629629629621</v>
      </c>
      <c r="C177" s="132">
        <v>51</v>
      </c>
      <c r="D177" s="133">
        <v>67.28</v>
      </c>
      <c r="E177" s="134">
        <v>3431.28</v>
      </c>
      <c r="F177" s="135" t="s">
        <v>24</v>
      </c>
    </row>
    <row r="178" spans="1:6">
      <c r="A178" s="130">
        <v>43944</v>
      </c>
      <c r="B178" s="131">
        <v>0.72129629629629621</v>
      </c>
      <c r="C178" s="132">
        <v>50</v>
      </c>
      <c r="D178" s="133">
        <v>67.28</v>
      </c>
      <c r="E178" s="134">
        <v>3364</v>
      </c>
      <c r="F178" s="135" t="s">
        <v>24</v>
      </c>
    </row>
    <row r="179" spans="1:6">
      <c r="A179" s="130">
        <v>43944</v>
      </c>
      <c r="B179" s="131">
        <v>0.72129629629629621</v>
      </c>
      <c r="C179" s="132">
        <v>48</v>
      </c>
      <c r="D179" s="133">
        <v>67.28</v>
      </c>
      <c r="E179" s="134">
        <v>3229.44</v>
      </c>
      <c r="F179" s="135" t="s">
        <v>24</v>
      </c>
    </row>
    <row r="180" spans="1:6">
      <c r="A180" s="130">
        <v>43944</v>
      </c>
      <c r="B180" s="131">
        <v>0.72129629629629621</v>
      </c>
      <c r="C180" s="132">
        <v>89</v>
      </c>
      <c r="D180" s="133">
        <v>67.28</v>
      </c>
      <c r="E180" s="134">
        <v>5987.92</v>
      </c>
      <c r="F180" s="135" t="s">
        <v>24</v>
      </c>
    </row>
    <row r="181" spans="1:6">
      <c r="A181" s="130">
        <v>43944</v>
      </c>
      <c r="B181" s="131">
        <v>0.72129629629629621</v>
      </c>
      <c r="C181" s="132">
        <v>56</v>
      </c>
      <c r="D181" s="133">
        <v>67.28</v>
      </c>
      <c r="E181" s="134">
        <v>3767.6800000000003</v>
      </c>
      <c r="F181" s="135" t="s">
        <v>24</v>
      </c>
    </row>
    <row r="182" spans="1:6">
      <c r="A182" s="130">
        <v>43944</v>
      </c>
      <c r="B182" s="131">
        <v>0.72149305555555554</v>
      </c>
      <c r="C182" s="132">
        <v>77</v>
      </c>
      <c r="D182" s="133">
        <v>67.319999999999993</v>
      </c>
      <c r="E182" s="134">
        <v>5183.6399999999994</v>
      </c>
      <c r="F182" s="135" t="s">
        <v>24</v>
      </c>
    </row>
    <row r="183" spans="1:6">
      <c r="A183" s="130">
        <v>43944</v>
      </c>
      <c r="B183" s="131">
        <v>0.72149305555555554</v>
      </c>
      <c r="C183" s="132">
        <v>77</v>
      </c>
      <c r="D183" s="133">
        <v>67.319999999999993</v>
      </c>
      <c r="E183" s="134">
        <v>5183.6399999999994</v>
      </c>
      <c r="F183" s="135" t="s">
        <v>24</v>
      </c>
    </row>
    <row r="184" spans="1:6">
      <c r="A184" s="130">
        <v>43944</v>
      </c>
      <c r="B184" s="131">
        <v>0.72149305555555554</v>
      </c>
      <c r="C184" s="132">
        <v>346</v>
      </c>
      <c r="D184" s="133">
        <v>67.319999999999993</v>
      </c>
      <c r="E184" s="134">
        <v>23292.719999999998</v>
      </c>
      <c r="F184" s="135" t="s">
        <v>24</v>
      </c>
    </row>
    <row r="185" spans="1:6">
      <c r="A185" s="130">
        <v>43944</v>
      </c>
      <c r="B185" s="131">
        <v>0.72222222222222221</v>
      </c>
      <c r="C185" s="132">
        <v>68</v>
      </c>
      <c r="D185" s="133">
        <v>67.28</v>
      </c>
      <c r="E185" s="134">
        <v>4575.04</v>
      </c>
      <c r="F185" s="135" t="s">
        <v>24</v>
      </c>
    </row>
    <row r="186" spans="1:6">
      <c r="A186" s="130">
        <v>43944</v>
      </c>
      <c r="B186" s="131">
        <v>0.72222222222222221</v>
      </c>
      <c r="C186" s="132">
        <v>50</v>
      </c>
      <c r="D186" s="133">
        <v>67.28</v>
      </c>
      <c r="E186" s="134">
        <v>3364</v>
      </c>
      <c r="F186" s="135" t="s">
        <v>24</v>
      </c>
    </row>
    <row r="187" spans="1:6">
      <c r="A187" s="130">
        <v>43944</v>
      </c>
      <c r="B187" s="131">
        <v>0.72222222222222221</v>
      </c>
      <c r="C187" s="132">
        <v>83</v>
      </c>
      <c r="D187" s="133">
        <v>67.28</v>
      </c>
      <c r="E187" s="134">
        <v>5584.24</v>
      </c>
      <c r="F187" s="135" t="s">
        <v>24</v>
      </c>
    </row>
    <row r="188" spans="1:6">
      <c r="A188" s="130">
        <v>43944</v>
      </c>
      <c r="B188" s="131">
        <v>0.72222222222222221</v>
      </c>
      <c r="C188" s="132">
        <v>75</v>
      </c>
      <c r="D188" s="133">
        <v>67.28</v>
      </c>
      <c r="E188" s="134">
        <v>5046</v>
      </c>
      <c r="F188" s="135" t="s">
        <v>24</v>
      </c>
    </row>
    <row r="189" spans="1:6">
      <c r="A189" s="130">
        <v>43944</v>
      </c>
      <c r="B189" s="131">
        <v>0.72222222222222221</v>
      </c>
      <c r="C189" s="132">
        <v>99</v>
      </c>
      <c r="D189" s="133">
        <v>67.28</v>
      </c>
      <c r="E189" s="134">
        <v>6660.72</v>
      </c>
      <c r="F189" s="135" t="s">
        <v>24</v>
      </c>
    </row>
    <row r="190" spans="1:6">
      <c r="A190" s="130">
        <v>43944</v>
      </c>
      <c r="B190" s="131">
        <v>0.72222222222222221</v>
      </c>
      <c r="C190" s="132">
        <v>125</v>
      </c>
      <c r="D190" s="133">
        <v>67.28</v>
      </c>
      <c r="E190" s="134">
        <v>8410</v>
      </c>
      <c r="F190" s="135" t="s">
        <v>24</v>
      </c>
    </row>
    <row r="191" spans="1:6">
      <c r="A191" s="130">
        <v>43944</v>
      </c>
      <c r="B191" s="131">
        <v>0.72261574074074064</v>
      </c>
      <c r="C191" s="132">
        <v>83</v>
      </c>
      <c r="D191" s="133">
        <v>67.180000000000007</v>
      </c>
      <c r="E191" s="134">
        <v>5575.9400000000005</v>
      </c>
      <c r="F191" s="135" t="s">
        <v>24</v>
      </c>
    </row>
    <row r="192" spans="1:6">
      <c r="A192" s="130">
        <v>43944</v>
      </c>
      <c r="B192" s="131">
        <v>0.72261574074074064</v>
      </c>
      <c r="C192" s="132">
        <v>160</v>
      </c>
      <c r="D192" s="133">
        <v>67.180000000000007</v>
      </c>
      <c r="E192" s="134">
        <v>10748.800000000001</v>
      </c>
      <c r="F192" s="135" t="s">
        <v>24</v>
      </c>
    </row>
    <row r="193" spans="1:6">
      <c r="A193" s="130">
        <v>43944</v>
      </c>
      <c r="B193" s="131">
        <v>0.72261574074074064</v>
      </c>
      <c r="C193" s="132">
        <v>58</v>
      </c>
      <c r="D193" s="133">
        <v>67.180000000000007</v>
      </c>
      <c r="E193" s="134">
        <v>3896.4400000000005</v>
      </c>
      <c r="F193" s="135" t="s">
        <v>24</v>
      </c>
    </row>
    <row r="194" spans="1:6">
      <c r="A194" s="130">
        <v>43944</v>
      </c>
      <c r="B194" s="131">
        <v>0.72261574074074064</v>
      </c>
      <c r="C194" s="132">
        <v>136</v>
      </c>
      <c r="D194" s="133">
        <v>67.180000000000007</v>
      </c>
      <c r="E194" s="134">
        <v>9136.4800000000014</v>
      </c>
      <c r="F194" s="135" t="s">
        <v>24</v>
      </c>
    </row>
    <row r="195" spans="1:6">
      <c r="A195" s="130">
        <v>43944</v>
      </c>
      <c r="B195" s="131">
        <v>0.72287037037037039</v>
      </c>
      <c r="C195" s="132">
        <v>63</v>
      </c>
      <c r="D195" s="133">
        <v>67.180000000000007</v>
      </c>
      <c r="E195" s="134">
        <v>4232.34</v>
      </c>
      <c r="F195" s="135" t="s">
        <v>24</v>
      </c>
    </row>
    <row r="196" spans="1:6">
      <c r="A196" s="130">
        <v>43944</v>
      </c>
      <c r="B196" s="131">
        <v>0.72489583333333341</v>
      </c>
      <c r="C196" s="132">
        <v>14</v>
      </c>
      <c r="D196" s="133">
        <v>67</v>
      </c>
      <c r="E196" s="134">
        <v>938</v>
      </c>
      <c r="F196" s="135" t="s">
        <v>24</v>
      </c>
    </row>
    <row r="197" spans="1:6">
      <c r="A197" s="130">
        <v>43944</v>
      </c>
      <c r="B197" s="131">
        <v>0.72489583333333341</v>
      </c>
      <c r="C197" s="132">
        <v>80</v>
      </c>
      <c r="D197" s="133">
        <v>67</v>
      </c>
      <c r="E197" s="134">
        <v>5360</v>
      </c>
      <c r="F197" s="135" t="s">
        <v>24</v>
      </c>
    </row>
    <row r="198" spans="1:6">
      <c r="A198" s="130">
        <v>43944</v>
      </c>
      <c r="B198" s="131">
        <v>0.72489583333333341</v>
      </c>
      <c r="C198" s="132">
        <v>406</v>
      </c>
      <c r="D198" s="133">
        <v>67</v>
      </c>
      <c r="E198" s="134">
        <v>27202</v>
      </c>
      <c r="F198" s="135" t="s">
        <v>24</v>
      </c>
    </row>
    <row r="199" spans="1:6">
      <c r="A199" s="130">
        <v>43944</v>
      </c>
      <c r="B199" s="131">
        <v>0.72600694444444447</v>
      </c>
      <c r="C199" s="132">
        <v>150</v>
      </c>
      <c r="D199" s="133">
        <v>67.099999999999994</v>
      </c>
      <c r="E199" s="134">
        <v>10065</v>
      </c>
      <c r="F199" s="135" t="s">
        <v>24</v>
      </c>
    </row>
    <row r="200" spans="1:6">
      <c r="A200" s="130">
        <v>43945</v>
      </c>
      <c r="B200" s="131">
        <v>0.38877314814814817</v>
      </c>
      <c r="C200" s="132">
        <v>121</v>
      </c>
      <c r="D200" s="133">
        <v>66.86</v>
      </c>
      <c r="E200" s="134">
        <v>8090.0599999999995</v>
      </c>
      <c r="F200" s="135" t="s">
        <v>24</v>
      </c>
    </row>
    <row r="201" spans="1:6">
      <c r="A201" s="130">
        <v>43945</v>
      </c>
      <c r="B201" s="131">
        <v>0.38877314814814817</v>
      </c>
      <c r="C201" s="132">
        <v>379</v>
      </c>
      <c r="D201" s="133">
        <v>66.86</v>
      </c>
      <c r="E201" s="134">
        <v>25339.94</v>
      </c>
      <c r="F201" s="135" t="s">
        <v>24</v>
      </c>
    </row>
    <row r="202" spans="1:6">
      <c r="A202" s="130">
        <v>43945</v>
      </c>
      <c r="B202" s="131">
        <v>0.3932060185185185</v>
      </c>
      <c r="C202" s="132">
        <v>500</v>
      </c>
      <c r="D202" s="133">
        <v>66.64</v>
      </c>
      <c r="E202" s="134">
        <v>33320</v>
      </c>
      <c r="F202" s="135" t="s">
        <v>24</v>
      </c>
    </row>
    <row r="203" spans="1:6">
      <c r="A203" s="130">
        <v>43945</v>
      </c>
      <c r="B203" s="131">
        <v>0.41876157407407405</v>
      </c>
      <c r="C203" s="132">
        <v>30</v>
      </c>
      <c r="D203" s="133">
        <v>66.94</v>
      </c>
      <c r="E203" s="134">
        <v>2008.1999999999998</v>
      </c>
      <c r="F203" s="135" t="s">
        <v>24</v>
      </c>
    </row>
    <row r="204" spans="1:6">
      <c r="A204" s="130">
        <v>43945</v>
      </c>
      <c r="B204" s="131">
        <v>0.41876157407407405</v>
      </c>
      <c r="C204" s="132">
        <v>57</v>
      </c>
      <c r="D204" s="133">
        <v>66.94</v>
      </c>
      <c r="E204" s="134">
        <v>3815.58</v>
      </c>
      <c r="F204" s="135" t="s">
        <v>24</v>
      </c>
    </row>
    <row r="205" spans="1:6">
      <c r="A205" s="130">
        <v>43945</v>
      </c>
      <c r="B205" s="131">
        <v>0.41876157407407405</v>
      </c>
      <c r="C205" s="132">
        <v>125</v>
      </c>
      <c r="D205" s="133">
        <v>66.94</v>
      </c>
      <c r="E205" s="134">
        <v>8367.5</v>
      </c>
      <c r="F205" s="135" t="s">
        <v>24</v>
      </c>
    </row>
    <row r="206" spans="1:6">
      <c r="A206" s="130">
        <v>43945</v>
      </c>
      <c r="B206" s="131">
        <v>0.41876157407407405</v>
      </c>
      <c r="C206" s="132">
        <v>44</v>
      </c>
      <c r="D206" s="133">
        <v>66.94</v>
      </c>
      <c r="E206" s="134">
        <v>2945.3599999999997</v>
      </c>
      <c r="F206" s="135" t="s">
        <v>24</v>
      </c>
    </row>
    <row r="207" spans="1:6">
      <c r="A207" s="130">
        <v>43945</v>
      </c>
      <c r="B207" s="131">
        <v>0.41876157407407405</v>
      </c>
      <c r="C207" s="132">
        <v>36</v>
      </c>
      <c r="D207" s="133">
        <v>66.94</v>
      </c>
      <c r="E207" s="134">
        <v>2409.84</v>
      </c>
      <c r="F207" s="135" t="s">
        <v>24</v>
      </c>
    </row>
    <row r="208" spans="1:6">
      <c r="A208" s="130">
        <v>43945</v>
      </c>
      <c r="B208" s="131">
        <v>0.41876157407407405</v>
      </c>
      <c r="C208" s="132">
        <v>109</v>
      </c>
      <c r="D208" s="133">
        <v>66.94</v>
      </c>
      <c r="E208" s="134">
        <v>7296.46</v>
      </c>
      <c r="F208" s="135" t="s">
        <v>24</v>
      </c>
    </row>
    <row r="209" spans="1:6">
      <c r="A209" s="130">
        <v>43945</v>
      </c>
      <c r="B209" s="131">
        <v>0.41876157407407405</v>
      </c>
      <c r="C209" s="132">
        <v>43</v>
      </c>
      <c r="D209" s="133">
        <v>66.94</v>
      </c>
      <c r="E209" s="134">
        <v>2878.42</v>
      </c>
      <c r="F209" s="135" t="s">
        <v>24</v>
      </c>
    </row>
    <row r="210" spans="1:6">
      <c r="A210" s="130">
        <v>43945</v>
      </c>
      <c r="B210" s="131">
        <v>0.41876157407407405</v>
      </c>
      <c r="C210" s="132">
        <v>56</v>
      </c>
      <c r="D210" s="133">
        <v>66.94</v>
      </c>
      <c r="E210" s="134">
        <v>3748.64</v>
      </c>
      <c r="F210" s="135" t="s">
        <v>24</v>
      </c>
    </row>
    <row r="211" spans="1:6">
      <c r="A211" s="130">
        <v>43945</v>
      </c>
      <c r="B211" s="131">
        <v>0.43634259259259256</v>
      </c>
      <c r="C211" s="132">
        <v>217</v>
      </c>
      <c r="D211" s="133">
        <v>67.02</v>
      </c>
      <c r="E211" s="134">
        <v>14543.339999999998</v>
      </c>
      <c r="F211" s="135" t="s">
        <v>24</v>
      </c>
    </row>
    <row r="212" spans="1:6">
      <c r="A212" s="130">
        <v>43945</v>
      </c>
      <c r="B212" s="131">
        <v>0.43634259259259256</v>
      </c>
      <c r="C212" s="132">
        <v>151</v>
      </c>
      <c r="D212" s="133">
        <v>67.02</v>
      </c>
      <c r="E212" s="134">
        <v>10120.019999999999</v>
      </c>
      <c r="F212" s="135" t="s">
        <v>24</v>
      </c>
    </row>
    <row r="213" spans="1:6">
      <c r="A213" s="130">
        <v>43945</v>
      </c>
      <c r="B213" s="131">
        <v>0.43634259259259256</v>
      </c>
      <c r="C213" s="132">
        <v>76</v>
      </c>
      <c r="D213" s="133">
        <v>67.02</v>
      </c>
      <c r="E213" s="134">
        <v>5093.5199999999995</v>
      </c>
      <c r="F213" s="135" t="s">
        <v>24</v>
      </c>
    </row>
    <row r="214" spans="1:6">
      <c r="A214" s="130">
        <v>43945</v>
      </c>
      <c r="B214" s="131">
        <v>0.43634259259259256</v>
      </c>
      <c r="C214" s="132">
        <v>56</v>
      </c>
      <c r="D214" s="133">
        <v>67.02</v>
      </c>
      <c r="E214" s="134">
        <v>3753.12</v>
      </c>
      <c r="F214" s="135" t="s">
        <v>24</v>
      </c>
    </row>
    <row r="215" spans="1:6">
      <c r="A215" s="130">
        <v>43945</v>
      </c>
      <c r="B215" s="131">
        <v>0.45836805555555554</v>
      </c>
      <c r="C215" s="132">
        <v>309</v>
      </c>
      <c r="D215" s="133">
        <v>67.38</v>
      </c>
      <c r="E215" s="134">
        <v>20820.419999999998</v>
      </c>
      <c r="F215" s="135" t="s">
        <v>24</v>
      </c>
    </row>
    <row r="216" spans="1:6">
      <c r="A216" s="130">
        <v>43945</v>
      </c>
      <c r="B216" s="131">
        <v>0.45836805555555554</v>
      </c>
      <c r="C216" s="132">
        <v>191</v>
      </c>
      <c r="D216" s="133">
        <v>67.38</v>
      </c>
      <c r="E216" s="134">
        <v>12869.58</v>
      </c>
      <c r="F216" s="135" t="s">
        <v>24</v>
      </c>
    </row>
    <row r="217" spans="1:6">
      <c r="A217" s="130">
        <v>43945</v>
      </c>
      <c r="B217" s="131">
        <v>0.46541666666666665</v>
      </c>
      <c r="C217" s="132">
        <v>9</v>
      </c>
      <c r="D217" s="133">
        <v>67.319999999999993</v>
      </c>
      <c r="E217" s="134">
        <v>605.87999999999988</v>
      </c>
      <c r="F217" s="135" t="s">
        <v>24</v>
      </c>
    </row>
    <row r="218" spans="1:6">
      <c r="A218" s="130">
        <v>43945</v>
      </c>
      <c r="B218" s="131">
        <v>0.46541666666666665</v>
      </c>
      <c r="C218" s="132">
        <v>71</v>
      </c>
      <c r="D218" s="133">
        <v>67.319999999999993</v>
      </c>
      <c r="E218" s="134">
        <v>4779.7199999999993</v>
      </c>
      <c r="F218" s="135" t="s">
        <v>24</v>
      </c>
    </row>
    <row r="219" spans="1:6">
      <c r="A219" s="130">
        <v>43945</v>
      </c>
      <c r="B219" s="131">
        <v>0.46541666666666665</v>
      </c>
      <c r="C219" s="132">
        <v>90</v>
      </c>
      <c r="D219" s="133">
        <v>67.319999999999993</v>
      </c>
      <c r="E219" s="134">
        <v>6058.7999999999993</v>
      </c>
      <c r="F219" s="135" t="s">
        <v>24</v>
      </c>
    </row>
    <row r="220" spans="1:6">
      <c r="A220" s="130">
        <v>43945</v>
      </c>
      <c r="B220" s="131">
        <v>0.46541666666666665</v>
      </c>
      <c r="C220" s="132">
        <v>91</v>
      </c>
      <c r="D220" s="133">
        <v>67.319999999999993</v>
      </c>
      <c r="E220" s="134">
        <v>6126.119999999999</v>
      </c>
      <c r="F220" s="135" t="s">
        <v>24</v>
      </c>
    </row>
    <row r="221" spans="1:6">
      <c r="A221" s="130">
        <v>43945</v>
      </c>
      <c r="B221" s="131">
        <v>0.46541666666666665</v>
      </c>
      <c r="C221" s="132">
        <v>80</v>
      </c>
      <c r="D221" s="133">
        <v>67.319999999999993</v>
      </c>
      <c r="E221" s="134">
        <v>5385.5999999999995</v>
      </c>
      <c r="F221" s="135" t="s">
        <v>24</v>
      </c>
    </row>
    <row r="222" spans="1:6">
      <c r="A222" s="130">
        <v>43945</v>
      </c>
      <c r="B222" s="131">
        <v>0.46541666666666665</v>
      </c>
      <c r="C222" s="132">
        <v>100</v>
      </c>
      <c r="D222" s="133">
        <v>67.319999999999993</v>
      </c>
      <c r="E222" s="134">
        <v>6731.9999999999991</v>
      </c>
      <c r="F222" s="135" t="s">
        <v>24</v>
      </c>
    </row>
    <row r="223" spans="1:6">
      <c r="A223" s="130">
        <v>43945</v>
      </c>
      <c r="B223" s="131">
        <v>0.46541666666666665</v>
      </c>
      <c r="C223" s="132">
        <v>59</v>
      </c>
      <c r="D223" s="133">
        <v>67.319999999999993</v>
      </c>
      <c r="E223" s="134">
        <v>3971.8799999999997</v>
      </c>
      <c r="F223" s="135" t="s">
        <v>24</v>
      </c>
    </row>
    <row r="224" spans="1:6">
      <c r="A224" s="130">
        <v>43945</v>
      </c>
      <c r="B224" s="131">
        <v>0.48564814814814811</v>
      </c>
      <c r="C224" s="132">
        <v>100</v>
      </c>
      <c r="D224" s="133">
        <v>67.540000000000006</v>
      </c>
      <c r="E224" s="134">
        <v>6754.0000000000009</v>
      </c>
      <c r="F224" s="135" t="s">
        <v>24</v>
      </c>
    </row>
    <row r="225" spans="1:6">
      <c r="A225" s="130">
        <v>43945</v>
      </c>
      <c r="B225" s="131">
        <v>0.48564814814814811</v>
      </c>
      <c r="C225" s="132">
        <v>24</v>
      </c>
      <c r="D225" s="133">
        <v>67.540000000000006</v>
      </c>
      <c r="E225" s="134">
        <v>1620.96</v>
      </c>
      <c r="F225" s="135" t="s">
        <v>24</v>
      </c>
    </row>
    <row r="226" spans="1:6">
      <c r="A226" s="130">
        <v>43945</v>
      </c>
      <c r="B226" s="131">
        <v>0.50151620370370364</v>
      </c>
      <c r="C226" s="132">
        <v>412</v>
      </c>
      <c r="D226" s="133">
        <v>67.900000000000006</v>
      </c>
      <c r="E226" s="134">
        <v>27974.800000000003</v>
      </c>
      <c r="F226" s="135" t="s">
        <v>24</v>
      </c>
    </row>
    <row r="227" spans="1:6">
      <c r="A227" s="130">
        <v>43945</v>
      </c>
      <c r="B227" s="131">
        <v>0.50151620370370364</v>
      </c>
      <c r="C227" s="132">
        <v>88</v>
      </c>
      <c r="D227" s="133">
        <v>67.900000000000006</v>
      </c>
      <c r="E227" s="134">
        <v>5975.2000000000007</v>
      </c>
      <c r="F227" s="135" t="s">
        <v>24</v>
      </c>
    </row>
    <row r="228" spans="1:6">
      <c r="A228" s="130">
        <v>43945</v>
      </c>
      <c r="B228" s="131">
        <v>0.50597222222222216</v>
      </c>
      <c r="C228" s="132">
        <v>26</v>
      </c>
      <c r="D228" s="133">
        <v>67.84</v>
      </c>
      <c r="E228" s="134">
        <v>1763.8400000000001</v>
      </c>
      <c r="F228" s="135" t="s">
        <v>24</v>
      </c>
    </row>
    <row r="229" spans="1:6">
      <c r="A229" s="130">
        <v>43945</v>
      </c>
      <c r="B229" s="131">
        <v>0.50597222222222216</v>
      </c>
      <c r="C229" s="132">
        <v>15</v>
      </c>
      <c r="D229" s="133">
        <v>67.84</v>
      </c>
      <c r="E229" s="134">
        <v>1017.6</v>
      </c>
      <c r="F229" s="135" t="s">
        <v>24</v>
      </c>
    </row>
    <row r="230" spans="1:6">
      <c r="A230" s="130">
        <v>43945</v>
      </c>
      <c r="B230" s="131">
        <v>0.50597222222222216</v>
      </c>
      <c r="C230" s="132">
        <v>22</v>
      </c>
      <c r="D230" s="133">
        <v>67.84</v>
      </c>
      <c r="E230" s="134">
        <v>1492.48</v>
      </c>
      <c r="F230" s="135" t="s">
        <v>24</v>
      </c>
    </row>
    <row r="231" spans="1:6">
      <c r="A231" s="130">
        <v>43945</v>
      </c>
      <c r="B231" s="131">
        <v>0.50634259259259262</v>
      </c>
      <c r="C231" s="132">
        <v>157</v>
      </c>
      <c r="D231" s="133">
        <v>67.84</v>
      </c>
      <c r="E231" s="134">
        <v>10650.880000000001</v>
      </c>
      <c r="F231" s="135" t="s">
        <v>24</v>
      </c>
    </row>
    <row r="232" spans="1:6">
      <c r="A232" s="130">
        <v>43945</v>
      </c>
      <c r="B232" s="131">
        <v>0.50634259259259262</v>
      </c>
      <c r="C232" s="132">
        <v>280</v>
      </c>
      <c r="D232" s="133">
        <v>67.84</v>
      </c>
      <c r="E232" s="134">
        <v>18995.2</v>
      </c>
      <c r="F232" s="135" t="s">
        <v>24</v>
      </c>
    </row>
    <row r="233" spans="1:6">
      <c r="A233" s="130">
        <v>43945</v>
      </c>
      <c r="B233" s="131">
        <v>0.51471064814814815</v>
      </c>
      <c r="C233" s="132">
        <v>125</v>
      </c>
      <c r="D233" s="133">
        <v>67.98</v>
      </c>
      <c r="E233" s="134">
        <v>8497.5</v>
      </c>
      <c r="F233" s="135" t="s">
        <v>24</v>
      </c>
    </row>
    <row r="234" spans="1:6">
      <c r="A234" s="130">
        <v>43945</v>
      </c>
      <c r="B234" s="131">
        <v>0.51471064814814815</v>
      </c>
      <c r="C234" s="132">
        <v>74</v>
      </c>
      <c r="D234" s="133">
        <v>67.98</v>
      </c>
      <c r="E234" s="134">
        <v>5030.5200000000004</v>
      </c>
      <c r="F234" s="135" t="s">
        <v>24</v>
      </c>
    </row>
    <row r="235" spans="1:6">
      <c r="A235" s="130">
        <v>43945</v>
      </c>
      <c r="B235" s="131">
        <v>0.51474537037037038</v>
      </c>
      <c r="C235" s="132">
        <v>367</v>
      </c>
      <c r="D235" s="133">
        <v>67.98</v>
      </c>
      <c r="E235" s="134">
        <v>24948.66</v>
      </c>
      <c r="F235" s="135" t="s">
        <v>24</v>
      </c>
    </row>
    <row r="236" spans="1:6">
      <c r="A236" s="130">
        <v>43945</v>
      </c>
      <c r="B236" s="131">
        <v>0.51474537037037038</v>
      </c>
      <c r="C236" s="132">
        <v>434</v>
      </c>
      <c r="D236" s="133">
        <v>67.98</v>
      </c>
      <c r="E236" s="134">
        <v>29503.320000000003</v>
      </c>
      <c r="F236" s="135" t="s">
        <v>24</v>
      </c>
    </row>
    <row r="237" spans="1:6">
      <c r="A237" s="130">
        <v>43945</v>
      </c>
      <c r="B237" s="131">
        <v>0.55587962962962967</v>
      </c>
      <c r="C237" s="132">
        <v>90</v>
      </c>
      <c r="D237" s="133">
        <v>68.28</v>
      </c>
      <c r="E237" s="134">
        <v>6145.2</v>
      </c>
      <c r="F237" s="135" t="s">
        <v>24</v>
      </c>
    </row>
    <row r="238" spans="1:6">
      <c r="A238" s="130">
        <v>43945</v>
      </c>
      <c r="B238" s="131">
        <v>0.55587962962962967</v>
      </c>
      <c r="C238" s="132">
        <v>87</v>
      </c>
      <c r="D238" s="133">
        <v>68.28</v>
      </c>
      <c r="E238" s="134">
        <v>5940.36</v>
      </c>
      <c r="F238" s="135" t="s">
        <v>24</v>
      </c>
    </row>
    <row r="239" spans="1:6">
      <c r="A239" s="130">
        <v>43945</v>
      </c>
      <c r="B239" s="131">
        <v>0.55587962962962967</v>
      </c>
      <c r="C239" s="132">
        <v>67</v>
      </c>
      <c r="D239" s="133">
        <v>68.28</v>
      </c>
      <c r="E239" s="134">
        <v>4574.76</v>
      </c>
      <c r="F239" s="135" t="s">
        <v>24</v>
      </c>
    </row>
    <row r="240" spans="1:6">
      <c r="A240" s="130">
        <v>43945</v>
      </c>
      <c r="B240" s="131">
        <v>0.55587962962962967</v>
      </c>
      <c r="C240" s="132">
        <v>88</v>
      </c>
      <c r="D240" s="133">
        <v>68.28</v>
      </c>
      <c r="E240" s="134">
        <v>6008.64</v>
      </c>
      <c r="F240" s="135" t="s">
        <v>24</v>
      </c>
    </row>
    <row r="241" spans="1:6">
      <c r="A241" s="130">
        <v>43945</v>
      </c>
      <c r="B241" s="131">
        <v>0.55587962962962967</v>
      </c>
      <c r="C241" s="132">
        <v>94</v>
      </c>
      <c r="D241" s="133">
        <v>68.28</v>
      </c>
      <c r="E241" s="134">
        <v>6418.32</v>
      </c>
      <c r="F241" s="135" t="s">
        <v>24</v>
      </c>
    </row>
    <row r="242" spans="1:6">
      <c r="A242" s="130">
        <v>43945</v>
      </c>
      <c r="B242" s="131">
        <v>0.55587962962962967</v>
      </c>
      <c r="C242" s="132">
        <v>90</v>
      </c>
      <c r="D242" s="133">
        <v>68.28</v>
      </c>
      <c r="E242" s="134">
        <v>6145.2</v>
      </c>
      <c r="F242" s="135" t="s">
        <v>24</v>
      </c>
    </row>
    <row r="243" spans="1:6">
      <c r="A243" s="130">
        <v>43945</v>
      </c>
      <c r="B243" s="131">
        <v>0.55587962962962967</v>
      </c>
      <c r="C243" s="132">
        <v>90</v>
      </c>
      <c r="D243" s="133">
        <v>68.28</v>
      </c>
      <c r="E243" s="134">
        <v>6145.2</v>
      </c>
      <c r="F243" s="135" t="s">
        <v>24</v>
      </c>
    </row>
    <row r="244" spans="1:6">
      <c r="A244" s="130">
        <v>43945</v>
      </c>
      <c r="B244" s="131">
        <v>0.55587962962962967</v>
      </c>
      <c r="C244" s="132">
        <v>58</v>
      </c>
      <c r="D244" s="133">
        <v>68.28</v>
      </c>
      <c r="E244" s="134">
        <v>3960.2400000000002</v>
      </c>
      <c r="F244" s="135" t="s">
        <v>24</v>
      </c>
    </row>
    <row r="245" spans="1:6">
      <c r="A245" s="130">
        <v>43945</v>
      </c>
      <c r="B245" s="131">
        <v>0.55587962962962967</v>
      </c>
      <c r="C245" s="132">
        <v>125</v>
      </c>
      <c r="D245" s="133">
        <v>68.28</v>
      </c>
      <c r="E245" s="134">
        <v>8535</v>
      </c>
      <c r="F245" s="135" t="s">
        <v>24</v>
      </c>
    </row>
    <row r="246" spans="1:6">
      <c r="A246" s="130">
        <v>43945</v>
      </c>
      <c r="B246" s="131">
        <v>0.55587962962962967</v>
      </c>
      <c r="C246" s="132">
        <v>30</v>
      </c>
      <c r="D246" s="133">
        <v>68.260000000000005</v>
      </c>
      <c r="E246" s="134">
        <v>2047.8000000000002</v>
      </c>
      <c r="F246" s="135" t="s">
        <v>24</v>
      </c>
    </row>
    <row r="247" spans="1:6">
      <c r="A247" s="130">
        <v>43945</v>
      </c>
      <c r="B247" s="131">
        <v>0.55587962962962967</v>
      </c>
      <c r="C247" s="132">
        <v>26</v>
      </c>
      <c r="D247" s="133">
        <v>68.260000000000005</v>
      </c>
      <c r="E247" s="134">
        <v>1774.7600000000002</v>
      </c>
      <c r="F247" s="135" t="s">
        <v>24</v>
      </c>
    </row>
    <row r="248" spans="1:6">
      <c r="A248" s="130">
        <v>43945</v>
      </c>
      <c r="B248" s="131">
        <v>0.55587962962962967</v>
      </c>
      <c r="C248" s="132">
        <v>6</v>
      </c>
      <c r="D248" s="133">
        <v>68.28</v>
      </c>
      <c r="E248" s="134">
        <v>409.68</v>
      </c>
      <c r="F248" s="135" t="s">
        <v>24</v>
      </c>
    </row>
    <row r="249" spans="1:6">
      <c r="A249" s="130">
        <v>43945</v>
      </c>
      <c r="B249" s="131">
        <v>0.55591435185185178</v>
      </c>
      <c r="C249" s="132">
        <v>281</v>
      </c>
      <c r="D249" s="133">
        <v>68.28</v>
      </c>
      <c r="E249" s="134">
        <v>19186.68</v>
      </c>
      <c r="F249" s="135" t="s">
        <v>24</v>
      </c>
    </row>
    <row r="250" spans="1:6">
      <c r="A250" s="130">
        <v>43945</v>
      </c>
      <c r="B250" s="131">
        <v>0.55591435185185178</v>
      </c>
      <c r="C250" s="132">
        <v>344</v>
      </c>
      <c r="D250" s="133">
        <v>68.28</v>
      </c>
      <c r="E250" s="134">
        <v>23488.32</v>
      </c>
      <c r="F250" s="135" t="s">
        <v>24</v>
      </c>
    </row>
    <row r="251" spans="1:6">
      <c r="A251" s="130">
        <v>43945</v>
      </c>
      <c r="B251" s="131">
        <v>0.55591435185185178</v>
      </c>
      <c r="C251" s="132">
        <v>61</v>
      </c>
      <c r="D251" s="133">
        <v>68.28</v>
      </c>
      <c r="E251" s="134">
        <v>4165.08</v>
      </c>
      <c r="F251" s="135" t="s">
        <v>24</v>
      </c>
    </row>
    <row r="252" spans="1:6">
      <c r="A252" s="130">
        <v>43945</v>
      </c>
      <c r="B252" s="131">
        <v>0.55591435185185178</v>
      </c>
      <c r="C252" s="132">
        <v>463</v>
      </c>
      <c r="D252" s="133">
        <v>68.28</v>
      </c>
      <c r="E252" s="134">
        <v>31613.64</v>
      </c>
      <c r="F252" s="135" t="s">
        <v>24</v>
      </c>
    </row>
    <row r="253" spans="1:6">
      <c r="A253" s="130">
        <v>43945</v>
      </c>
      <c r="B253" s="131">
        <v>0.56688657407407417</v>
      </c>
      <c r="C253" s="132">
        <v>58</v>
      </c>
      <c r="D253" s="133">
        <v>68.12</v>
      </c>
      <c r="E253" s="134">
        <v>3950.96</v>
      </c>
      <c r="F253" s="135" t="s">
        <v>24</v>
      </c>
    </row>
    <row r="254" spans="1:6">
      <c r="A254" s="130">
        <v>43945</v>
      </c>
      <c r="B254" s="131">
        <v>0.56688657407407417</v>
      </c>
      <c r="C254" s="132">
        <v>85</v>
      </c>
      <c r="D254" s="133">
        <v>68.12</v>
      </c>
      <c r="E254" s="134">
        <v>5790.2000000000007</v>
      </c>
      <c r="F254" s="135" t="s">
        <v>24</v>
      </c>
    </row>
    <row r="255" spans="1:6">
      <c r="A255" s="130">
        <v>43945</v>
      </c>
      <c r="B255" s="131">
        <v>0.56688657407407417</v>
      </c>
      <c r="C255" s="132">
        <v>125</v>
      </c>
      <c r="D255" s="133">
        <v>68.12</v>
      </c>
      <c r="E255" s="134">
        <v>8515</v>
      </c>
      <c r="F255" s="135" t="s">
        <v>24</v>
      </c>
    </row>
    <row r="256" spans="1:6">
      <c r="A256" s="130">
        <v>43945</v>
      </c>
      <c r="B256" s="131">
        <v>0.56688657407407417</v>
      </c>
      <c r="C256" s="132">
        <v>608</v>
      </c>
      <c r="D256" s="133">
        <v>68.12</v>
      </c>
      <c r="E256" s="134">
        <v>41416.960000000006</v>
      </c>
      <c r="F256" s="135" t="s">
        <v>24</v>
      </c>
    </row>
    <row r="257" spans="1:6">
      <c r="A257" s="130">
        <v>43945</v>
      </c>
      <c r="B257" s="131">
        <v>0.57781249999999995</v>
      </c>
      <c r="C257" s="132">
        <v>122</v>
      </c>
      <c r="D257" s="133">
        <v>68.06</v>
      </c>
      <c r="E257" s="134">
        <v>8303.32</v>
      </c>
      <c r="F257" s="135" t="s">
        <v>24</v>
      </c>
    </row>
    <row r="258" spans="1:6">
      <c r="A258" s="130">
        <v>43945</v>
      </c>
      <c r="B258" s="131">
        <v>0.57781249999999995</v>
      </c>
      <c r="C258" s="132">
        <v>70</v>
      </c>
      <c r="D258" s="133">
        <v>68.06</v>
      </c>
      <c r="E258" s="134">
        <v>4764.2</v>
      </c>
      <c r="F258" s="135" t="s">
        <v>24</v>
      </c>
    </row>
    <row r="259" spans="1:6">
      <c r="A259" s="130">
        <v>43945</v>
      </c>
      <c r="B259" s="131">
        <v>0.57781249999999995</v>
      </c>
      <c r="C259" s="132">
        <v>69</v>
      </c>
      <c r="D259" s="133">
        <v>68.06</v>
      </c>
      <c r="E259" s="134">
        <v>4696.1400000000003</v>
      </c>
      <c r="F259" s="135" t="s">
        <v>24</v>
      </c>
    </row>
    <row r="260" spans="1:6">
      <c r="A260" s="130">
        <v>43945</v>
      </c>
      <c r="B260" s="131">
        <v>0.57781249999999995</v>
      </c>
      <c r="C260" s="132">
        <v>62</v>
      </c>
      <c r="D260" s="133">
        <v>68.06</v>
      </c>
      <c r="E260" s="134">
        <v>4219.72</v>
      </c>
      <c r="F260" s="135" t="s">
        <v>24</v>
      </c>
    </row>
    <row r="261" spans="1:6">
      <c r="A261" s="130">
        <v>43945</v>
      </c>
      <c r="B261" s="131">
        <v>0.57781249999999995</v>
      </c>
      <c r="C261" s="132">
        <v>83</v>
      </c>
      <c r="D261" s="133">
        <v>68.06</v>
      </c>
      <c r="E261" s="134">
        <v>5648.9800000000005</v>
      </c>
      <c r="F261" s="135" t="s">
        <v>24</v>
      </c>
    </row>
    <row r="262" spans="1:6">
      <c r="A262" s="130">
        <v>43945</v>
      </c>
      <c r="B262" s="131">
        <v>0.57781249999999995</v>
      </c>
      <c r="C262" s="132">
        <v>60</v>
      </c>
      <c r="D262" s="133">
        <v>68.06</v>
      </c>
      <c r="E262" s="134">
        <v>4083.6000000000004</v>
      </c>
      <c r="F262" s="135" t="s">
        <v>24</v>
      </c>
    </row>
    <row r="263" spans="1:6">
      <c r="A263" s="130">
        <v>43945</v>
      </c>
      <c r="B263" s="131">
        <v>0.57781249999999995</v>
      </c>
      <c r="C263" s="132">
        <v>98</v>
      </c>
      <c r="D263" s="133">
        <v>68.040000000000006</v>
      </c>
      <c r="E263" s="134">
        <v>6667.920000000001</v>
      </c>
      <c r="F263" s="135" t="s">
        <v>24</v>
      </c>
    </row>
    <row r="264" spans="1:6">
      <c r="A264" s="130">
        <v>43945</v>
      </c>
      <c r="B264" s="131">
        <v>0.57781249999999995</v>
      </c>
      <c r="C264" s="132">
        <v>542</v>
      </c>
      <c r="D264" s="133">
        <v>68.06</v>
      </c>
      <c r="E264" s="134">
        <v>36888.520000000004</v>
      </c>
      <c r="F264" s="135" t="s">
        <v>24</v>
      </c>
    </row>
    <row r="265" spans="1:6">
      <c r="A265" s="130">
        <v>43945</v>
      </c>
      <c r="B265" s="131">
        <v>0.57781249999999995</v>
      </c>
      <c r="C265" s="132">
        <v>323</v>
      </c>
      <c r="D265" s="133">
        <v>68.06</v>
      </c>
      <c r="E265" s="134">
        <v>21983.38</v>
      </c>
      <c r="F265" s="135" t="s">
        <v>24</v>
      </c>
    </row>
    <row r="266" spans="1:6">
      <c r="A266" s="130">
        <v>43945</v>
      </c>
      <c r="B266" s="131">
        <v>0.57781249999999995</v>
      </c>
      <c r="C266" s="132">
        <v>405</v>
      </c>
      <c r="D266" s="133">
        <v>68.06</v>
      </c>
      <c r="E266" s="134">
        <v>27564.3</v>
      </c>
      <c r="F266" s="135" t="s">
        <v>24</v>
      </c>
    </row>
    <row r="267" spans="1:6">
      <c r="A267" s="130">
        <v>43945</v>
      </c>
      <c r="B267" s="131">
        <v>0.57781249999999995</v>
      </c>
      <c r="C267" s="132">
        <v>49</v>
      </c>
      <c r="D267" s="133">
        <v>68.06</v>
      </c>
      <c r="E267" s="134">
        <v>3334.94</v>
      </c>
      <c r="F267" s="135" t="s">
        <v>24</v>
      </c>
    </row>
    <row r="268" spans="1:6">
      <c r="A268" s="130">
        <v>43945</v>
      </c>
      <c r="B268" s="131">
        <v>0.57781249999999995</v>
      </c>
      <c r="C268" s="132">
        <v>117</v>
      </c>
      <c r="D268" s="133">
        <v>68.06</v>
      </c>
      <c r="E268" s="134">
        <v>7963.02</v>
      </c>
      <c r="F268" s="135" t="s">
        <v>24</v>
      </c>
    </row>
    <row r="269" spans="1:6">
      <c r="A269" s="130">
        <v>43945</v>
      </c>
      <c r="B269" s="131">
        <v>0.57944444444444443</v>
      </c>
      <c r="C269" s="132">
        <v>86</v>
      </c>
      <c r="D269" s="133">
        <v>67.94</v>
      </c>
      <c r="E269" s="134">
        <v>5842.84</v>
      </c>
      <c r="F269" s="135" t="s">
        <v>24</v>
      </c>
    </row>
    <row r="270" spans="1:6">
      <c r="A270" s="130">
        <v>43945</v>
      </c>
      <c r="B270" s="131">
        <v>0.58556712962962976</v>
      </c>
      <c r="C270" s="132">
        <v>80</v>
      </c>
      <c r="D270" s="133">
        <v>67.900000000000006</v>
      </c>
      <c r="E270" s="134">
        <v>5432</v>
      </c>
      <c r="F270" s="135" t="s">
        <v>24</v>
      </c>
    </row>
    <row r="271" spans="1:6">
      <c r="A271" s="130">
        <v>43945</v>
      </c>
      <c r="B271" s="131">
        <v>0.58556712962962976</v>
      </c>
      <c r="C271" s="132">
        <v>280</v>
      </c>
      <c r="D271" s="133">
        <v>67.900000000000006</v>
      </c>
      <c r="E271" s="134">
        <v>19012</v>
      </c>
      <c r="F271" s="135" t="s">
        <v>24</v>
      </c>
    </row>
    <row r="272" spans="1:6">
      <c r="A272" s="130">
        <v>43945</v>
      </c>
      <c r="B272" s="131">
        <v>0.58556712962962976</v>
      </c>
      <c r="C272" s="132">
        <v>140</v>
      </c>
      <c r="D272" s="133">
        <v>67.900000000000006</v>
      </c>
      <c r="E272" s="134">
        <v>9506</v>
      </c>
      <c r="F272" s="135" t="s">
        <v>24</v>
      </c>
    </row>
    <row r="273" spans="1:6">
      <c r="A273" s="130">
        <v>43945</v>
      </c>
      <c r="B273" s="131">
        <v>0.60501157407407413</v>
      </c>
      <c r="C273" s="132">
        <v>134</v>
      </c>
      <c r="D273" s="133">
        <v>67.86</v>
      </c>
      <c r="E273" s="134">
        <v>9093.24</v>
      </c>
      <c r="F273" s="135" t="s">
        <v>24</v>
      </c>
    </row>
    <row r="274" spans="1:6">
      <c r="A274" s="130">
        <v>43945</v>
      </c>
      <c r="B274" s="131">
        <v>0.60501157407407413</v>
      </c>
      <c r="C274" s="132">
        <v>140</v>
      </c>
      <c r="D274" s="133">
        <v>67.86</v>
      </c>
      <c r="E274" s="134">
        <v>9500.4</v>
      </c>
      <c r="F274" s="135" t="s">
        <v>24</v>
      </c>
    </row>
    <row r="275" spans="1:6">
      <c r="A275" s="130">
        <v>43945</v>
      </c>
      <c r="B275" s="131">
        <v>0.60501157407407413</v>
      </c>
      <c r="C275" s="132">
        <v>140</v>
      </c>
      <c r="D275" s="133">
        <v>67.86</v>
      </c>
      <c r="E275" s="134">
        <v>9500.4</v>
      </c>
      <c r="F275" s="135" t="s">
        <v>24</v>
      </c>
    </row>
    <row r="276" spans="1:6">
      <c r="A276" s="130">
        <v>43945</v>
      </c>
      <c r="B276" s="131">
        <v>0.60548611111111106</v>
      </c>
      <c r="C276" s="132">
        <v>67</v>
      </c>
      <c r="D276" s="133">
        <v>67.88</v>
      </c>
      <c r="E276" s="134">
        <v>4547.96</v>
      </c>
      <c r="F276" s="135" t="s">
        <v>24</v>
      </c>
    </row>
    <row r="277" spans="1:6">
      <c r="A277" s="130">
        <v>43945</v>
      </c>
      <c r="B277" s="131">
        <v>0.60548611111111106</v>
      </c>
      <c r="C277" s="132">
        <v>23</v>
      </c>
      <c r="D277" s="133">
        <v>67.88</v>
      </c>
      <c r="E277" s="134">
        <v>1561.2399999999998</v>
      </c>
      <c r="F277" s="135" t="s">
        <v>24</v>
      </c>
    </row>
    <row r="278" spans="1:6">
      <c r="A278" s="130">
        <v>43945</v>
      </c>
      <c r="B278" s="131">
        <v>0.60548611111111106</v>
      </c>
      <c r="C278" s="132">
        <v>125</v>
      </c>
      <c r="D278" s="133">
        <v>67.88</v>
      </c>
      <c r="E278" s="134">
        <v>8485</v>
      </c>
      <c r="F278" s="135" t="s">
        <v>24</v>
      </c>
    </row>
    <row r="279" spans="1:6">
      <c r="A279" s="130">
        <v>43945</v>
      </c>
      <c r="B279" s="131">
        <v>0.60548611111111106</v>
      </c>
      <c r="C279" s="132">
        <v>74</v>
      </c>
      <c r="D279" s="133">
        <v>67.88</v>
      </c>
      <c r="E279" s="134">
        <v>5023.12</v>
      </c>
      <c r="F279" s="135" t="s">
        <v>24</v>
      </c>
    </row>
    <row r="280" spans="1:6">
      <c r="A280" s="130">
        <v>43945</v>
      </c>
      <c r="B280" s="131">
        <v>0.60579861111111111</v>
      </c>
      <c r="C280" s="132">
        <v>211</v>
      </c>
      <c r="D280" s="133">
        <v>67.88</v>
      </c>
      <c r="E280" s="134">
        <v>14322.679999999998</v>
      </c>
      <c r="F280" s="135" t="s">
        <v>24</v>
      </c>
    </row>
    <row r="281" spans="1:6">
      <c r="A281" s="130">
        <v>43945</v>
      </c>
      <c r="B281" s="131">
        <v>0.60700231481481481</v>
      </c>
      <c r="C281" s="132">
        <v>172</v>
      </c>
      <c r="D281" s="133">
        <v>67.900000000000006</v>
      </c>
      <c r="E281" s="134">
        <v>11678.800000000001</v>
      </c>
      <c r="F281" s="135" t="s">
        <v>24</v>
      </c>
    </row>
    <row r="282" spans="1:6">
      <c r="A282" s="130">
        <v>43945</v>
      </c>
      <c r="B282" s="131">
        <v>0.60700231481481481</v>
      </c>
      <c r="C282" s="132">
        <v>125</v>
      </c>
      <c r="D282" s="133">
        <v>67.900000000000006</v>
      </c>
      <c r="E282" s="134">
        <v>8487.5</v>
      </c>
      <c r="F282" s="135" t="s">
        <v>24</v>
      </c>
    </row>
    <row r="283" spans="1:6">
      <c r="A283" s="130">
        <v>43945</v>
      </c>
      <c r="B283" s="131">
        <v>0.60700231481481481</v>
      </c>
      <c r="C283" s="132">
        <v>65</v>
      </c>
      <c r="D283" s="133">
        <v>67.900000000000006</v>
      </c>
      <c r="E283" s="134">
        <v>4413.5</v>
      </c>
      <c r="F283" s="135" t="s">
        <v>24</v>
      </c>
    </row>
    <row r="284" spans="1:6">
      <c r="A284" s="130">
        <v>43945</v>
      </c>
      <c r="B284" s="131">
        <v>0.60700231481481481</v>
      </c>
      <c r="C284" s="132">
        <v>58</v>
      </c>
      <c r="D284" s="133">
        <v>67.900000000000006</v>
      </c>
      <c r="E284" s="134">
        <v>3938.2000000000003</v>
      </c>
      <c r="F284" s="135" t="s">
        <v>24</v>
      </c>
    </row>
    <row r="285" spans="1:6">
      <c r="A285" s="130">
        <v>43945</v>
      </c>
      <c r="B285" s="131">
        <v>0.60700231481481481</v>
      </c>
      <c r="C285" s="132">
        <v>57</v>
      </c>
      <c r="D285" s="133">
        <v>67.900000000000006</v>
      </c>
      <c r="E285" s="134">
        <v>3870.3</v>
      </c>
      <c r="F285" s="135" t="s">
        <v>24</v>
      </c>
    </row>
    <row r="286" spans="1:6">
      <c r="A286" s="130">
        <v>43945</v>
      </c>
      <c r="B286" s="131">
        <v>0.60700231481481481</v>
      </c>
      <c r="C286" s="132">
        <v>23</v>
      </c>
      <c r="D286" s="133">
        <v>67.900000000000006</v>
      </c>
      <c r="E286" s="134">
        <v>1561.7</v>
      </c>
      <c r="F286" s="135" t="s">
        <v>24</v>
      </c>
    </row>
    <row r="287" spans="1:6">
      <c r="A287" s="130">
        <v>43945</v>
      </c>
      <c r="B287" s="131">
        <v>0.61383101851851851</v>
      </c>
      <c r="C287" s="132">
        <v>2</v>
      </c>
      <c r="D287" s="133">
        <v>67.88</v>
      </c>
      <c r="E287" s="134">
        <v>135.76</v>
      </c>
      <c r="F287" s="135" t="s">
        <v>24</v>
      </c>
    </row>
    <row r="288" spans="1:6">
      <c r="A288" s="130">
        <v>43945</v>
      </c>
      <c r="B288" s="131">
        <v>0.61711805555555566</v>
      </c>
      <c r="C288" s="132">
        <v>52</v>
      </c>
      <c r="D288" s="133">
        <v>67.900000000000006</v>
      </c>
      <c r="E288" s="134">
        <v>3530.8</v>
      </c>
      <c r="F288" s="135" t="s">
        <v>24</v>
      </c>
    </row>
    <row r="289" spans="1:6">
      <c r="A289" s="130">
        <v>43945</v>
      </c>
      <c r="B289" s="131">
        <v>0.61711805555555566</v>
      </c>
      <c r="C289" s="132">
        <v>3</v>
      </c>
      <c r="D289" s="133">
        <v>67.900000000000006</v>
      </c>
      <c r="E289" s="134">
        <v>203.70000000000002</v>
      </c>
      <c r="F289" s="135" t="s">
        <v>24</v>
      </c>
    </row>
    <row r="290" spans="1:6">
      <c r="A290" s="130">
        <v>43945</v>
      </c>
      <c r="B290" s="131">
        <v>0.61711805555555566</v>
      </c>
      <c r="C290" s="132">
        <v>3</v>
      </c>
      <c r="D290" s="133">
        <v>67.900000000000006</v>
      </c>
      <c r="E290" s="134">
        <v>203.70000000000002</v>
      </c>
      <c r="F290" s="135" t="s">
        <v>24</v>
      </c>
    </row>
    <row r="291" spans="1:6">
      <c r="A291" s="130">
        <v>43945</v>
      </c>
      <c r="B291" s="131">
        <v>0.61711805555555566</v>
      </c>
      <c r="C291" s="132">
        <v>27</v>
      </c>
      <c r="D291" s="133">
        <v>67.900000000000006</v>
      </c>
      <c r="E291" s="134">
        <v>1833.3000000000002</v>
      </c>
      <c r="F291" s="135" t="s">
        <v>24</v>
      </c>
    </row>
    <row r="292" spans="1:6">
      <c r="A292" s="130">
        <v>43945</v>
      </c>
      <c r="B292" s="131">
        <v>0.61711805555555566</v>
      </c>
      <c r="C292" s="132">
        <v>74</v>
      </c>
      <c r="D292" s="133">
        <v>67.900000000000006</v>
      </c>
      <c r="E292" s="134">
        <v>5024.6000000000004</v>
      </c>
      <c r="F292" s="135" t="s">
        <v>24</v>
      </c>
    </row>
    <row r="293" spans="1:6">
      <c r="A293" s="130">
        <v>43945</v>
      </c>
      <c r="B293" s="131">
        <v>0.61711805555555566</v>
      </c>
      <c r="C293" s="132">
        <v>125</v>
      </c>
      <c r="D293" s="133">
        <v>67.900000000000006</v>
      </c>
      <c r="E293" s="134">
        <v>8487.5</v>
      </c>
      <c r="F293" s="135" t="s">
        <v>24</v>
      </c>
    </row>
    <row r="294" spans="1:6">
      <c r="A294" s="130">
        <v>43945</v>
      </c>
      <c r="B294" s="131">
        <v>0.61721064814814808</v>
      </c>
      <c r="C294" s="132">
        <v>74</v>
      </c>
      <c r="D294" s="133">
        <v>67.900000000000006</v>
      </c>
      <c r="E294" s="134">
        <v>5024.6000000000004</v>
      </c>
      <c r="F294" s="135" t="s">
        <v>24</v>
      </c>
    </row>
    <row r="295" spans="1:6">
      <c r="A295" s="130">
        <v>43945</v>
      </c>
      <c r="B295" s="131">
        <v>0.61721064814814808</v>
      </c>
      <c r="C295" s="132">
        <v>140</v>
      </c>
      <c r="D295" s="133">
        <v>67.900000000000006</v>
      </c>
      <c r="E295" s="134">
        <v>9506</v>
      </c>
      <c r="F295" s="135" t="s">
        <v>24</v>
      </c>
    </row>
    <row r="296" spans="1:6">
      <c r="A296" s="130">
        <v>43945</v>
      </c>
      <c r="B296" s="131">
        <v>0.63692129629629635</v>
      </c>
      <c r="C296" s="132">
        <v>85</v>
      </c>
      <c r="D296" s="133">
        <v>68.08</v>
      </c>
      <c r="E296" s="134">
        <v>5786.8</v>
      </c>
      <c r="F296" s="135" t="s">
        <v>24</v>
      </c>
    </row>
    <row r="297" spans="1:6">
      <c r="A297" s="130">
        <v>43945</v>
      </c>
      <c r="B297" s="131">
        <v>0.63692129629629635</v>
      </c>
      <c r="C297" s="132">
        <v>76</v>
      </c>
      <c r="D297" s="133">
        <v>68.08</v>
      </c>
      <c r="E297" s="134">
        <v>5174.08</v>
      </c>
      <c r="F297" s="135" t="s">
        <v>24</v>
      </c>
    </row>
    <row r="298" spans="1:6">
      <c r="A298" s="130">
        <v>43945</v>
      </c>
      <c r="B298" s="131">
        <v>0.63692129629629635</v>
      </c>
      <c r="C298" s="132">
        <v>1</v>
      </c>
      <c r="D298" s="133">
        <v>68.08</v>
      </c>
      <c r="E298" s="134">
        <v>68.08</v>
      </c>
      <c r="F298" s="135" t="s">
        <v>24</v>
      </c>
    </row>
    <row r="299" spans="1:6">
      <c r="A299" s="130">
        <v>43945</v>
      </c>
      <c r="B299" s="131">
        <v>0.63692129629629635</v>
      </c>
      <c r="C299" s="132">
        <v>7</v>
      </c>
      <c r="D299" s="133">
        <v>68.08</v>
      </c>
      <c r="E299" s="134">
        <v>476.56</v>
      </c>
      <c r="F299" s="135" t="s">
        <v>24</v>
      </c>
    </row>
    <row r="300" spans="1:6">
      <c r="A300" s="130">
        <v>43945</v>
      </c>
      <c r="B300" s="131">
        <v>0.63760416666666664</v>
      </c>
      <c r="C300" s="132">
        <v>183</v>
      </c>
      <c r="D300" s="133">
        <v>68.08</v>
      </c>
      <c r="E300" s="134">
        <v>12458.64</v>
      </c>
      <c r="F300" s="135" t="s">
        <v>24</v>
      </c>
    </row>
    <row r="301" spans="1:6">
      <c r="A301" s="130">
        <v>43945</v>
      </c>
      <c r="B301" s="131">
        <v>0.63760416666666664</v>
      </c>
      <c r="C301" s="132">
        <v>148</v>
      </c>
      <c r="D301" s="133">
        <v>68.08</v>
      </c>
      <c r="E301" s="134">
        <v>10075.84</v>
      </c>
      <c r="F301" s="135" t="s">
        <v>24</v>
      </c>
    </row>
    <row r="302" spans="1:6">
      <c r="A302" s="130">
        <v>43945</v>
      </c>
      <c r="B302" s="131">
        <v>0.66539351851851858</v>
      </c>
      <c r="C302" s="132">
        <v>72</v>
      </c>
      <c r="D302" s="133">
        <v>68.099999999999994</v>
      </c>
      <c r="E302" s="134">
        <v>4903.2</v>
      </c>
      <c r="F302" s="135" t="s">
        <v>24</v>
      </c>
    </row>
    <row r="303" spans="1:6">
      <c r="A303" s="130">
        <v>43945</v>
      </c>
      <c r="B303" s="131">
        <v>0.66539351851851858</v>
      </c>
      <c r="C303" s="132">
        <v>8</v>
      </c>
      <c r="D303" s="133">
        <v>68.099999999999994</v>
      </c>
      <c r="E303" s="134">
        <v>544.79999999999995</v>
      </c>
      <c r="F303" s="135" t="s">
        <v>24</v>
      </c>
    </row>
    <row r="304" spans="1:6">
      <c r="A304" s="130">
        <v>43945</v>
      </c>
      <c r="B304" s="131">
        <v>0.66539351851851858</v>
      </c>
      <c r="C304" s="132">
        <v>140</v>
      </c>
      <c r="D304" s="133">
        <v>68.099999999999994</v>
      </c>
      <c r="E304" s="134">
        <v>9534</v>
      </c>
      <c r="F304" s="135" t="s">
        <v>24</v>
      </c>
    </row>
    <row r="305" spans="1:6">
      <c r="A305" s="130">
        <v>43945</v>
      </c>
      <c r="B305" s="131">
        <v>0.66539351851851858</v>
      </c>
      <c r="C305" s="132">
        <v>140</v>
      </c>
      <c r="D305" s="133">
        <v>68.099999999999994</v>
      </c>
      <c r="E305" s="134">
        <v>9534</v>
      </c>
      <c r="F305" s="135" t="s">
        <v>24</v>
      </c>
    </row>
    <row r="306" spans="1:6">
      <c r="A306" s="130">
        <v>43945</v>
      </c>
      <c r="B306" s="131">
        <v>0.66539351851851858</v>
      </c>
      <c r="C306" s="132">
        <v>140</v>
      </c>
      <c r="D306" s="133">
        <v>68.099999999999994</v>
      </c>
      <c r="E306" s="134">
        <v>9534</v>
      </c>
      <c r="F306" s="135" t="s">
        <v>24</v>
      </c>
    </row>
    <row r="307" spans="1:6">
      <c r="A307" s="130">
        <v>43945</v>
      </c>
      <c r="B307" s="131">
        <v>0.67356481481481489</v>
      </c>
      <c r="C307" s="132">
        <v>31</v>
      </c>
      <c r="D307" s="133">
        <v>67.78</v>
      </c>
      <c r="E307" s="134">
        <v>2101.1799999999998</v>
      </c>
      <c r="F307" s="135" t="s">
        <v>24</v>
      </c>
    </row>
    <row r="308" spans="1:6">
      <c r="A308" s="130">
        <v>43945</v>
      </c>
      <c r="B308" s="131">
        <v>0.67356481481481489</v>
      </c>
      <c r="C308" s="132">
        <v>334</v>
      </c>
      <c r="D308" s="133">
        <v>67.78</v>
      </c>
      <c r="E308" s="134">
        <v>22638.52</v>
      </c>
      <c r="F308" s="135" t="s">
        <v>24</v>
      </c>
    </row>
    <row r="309" spans="1:6">
      <c r="A309" s="130">
        <v>43945</v>
      </c>
      <c r="B309" s="131">
        <v>0.67356481481481489</v>
      </c>
      <c r="C309" s="132">
        <v>119</v>
      </c>
      <c r="D309" s="133">
        <v>67.78</v>
      </c>
      <c r="E309" s="134">
        <v>8065.82</v>
      </c>
      <c r="F309" s="135" t="s">
        <v>24</v>
      </c>
    </row>
    <row r="310" spans="1:6">
      <c r="A310" s="130">
        <v>43945</v>
      </c>
      <c r="B310" s="131">
        <v>0.67356481481481489</v>
      </c>
      <c r="C310" s="132">
        <v>16</v>
      </c>
      <c r="D310" s="133">
        <v>67.78</v>
      </c>
      <c r="E310" s="134">
        <v>1084.48</v>
      </c>
      <c r="F310" s="135" t="s">
        <v>24</v>
      </c>
    </row>
    <row r="311" spans="1:6">
      <c r="A311" s="130">
        <v>43945</v>
      </c>
      <c r="B311" s="131">
        <v>0.69089120370370372</v>
      </c>
      <c r="C311" s="132">
        <v>85</v>
      </c>
      <c r="D311" s="133">
        <v>68.16</v>
      </c>
      <c r="E311" s="134">
        <v>5793.5999999999995</v>
      </c>
      <c r="F311" s="135" t="s">
        <v>24</v>
      </c>
    </row>
    <row r="312" spans="1:6">
      <c r="A312" s="130">
        <v>43945</v>
      </c>
      <c r="B312" s="131">
        <v>0.69114583333333346</v>
      </c>
      <c r="C312" s="132">
        <v>31</v>
      </c>
      <c r="D312" s="133">
        <v>68.2</v>
      </c>
      <c r="E312" s="134">
        <v>2114.2000000000003</v>
      </c>
      <c r="F312" s="135" t="s">
        <v>24</v>
      </c>
    </row>
    <row r="313" spans="1:6">
      <c r="A313" s="130">
        <v>43945</v>
      </c>
      <c r="B313" s="131">
        <v>0.69114583333333346</v>
      </c>
      <c r="C313" s="132">
        <v>352</v>
      </c>
      <c r="D313" s="133">
        <v>68.2</v>
      </c>
      <c r="E313" s="134">
        <v>24006.400000000001</v>
      </c>
      <c r="F313" s="135" t="s">
        <v>24</v>
      </c>
    </row>
    <row r="314" spans="1:6">
      <c r="A314" s="130">
        <v>43945</v>
      </c>
      <c r="B314" s="131">
        <v>0.69114583333333346</v>
      </c>
      <c r="C314" s="132">
        <v>32</v>
      </c>
      <c r="D314" s="133">
        <v>68.2</v>
      </c>
      <c r="E314" s="134">
        <v>2182.4</v>
      </c>
      <c r="F314" s="135" t="s">
        <v>24</v>
      </c>
    </row>
    <row r="315" spans="1:6">
      <c r="A315" s="130">
        <v>43945</v>
      </c>
      <c r="B315" s="131">
        <v>0.69833333333333325</v>
      </c>
      <c r="C315" s="132">
        <v>190</v>
      </c>
      <c r="D315" s="133">
        <v>67.92</v>
      </c>
      <c r="E315" s="134">
        <v>12904.800000000001</v>
      </c>
      <c r="F315" s="135" t="s">
        <v>24</v>
      </c>
    </row>
    <row r="316" spans="1:6">
      <c r="A316" s="130">
        <v>43945</v>
      </c>
      <c r="B316" s="131">
        <v>0.69833333333333325</v>
      </c>
      <c r="C316" s="132">
        <v>310</v>
      </c>
      <c r="D316" s="133">
        <v>67.92</v>
      </c>
      <c r="E316" s="134">
        <v>21055.200000000001</v>
      </c>
      <c r="F316" s="135" t="s">
        <v>24</v>
      </c>
    </row>
    <row r="317" spans="1:6">
      <c r="A317" s="130">
        <v>43945</v>
      </c>
      <c r="B317" s="131">
        <v>0.70057870370370379</v>
      </c>
      <c r="C317" s="132">
        <v>43</v>
      </c>
      <c r="D317" s="133">
        <v>67.959999999999994</v>
      </c>
      <c r="E317" s="134">
        <v>2922.2799999999997</v>
      </c>
      <c r="F317" s="135" t="s">
        <v>24</v>
      </c>
    </row>
    <row r="318" spans="1:6">
      <c r="A318" s="130">
        <v>43945</v>
      </c>
      <c r="B318" s="131">
        <v>0.70057870370370379</v>
      </c>
      <c r="C318" s="132">
        <v>294</v>
      </c>
      <c r="D318" s="133">
        <v>67.959999999999994</v>
      </c>
      <c r="E318" s="134">
        <v>19980.239999999998</v>
      </c>
      <c r="F318" s="135" t="s">
        <v>24</v>
      </c>
    </row>
    <row r="319" spans="1:6">
      <c r="A319" s="130">
        <v>43945</v>
      </c>
      <c r="B319" s="131">
        <v>0.70057870370370379</v>
      </c>
      <c r="C319" s="132">
        <v>107</v>
      </c>
      <c r="D319" s="133">
        <v>67.959999999999994</v>
      </c>
      <c r="E319" s="134">
        <v>7271.7199999999993</v>
      </c>
      <c r="F319" s="135" t="s">
        <v>24</v>
      </c>
    </row>
    <row r="320" spans="1:6">
      <c r="A320" s="130">
        <v>43945</v>
      </c>
      <c r="B320" s="131">
        <v>0.70057870370370379</v>
      </c>
      <c r="C320" s="132">
        <v>106</v>
      </c>
      <c r="D320" s="133">
        <v>67.959999999999994</v>
      </c>
      <c r="E320" s="134">
        <v>7203.7599999999993</v>
      </c>
      <c r="F320" s="135" t="s">
        <v>24</v>
      </c>
    </row>
    <row r="321" spans="1:6">
      <c r="A321" s="130">
        <v>43945</v>
      </c>
      <c r="B321" s="131">
        <v>0.70057870370370379</v>
      </c>
      <c r="C321" s="132">
        <v>76</v>
      </c>
      <c r="D321" s="133">
        <v>67.959999999999994</v>
      </c>
      <c r="E321" s="134">
        <v>5164.9599999999991</v>
      </c>
      <c r="F321" s="135" t="s">
        <v>24</v>
      </c>
    </row>
    <row r="322" spans="1:6">
      <c r="A322" s="130">
        <v>43945</v>
      </c>
      <c r="B322" s="131">
        <v>0.70057870370370379</v>
      </c>
      <c r="C322" s="132">
        <v>85</v>
      </c>
      <c r="D322" s="133">
        <v>67.959999999999994</v>
      </c>
      <c r="E322" s="134">
        <v>5776.5999999999995</v>
      </c>
      <c r="F322" s="135" t="s">
        <v>24</v>
      </c>
    </row>
    <row r="323" spans="1:6">
      <c r="A323" s="130">
        <v>43945</v>
      </c>
      <c r="B323" s="131">
        <v>0.70057870370370379</v>
      </c>
      <c r="C323" s="132">
        <v>125</v>
      </c>
      <c r="D323" s="133">
        <v>67.959999999999994</v>
      </c>
      <c r="E323" s="134">
        <v>8495</v>
      </c>
      <c r="F323" s="135" t="s">
        <v>24</v>
      </c>
    </row>
    <row r="324" spans="1:6">
      <c r="A324" s="130">
        <v>43945</v>
      </c>
      <c r="B324" s="131">
        <v>0.70057870370370379</v>
      </c>
      <c r="C324" s="132">
        <v>84</v>
      </c>
      <c r="D324" s="133">
        <v>67.959999999999994</v>
      </c>
      <c r="E324" s="134">
        <v>5708.6399999999994</v>
      </c>
      <c r="F324" s="135" t="s">
        <v>24</v>
      </c>
    </row>
    <row r="325" spans="1:6">
      <c r="A325" s="130">
        <v>43945</v>
      </c>
      <c r="B325" s="131">
        <v>0.70057870370370379</v>
      </c>
      <c r="C325" s="132">
        <v>80</v>
      </c>
      <c r="D325" s="133">
        <v>67.959999999999994</v>
      </c>
      <c r="E325" s="134">
        <v>5436.7999999999993</v>
      </c>
      <c r="F325" s="135" t="s">
        <v>24</v>
      </c>
    </row>
    <row r="326" spans="1:6">
      <c r="A326" s="130">
        <v>43945</v>
      </c>
      <c r="B326" s="131">
        <v>0.70581018518518512</v>
      </c>
      <c r="C326" s="132">
        <v>490</v>
      </c>
      <c r="D326" s="133">
        <v>67.94</v>
      </c>
      <c r="E326" s="134">
        <v>33290.6</v>
      </c>
      <c r="F326" s="135" t="s">
        <v>24</v>
      </c>
    </row>
    <row r="327" spans="1:6">
      <c r="A327" s="130">
        <v>43945</v>
      </c>
      <c r="B327" s="131">
        <v>0.70581018518518512</v>
      </c>
      <c r="C327" s="132">
        <v>10</v>
      </c>
      <c r="D327" s="133">
        <v>67.94</v>
      </c>
      <c r="E327" s="134">
        <v>679.4</v>
      </c>
      <c r="F327" s="135" t="s">
        <v>24</v>
      </c>
    </row>
    <row r="328" spans="1:6">
      <c r="A328" s="130">
        <v>43945</v>
      </c>
      <c r="B328" s="131">
        <v>0.70591435185185192</v>
      </c>
      <c r="C328" s="132">
        <v>66</v>
      </c>
      <c r="D328" s="133">
        <v>67.88</v>
      </c>
      <c r="E328" s="134">
        <v>4480.08</v>
      </c>
      <c r="F328" s="135" t="s">
        <v>24</v>
      </c>
    </row>
    <row r="329" spans="1:6">
      <c r="A329" s="130">
        <v>43945</v>
      </c>
      <c r="B329" s="131">
        <v>0.70591435185185192</v>
      </c>
      <c r="C329" s="132">
        <v>140</v>
      </c>
      <c r="D329" s="133">
        <v>67.88</v>
      </c>
      <c r="E329" s="134">
        <v>9503.1999999999989</v>
      </c>
      <c r="F329" s="135" t="s">
        <v>24</v>
      </c>
    </row>
    <row r="330" spans="1:6">
      <c r="A330" s="130">
        <v>43945</v>
      </c>
      <c r="B330" s="131">
        <v>0.70591435185185192</v>
      </c>
      <c r="C330" s="132">
        <v>294</v>
      </c>
      <c r="D330" s="133">
        <v>67.88</v>
      </c>
      <c r="E330" s="134">
        <v>19956.719999999998</v>
      </c>
      <c r="F330" s="135" t="s">
        <v>24</v>
      </c>
    </row>
    <row r="331" spans="1:6">
      <c r="A331" s="130">
        <v>43945</v>
      </c>
      <c r="B331" s="131">
        <v>0.71099537037037042</v>
      </c>
      <c r="C331" s="132">
        <v>72</v>
      </c>
      <c r="D331" s="133">
        <v>67.88</v>
      </c>
      <c r="E331" s="134">
        <v>4887.3599999999997</v>
      </c>
      <c r="F331" s="135" t="s">
        <v>24</v>
      </c>
    </row>
    <row r="332" spans="1:6">
      <c r="A332" s="130">
        <v>43945</v>
      </c>
      <c r="B332" s="131">
        <v>0.71594907407407404</v>
      </c>
      <c r="C332" s="132">
        <v>147</v>
      </c>
      <c r="D332" s="133">
        <v>67.88</v>
      </c>
      <c r="E332" s="134">
        <v>9978.3599999999988</v>
      </c>
      <c r="F332" s="135" t="s">
        <v>24</v>
      </c>
    </row>
    <row r="333" spans="1:6">
      <c r="A333" s="130">
        <v>43945</v>
      </c>
      <c r="B333" s="131">
        <v>0.71599537037037031</v>
      </c>
      <c r="C333" s="132">
        <v>122</v>
      </c>
      <c r="D333" s="133">
        <v>67.88</v>
      </c>
      <c r="E333" s="134">
        <v>8281.3599999999988</v>
      </c>
      <c r="F333" s="135" t="s">
        <v>24</v>
      </c>
    </row>
    <row r="334" spans="1:6">
      <c r="A334" s="130">
        <v>43945</v>
      </c>
      <c r="B334" s="131">
        <v>0.71599537037037031</v>
      </c>
      <c r="C334" s="132">
        <v>66</v>
      </c>
      <c r="D334" s="133">
        <v>67.88</v>
      </c>
      <c r="E334" s="134">
        <v>4480.08</v>
      </c>
      <c r="F334" s="135" t="s">
        <v>24</v>
      </c>
    </row>
    <row r="335" spans="1:6">
      <c r="A335" s="130">
        <v>43945</v>
      </c>
      <c r="B335" s="131">
        <v>0.71599537037037031</v>
      </c>
      <c r="C335" s="132">
        <v>93</v>
      </c>
      <c r="D335" s="133">
        <v>67.88</v>
      </c>
      <c r="E335" s="134">
        <v>6312.8399999999992</v>
      </c>
      <c r="F335" s="135" t="s">
        <v>24</v>
      </c>
    </row>
    <row r="336" spans="1:6">
      <c r="A336" s="130">
        <v>43945</v>
      </c>
      <c r="B336" s="131">
        <v>0.71668981481481486</v>
      </c>
      <c r="C336" s="132">
        <v>500</v>
      </c>
      <c r="D336" s="133">
        <v>67.819999999999993</v>
      </c>
      <c r="E336" s="134">
        <v>33910</v>
      </c>
      <c r="F336" s="135" t="s">
        <v>24</v>
      </c>
    </row>
    <row r="337" spans="1:6">
      <c r="A337" s="130">
        <v>43945</v>
      </c>
      <c r="B337" s="131">
        <v>0.7171412037037036</v>
      </c>
      <c r="C337" s="132">
        <v>500</v>
      </c>
      <c r="D337" s="133">
        <v>67.760000000000005</v>
      </c>
      <c r="E337" s="134">
        <v>33880</v>
      </c>
      <c r="F337" s="135" t="s">
        <v>24</v>
      </c>
    </row>
    <row r="338" spans="1:6">
      <c r="A338" s="130">
        <v>43945</v>
      </c>
      <c r="B338" s="131">
        <v>0.7171412037037036</v>
      </c>
      <c r="C338" s="132">
        <v>500</v>
      </c>
      <c r="D338" s="133">
        <v>67.7</v>
      </c>
      <c r="E338" s="134">
        <v>33850</v>
      </c>
      <c r="F338" s="135" t="s">
        <v>24</v>
      </c>
    </row>
    <row r="339" spans="1:6">
      <c r="A339" s="130">
        <v>43945</v>
      </c>
      <c r="B339" s="131">
        <v>0.7171412037037036</v>
      </c>
      <c r="C339" s="132">
        <v>500</v>
      </c>
      <c r="D339" s="133">
        <v>67.62</v>
      </c>
      <c r="E339" s="134">
        <v>33810</v>
      </c>
      <c r="F339" s="135" t="s">
        <v>24</v>
      </c>
    </row>
    <row r="340" spans="1:6">
      <c r="A340" s="130">
        <v>43945</v>
      </c>
      <c r="B340" s="131">
        <v>0.72219907407407413</v>
      </c>
      <c r="C340" s="132">
        <v>40</v>
      </c>
      <c r="D340" s="133">
        <v>67.98</v>
      </c>
      <c r="E340" s="134">
        <v>2719.2000000000003</v>
      </c>
      <c r="F340" s="135" t="s">
        <v>24</v>
      </c>
    </row>
    <row r="341" spans="1:6">
      <c r="A341" s="130">
        <v>43945</v>
      </c>
      <c r="B341" s="131">
        <v>0.72219907407407413</v>
      </c>
      <c r="C341" s="132">
        <v>85</v>
      </c>
      <c r="D341" s="133">
        <v>67.98</v>
      </c>
      <c r="E341" s="134">
        <v>5778.3</v>
      </c>
      <c r="F341" s="135" t="s">
        <v>24</v>
      </c>
    </row>
    <row r="342" spans="1:6">
      <c r="A342" s="130">
        <v>43945</v>
      </c>
      <c r="B342" s="131">
        <v>0.72219907407407413</v>
      </c>
      <c r="C342" s="132">
        <v>80</v>
      </c>
      <c r="D342" s="133">
        <v>67.98</v>
      </c>
      <c r="E342" s="134">
        <v>5438.4000000000005</v>
      </c>
      <c r="F342" s="135" t="s">
        <v>24</v>
      </c>
    </row>
    <row r="343" spans="1:6">
      <c r="A343" s="130">
        <v>43945</v>
      </c>
      <c r="B343" s="131">
        <v>0.72219907407407413</v>
      </c>
      <c r="C343" s="132">
        <v>82</v>
      </c>
      <c r="D343" s="133">
        <v>67.98</v>
      </c>
      <c r="E343" s="134">
        <v>5574.3600000000006</v>
      </c>
      <c r="F343" s="135" t="s">
        <v>24</v>
      </c>
    </row>
    <row r="344" spans="1:6">
      <c r="A344" s="130">
        <v>43945</v>
      </c>
      <c r="B344" s="131">
        <v>0.72219907407407413</v>
      </c>
      <c r="C344" s="132">
        <v>128</v>
      </c>
      <c r="D344" s="133">
        <v>67.98</v>
      </c>
      <c r="E344" s="134">
        <v>8701.44</v>
      </c>
      <c r="F344" s="135" t="s">
        <v>24</v>
      </c>
    </row>
    <row r="345" spans="1:6">
      <c r="A345" s="130">
        <v>43945</v>
      </c>
      <c r="B345" s="131">
        <v>0.72219907407407413</v>
      </c>
      <c r="C345" s="132">
        <v>85</v>
      </c>
      <c r="D345" s="133">
        <v>67.98</v>
      </c>
      <c r="E345" s="134">
        <v>5778.3</v>
      </c>
      <c r="F345" s="135" t="s">
        <v>24</v>
      </c>
    </row>
    <row r="346" spans="1:6">
      <c r="A346" s="130">
        <v>43948</v>
      </c>
      <c r="B346" s="131">
        <v>0.38646990740740739</v>
      </c>
      <c r="C346" s="132">
        <v>202</v>
      </c>
      <c r="D346" s="133">
        <v>68</v>
      </c>
      <c r="E346" s="134">
        <v>13736</v>
      </c>
      <c r="F346" s="135" t="s">
        <v>24</v>
      </c>
    </row>
    <row r="347" spans="1:6">
      <c r="A347" s="130">
        <v>43948</v>
      </c>
      <c r="B347" s="131">
        <v>0.38646990740740739</v>
      </c>
      <c r="C347" s="132">
        <v>298</v>
      </c>
      <c r="D347" s="133">
        <v>68</v>
      </c>
      <c r="E347" s="134">
        <v>20264</v>
      </c>
      <c r="F347" s="135" t="s">
        <v>24</v>
      </c>
    </row>
    <row r="348" spans="1:6">
      <c r="A348" s="130">
        <v>43948</v>
      </c>
      <c r="B348" s="131">
        <v>0.39524305555555556</v>
      </c>
      <c r="C348" s="132">
        <v>500</v>
      </c>
      <c r="D348" s="133">
        <v>68</v>
      </c>
      <c r="E348" s="134">
        <v>34000</v>
      </c>
      <c r="F348" s="135" t="s">
        <v>24</v>
      </c>
    </row>
    <row r="349" spans="1:6">
      <c r="A349" s="130">
        <v>43948</v>
      </c>
      <c r="B349" s="131">
        <v>0.39635416666666662</v>
      </c>
      <c r="C349" s="132">
        <v>400</v>
      </c>
      <c r="D349" s="133">
        <v>67.900000000000006</v>
      </c>
      <c r="E349" s="134">
        <v>27160.000000000004</v>
      </c>
      <c r="F349" s="135" t="s">
        <v>24</v>
      </c>
    </row>
    <row r="350" spans="1:6">
      <c r="A350" s="130">
        <v>43948</v>
      </c>
      <c r="B350" s="131">
        <v>0.39635416666666662</v>
      </c>
      <c r="C350" s="132">
        <v>100</v>
      </c>
      <c r="D350" s="133">
        <v>67.900000000000006</v>
      </c>
      <c r="E350" s="134">
        <v>6790.0000000000009</v>
      </c>
      <c r="F350" s="135" t="s">
        <v>24</v>
      </c>
    </row>
    <row r="351" spans="1:6">
      <c r="A351" s="130">
        <v>43948</v>
      </c>
      <c r="B351" s="131">
        <v>0.41305555555555556</v>
      </c>
      <c r="C351" s="132">
        <v>140</v>
      </c>
      <c r="D351" s="133">
        <v>68</v>
      </c>
      <c r="E351" s="134">
        <v>9520</v>
      </c>
      <c r="F351" s="135" t="s">
        <v>24</v>
      </c>
    </row>
    <row r="352" spans="1:6">
      <c r="A352" s="130">
        <v>43948</v>
      </c>
      <c r="B352" s="131">
        <v>0.41305555555555556</v>
      </c>
      <c r="C352" s="132">
        <v>348</v>
      </c>
      <c r="D352" s="133">
        <v>68</v>
      </c>
      <c r="E352" s="134">
        <v>23664</v>
      </c>
      <c r="F352" s="135" t="s">
        <v>24</v>
      </c>
    </row>
    <row r="353" spans="1:6">
      <c r="A353" s="130">
        <v>43948</v>
      </c>
      <c r="B353" s="131">
        <v>0.41305555555555556</v>
      </c>
      <c r="C353" s="132">
        <v>12</v>
      </c>
      <c r="D353" s="133">
        <v>68</v>
      </c>
      <c r="E353" s="134">
        <v>816</v>
      </c>
      <c r="F353" s="135" t="s">
        <v>24</v>
      </c>
    </row>
    <row r="354" spans="1:6">
      <c r="A354" s="130">
        <v>43948</v>
      </c>
      <c r="B354" s="131">
        <v>0.41736111111111113</v>
      </c>
      <c r="C354" s="132">
        <v>223</v>
      </c>
      <c r="D354" s="133">
        <v>68</v>
      </c>
      <c r="E354" s="134">
        <v>15164</v>
      </c>
      <c r="F354" s="135" t="s">
        <v>24</v>
      </c>
    </row>
    <row r="355" spans="1:6">
      <c r="A355" s="130">
        <v>43948</v>
      </c>
      <c r="B355" s="131">
        <v>0.41736111111111113</v>
      </c>
      <c r="C355" s="132">
        <v>277</v>
      </c>
      <c r="D355" s="133">
        <v>68</v>
      </c>
      <c r="E355" s="134">
        <v>18836</v>
      </c>
      <c r="F355" s="135" t="s">
        <v>24</v>
      </c>
    </row>
    <row r="356" spans="1:6">
      <c r="A356" s="130">
        <v>43948</v>
      </c>
      <c r="B356" s="131">
        <v>0.41979166666666662</v>
      </c>
      <c r="C356" s="132">
        <v>500</v>
      </c>
      <c r="D356" s="133">
        <v>67.900000000000006</v>
      </c>
      <c r="E356" s="134">
        <v>33950</v>
      </c>
      <c r="F356" s="135" t="s">
        <v>24</v>
      </c>
    </row>
    <row r="357" spans="1:6">
      <c r="A357" s="130">
        <v>43948</v>
      </c>
      <c r="B357" s="131">
        <v>0.42162037037037042</v>
      </c>
      <c r="C357" s="132">
        <v>500</v>
      </c>
      <c r="D357" s="133">
        <v>67.8</v>
      </c>
      <c r="E357" s="134">
        <v>33900</v>
      </c>
      <c r="F357" s="135" t="s">
        <v>24</v>
      </c>
    </row>
    <row r="358" spans="1:6">
      <c r="A358" s="130">
        <v>43948</v>
      </c>
      <c r="B358" s="131">
        <v>0.42572916666666666</v>
      </c>
      <c r="C358" s="132">
        <v>500</v>
      </c>
      <c r="D358" s="133">
        <v>67.7</v>
      </c>
      <c r="E358" s="134">
        <v>33850</v>
      </c>
      <c r="F358" s="135" t="s">
        <v>24</v>
      </c>
    </row>
    <row r="359" spans="1:6">
      <c r="A359" s="130">
        <v>43948</v>
      </c>
      <c r="B359" s="131">
        <v>0.42577546296296293</v>
      </c>
      <c r="C359" s="132">
        <v>127</v>
      </c>
      <c r="D359" s="133">
        <v>67.7</v>
      </c>
      <c r="E359" s="134">
        <v>8597.9</v>
      </c>
      <c r="F359" s="135" t="s">
        <v>24</v>
      </c>
    </row>
    <row r="360" spans="1:6">
      <c r="A360" s="130">
        <v>43948</v>
      </c>
      <c r="B360" s="131">
        <v>0.42609953703703707</v>
      </c>
      <c r="C360" s="132">
        <v>75</v>
      </c>
      <c r="D360" s="133">
        <v>67.72</v>
      </c>
      <c r="E360" s="134">
        <v>5079</v>
      </c>
      <c r="F360" s="135" t="s">
        <v>24</v>
      </c>
    </row>
    <row r="361" spans="1:6">
      <c r="A361" s="130">
        <v>43948</v>
      </c>
      <c r="B361" s="131">
        <v>0.42609953703703707</v>
      </c>
      <c r="C361" s="132">
        <v>74</v>
      </c>
      <c r="D361" s="133">
        <v>67.72</v>
      </c>
      <c r="E361" s="134">
        <v>5011.28</v>
      </c>
      <c r="F361" s="135" t="s">
        <v>24</v>
      </c>
    </row>
    <row r="362" spans="1:6">
      <c r="A362" s="130">
        <v>43948</v>
      </c>
      <c r="B362" s="131">
        <v>0.42609953703703707</v>
      </c>
      <c r="C362" s="132">
        <v>92</v>
      </c>
      <c r="D362" s="133">
        <v>67.72</v>
      </c>
      <c r="E362" s="134">
        <v>6230.24</v>
      </c>
      <c r="F362" s="135" t="s">
        <v>24</v>
      </c>
    </row>
    <row r="363" spans="1:6">
      <c r="A363" s="130">
        <v>43948</v>
      </c>
      <c r="B363" s="131">
        <v>0.42609953703703707</v>
      </c>
      <c r="C363" s="132">
        <v>399</v>
      </c>
      <c r="D363" s="133">
        <v>67.72</v>
      </c>
      <c r="E363" s="134">
        <v>27020.28</v>
      </c>
      <c r="F363" s="135" t="s">
        <v>24</v>
      </c>
    </row>
    <row r="364" spans="1:6">
      <c r="A364" s="130">
        <v>43948</v>
      </c>
      <c r="B364" s="131">
        <v>0.42609953703703707</v>
      </c>
      <c r="C364" s="132">
        <v>144</v>
      </c>
      <c r="D364" s="133">
        <v>67.72</v>
      </c>
      <c r="E364" s="134">
        <v>9751.68</v>
      </c>
      <c r="F364" s="135" t="s">
        <v>24</v>
      </c>
    </row>
    <row r="365" spans="1:6">
      <c r="A365" s="130">
        <v>43948</v>
      </c>
      <c r="B365" s="131">
        <v>0.42609953703703707</v>
      </c>
      <c r="C365" s="132">
        <v>89</v>
      </c>
      <c r="D365" s="133">
        <v>67.72</v>
      </c>
      <c r="E365" s="134">
        <v>6027.08</v>
      </c>
      <c r="F365" s="135" t="s">
        <v>24</v>
      </c>
    </row>
    <row r="366" spans="1:6">
      <c r="A366" s="130">
        <v>43948</v>
      </c>
      <c r="B366" s="131">
        <v>0.42623842592592592</v>
      </c>
      <c r="C366" s="132">
        <v>92</v>
      </c>
      <c r="D366" s="133">
        <v>67.72</v>
      </c>
      <c r="E366" s="134">
        <v>6230.24</v>
      </c>
      <c r="F366" s="135" t="s">
        <v>24</v>
      </c>
    </row>
    <row r="367" spans="1:6">
      <c r="A367" s="130">
        <v>43948</v>
      </c>
      <c r="B367" s="131">
        <v>0.42626157407407406</v>
      </c>
      <c r="C367" s="132">
        <v>25</v>
      </c>
      <c r="D367" s="133">
        <v>67.72</v>
      </c>
      <c r="E367" s="134">
        <v>1693</v>
      </c>
      <c r="F367" s="135" t="s">
        <v>24</v>
      </c>
    </row>
    <row r="368" spans="1:6">
      <c r="A368" s="130">
        <v>43948</v>
      </c>
      <c r="B368" s="131">
        <v>0.42626157407407406</v>
      </c>
      <c r="C368" s="132">
        <v>125</v>
      </c>
      <c r="D368" s="133">
        <v>67.72</v>
      </c>
      <c r="E368" s="134">
        <v>8465</v>
      </c>
      <c r="F368" s="135" t="s">
        <v>24</v>
      </c>
    </row>
    <row r="369" spans="1:6">
      <c r="A369" s="130">
        <v>43948</v>
      </c>
      <c r="B369" s="131">
        <v>0.42626157407407406</v>
      </c>
      <c r="C369" s="132">
        <v>258</v>
      </c>
      <c r="D369" s="133">
        <v>67.72</v>
      </c>
      <c r="E369" s="134">
        <v>17471.759999999998</v>
      </c>
      <c r="F369" s="135" t="s">
        <v>24</v>
      </c>
    </row>
    <row r="370" spans="1:6">
      <c r="A370" s="130">
        <v>43948</v>
      </c>
      <c r="B370" s="131">
        <v>0.4269444444444444</v>
      </c>
      <c r="C370" s="132">
        <v>31</v>
      </c>
      <c r="D370" s="133">
        <v>67.7</v>
      </c>
      <c r="E370" s="134">
        <v>2098.7000000000003</v>
      </c>
      <c r="F370" s="135" t="s">
        <v>24</v>
      </c>
    </row>
    <row r="371" spans="1:6">
      <c r="A371" s="130">
        <v>43948</v>
      </c>
      <c r="B371" s="131">
        <v>0.4269444444444444</v>
      </c>
      <c r="C371" s="132">
        <v>74</v>
      </c>
      <c r="D371" s="133">
        <v>67.7</v>
      </c>
      <c r="E371" s="134">
        <v>5009.8</v>
      </c>
      <c r="F371" s="135" t="s">
        <v>24</v>
      </c>
    </row>
    <row r="372" spans="1:6">
      <c r="A372" s="130">
        <v>43948</v>
      </c>
      <c r="B372" s="131">
        <v>0.4269444444444444</v>
      </c>
      <c r="C372" s="132">
        <v>125</v>
      </c>
      <c r="D372" s="133">
        <v>67.7</v>
      </c>
      <c r="E372" s="134">
        <v>8462.5</v>
      </c>
      <c r="F372" s="135" t="s">
        <v>24</v>
      </c>
    </row>
    <row r="373" spans="1:6">
      <c r="A373" s="130">
        <v>43948</v>
      </c>
      <c r="B373" s="131">
        <v>0.42745370370370367</v>
      </c>
      <c r="C373" s="132">
        <v>100</v>
      </c>
      <c r="D373" s="133">
        <v>67.7</v>
      </c>
      <c r="E373" s="134">
        <v>6770</v>
      </c>
      <c r="F373" s="135" t="s">
        <v>24</v>
      </c>
    </row>
    <row r="374" spans="1:6">
      <c r="A374" s="130">
        <v>43948</v>
      </c>
      <c r="B374" s="131">
        <v>0.42745370370370367</v>
      </c>
      <c r="C374" s="132">
        <v>82</v>
      </c>
      <c r="D374" s="133">
        <v>67.7</v>
      </c>
      <c r="E374" s="134">
        <v>5551.4000000000005</v>
      </c>
      <c r="F374" s="135" t="s">
        <v>24</v>
      </c>
    </row>
    <row r="375" spans="1:6">
      <c r="A375" s="130">
        <v>43948</v>
      </c>
      <c r="B375" s="131">
        <v>0.42745370370370367</v>
      </c>
      <c r="C375" s="132">
        <v>81</v>
      </c>
      <c r="D375" s="133">
        <v>67.7</v>
      </c>
      <c r="E375" s="134">
        <v>5483.7</v>
      </c>
      <c r="F375" s="135" t="s">
        <v>24</v>
      </c>
    </row>
    <row r="376" spans="1:6">
      <c r="A376" s="130">
        <v>43948</v>
      </c>
      <c r="B376" s="131">
        <v>0.42745370370370367</v>
      </c>
      <c r="C376" s="132">
        <v>3</v>
      </c>
      <c r="D376" s="133">
        <v>67.7</v>
      </c>
      <c r="E376" s="134">
        <v>203.10000000000002</v>
      </c>
      <c r="F376" s="135" t="s">
        <v>24</v>
      </c>
    </row>
    <row r="377" spans="1:6">
      <c r="A377" s="130">
        <v>43948</v>
      </c>
      <c r="B377" s="131">
        <v>0.42745370370370367</v>
      </c>
      <c r="C377" s="132">
        <v>4</v>
      </c>
      <c r="D377" s="133">
        <v>67.7</v>
      </c>
      <c r="E377" s="134">
        <v>270.8</v>
      </c>
      <c r="F377" s="135" t="s">
        <v>24</v>
      </c>
    </row>
    <row r="378" spans="1:6">
      <c r="A378" s="130">
        <v>43948</v>
      </c>
      <c r="B378" s="131">
        <v>0.42835648148148148</v>
      </c>
      <c r="C378" s="132">
        <v>125</v>
      </c>
      <c r="D378" s="133">
        <v>67.680000000000007</v>
      </c>
      <c r="E378" s="134">
        <v>8460</v>
      </c>
      <c r="F378" s="135" t="s">
        <v>24</v>
      </c>
    </row>
    <row r="379" spans="1:6">
      <c r="A379" s="130">
        <v>43948</v>
      </c>
      <c r="B379" s="131">
        <v>0.42854166666666665</v>
      </c>
      <c r="C379" s="132">
        <v>328</v>
      </c>
      <c r="D379" s="133">
        <v>67.680000000000007</v>
      </c>
      <c r="E379" s="134">
        <v>22199.040000000001</v>
      </c>
      <c r="F379" s="135" t="s">
        <v>24</v>
      </c>
    </row>
    <row r="380" spans="1:6">
      <c r="A380" s="130">
        <v>43948</v>
      </c>
      <c r="B380" s="131">
        <v>0.42854166666666665</v>
      </c>
      <c r="C380" s="132">
        <v>47</v>
      </c>
      <c r="D380" s="133">
        <v>67.680000000000007</v>
      </c>
      <c r="E380" s="134">
        <v>3180.9600000000005</v>
      </c>
      <c r="F380" s="135" t="s">
        <v>24</v>
      </c>
    </row>
    <row r="381" spans="1:6">
      <c r="A381" s="130">
        <v>43948</v>
      </c>
      <c r="B381" s="131">
        <v>0.42967592592592596</v>
      </c>
      <c r="C381" s="132">
        <v>500</v>
      </c>
      <c r="D381" s="133">
        <v>67.599999999999994</v>
      </c>
      <c r="E381" s="134">
        <v>33800</v>
      </c>
      <c r="F381" s="135" t="s">
        <v>24</v>
      </c>
    </row>
    <row r="382" spans="1:6">
      <c r="A382" s="130">
        <v>43948</v>
      </c>
      <c r="B382" s="131">
        <v>0.4316550925925926</v>
      </c>
      <c r="C382" s="132">
        <v>3</v>
      </c>
      <c r="D382" s="133">
        <v>67.58</v>
      </c>
      <c r="E382" s="134">
        <v>202.74</v>
      </c>
      <c r="F382" s="135" t="s">
        <v>24</v>
      </c>
    </row>
    <row r="383" spans="1:6">
      <c r="A383" s="130">
        <v>43948</v>
      </c>
      <c r="B383" s="131">
        <v>0.4316550925925926</v>
      </c>
      <c r="C383" s="132">
        <v>140</v>
      </c>
      <c r="D383" s="133">
        <v>67.58</v>
      </c>
      <c r="E383" s="134">
        <v>9461.1999999999989</v>
      </c>
      <c r="F383" s="135" t="s">
        <v>24</v>
      </c>
    </row>
    <row r="384" spans="1:6">
      <c r="A384" s="130">
        <v>43948</v>
      </c>
      <c r="B384" s="131">
        <v>0.4316550925925926</v>
      </c>
      <c r="C384" s="132">
        <v>130</v>
      </c>
      <c r="D384" s="133">
        <v>67.58</v>
      </c>
      <c r="E384" s="134">
        <v>8785.4</v>
      </c>
      <c r="F384" s="135" t="s">
        <v>24</v>
      </c>
    </row>
    <row r="385" spans="1:6">
      <c r="A385" s="130">
        <v>43948</v>
      </c>
      <c r="B385" s="131">
        <v>0.4316550925925926</v>
      </c>
      <c r="C385" s="132">
        <v>120</v>
      </c>
      <c r="D385" s="133">
        <v>67.58</v>
      </c>
      <c r="E385" s="134">
        <v>8109.5999999999995</v>
      </c>
      <c r="F385" s="135" t="s">
        <v>24</v>
      </c>
    </row>
    <row r="386" spans="1:6">
      <c r="A386" s="130">
        <v>43948</v>
      </c>
      <c r="B386" s="131">
        <v>0.43180555555555555</v>
      </c>
      <c r="C386" s="132">
        <v>7</v>
      </c>
      <c r="D386" s="133">
        <v>67.58</v>
      </c>
      <c r="E386" s="134">
        <v>473.06</v>
      </c>
      <c r="F386" s="135" t="s">
        <v>24</v>
      </c>
    </row>
    <row r="387" spans="1:6">
      <c r="A387" s="130">
        <v>43948</v>
      </c>
      <c r="B387" s="131">
        <v>0.43180555555555555</v>
      </c>
      <c r="C387" s="132">
        <v>100</v>
      </c>
      <c r="D387" s="133">
        <v>67.58</v>
      </c>
      <c r="E387" s="134">
        <v>6758</v>
      </c>
      <c r="F387" s="135" t="s">
        <v>24</v>
      </c>
    </row>
    <row r="388" spans="1:6">
      <c r="A388" s="130">
        <v>43948</v>
      </c>
      <c r="B388" s="131">
        <v>0.43305555555555553</v>
      </c>
      <c r="C388" s="132">
        <v>27</v>
      </c>
      <c r="D388" s="133">
        <v>67.66</v>
      </c>
      <c r="E388" s="134">
        <v>1826.82</v>
      </c>
      <c r="F388" s="135" t="s">
        <v>24</v>
      </c>
    </row>
    <row r="389" spans="1:6">
      <c r="A389" s="130">
        <v>43948</v>
      </c>
      <c r="B389" s="131">
        <v>0.43377314814814816</v>
      </c>
      <c r="C389" s="132">
        <v>59</v>
      </c>
      <c r="D389" s="133">
        <v>67.72</v>
      </c>
      <c r="E389" s="134">
        <v>3995.48</v>
      </c>
      <c r="F389" s="135" t="s">
        <v>24</v>
      </c>
    </row>
    <row r="390" spans="1:6">
      <c r="A390" s="130">
        <v>43948</v>
      </c>
      <c r="B390" s="131">
        <v>0.43377314814814816</v>
      </c>
      <c r="C390" s="132">
        <v>26</v>
      </c>
      <c r="D390" s="133">
        <v>67.72</v>
      </c>
      <c r="E390" s="134">
        <v>1760.72</v>
      </c>
      <c r="F390" s="135" t="s">
        <v>24</v>
      </c>
    </row>
    <row r="391" spans="1:6">
      <c r="A391" s="130">
        <v>43948</v>
      </c>
      <c r="B391" s="131">
        <v>0.43377314814814816</v>
      </c>
      <c r="C391" s="132">
        <v>74</v>
      </c>
      <c r="D391" s="133">
        <v>67.72</v>
      </c>
      <c r="E391" s="134">
        <v>5011.28</v>
      </c>
      <c r="F391" s="135" t="s">
        <v>24</v>
      </c>
    </row>
    <row r="392" spans="1:6">
      <c r="A392" s="130">
        <v>43948</v>
      </c>
      <c r="B392" s="131">
        <v>0.43377314814814816</v>
      </c>
      <c r="C392" s="132">
        <v>125</v>
      </c>
      <c r="D392" s="133">
        <v>67.72</v>
      </c>
      <c r="E392" s="134">
        <v>8465</v>
      </c>
      <c r="F392" s="135" t="s">
        <v>24</v>
      </c>
    </row>
    <row r="393" spans="1:6">
      <c r="A393" s="130">
        <v>43948</v>
      </c>
      <c r="B393" s="131">
        <v>0.43377314814814816</v>
      </c>
      <c r="C393" s="132">
        <v>189</v>
      </c>
      <c r="D393" s="133">
        <v>67.72</v>
      </c>
      <c r="E393" s="134">
        <v>12799.08</v>
      </c>
      <c r="F393" s="135" t="s">
        <v>24</v>
      </c>
    </row>
    <row r="394" spans="1:6">
      <c r="A394" s="130">
        <v>43948</v>
      </c>
      <c r="B394" s="131">
        <v>0.43763888888888891</v>
      </c>
      <c r="C394" s="132">
        <v>102</v>
      </c>
      <c r="D394" s="133">
        <v>67.52</v>
      </c>
      <c r="E394" s="134">
        <v>6887.04</v>
      </c>
      <c r="F394" s="135" t="s">
        <v>24</v>
      </c>
    </row>
    <row r="395" spans="1:6">
      <c r="A395" s="130">
        <v>43948</v>
      </c>
      <c r="B395" s="131">
        <v>0.43763888888888891</v>
      </c>
      <c r="C395" s="132">
        <v>158</v>
      </c>
      <c r="D395" s="133">
        <v>67.52</v>
      </c>
      <c r="E395" s="134">
        <v>10668.16</v>
      </c>
      <c r="F395" s="135" t="s">
        <v>24</v>
      </c>
    </row>
    <row r="396" spans="1:6">
      <c r="A396" s="130">
        <v>43948</v>
      </c>
      <c r="B396" s="131">
        <v>0.43763888888888891</v>
      </c>
      <c r="C396" s="132">
        <v>140</v>
      </c>
      <c r="D396" s="133">
        <v>67.52</v>
      </c>
      <c r="E396" s="134">
        <v>9452.7999999999993</v>
      </c>
      <c r="F396" s="135" t="s">
        <v>24</v>
      </c>
    </row>
    <row r="397" spans="1:6">
      <c r="A397" s="130">
        <v>43948</v>
      </c>
      <c r="B397" s="131">
        <v>0.43763888888888891</v>
      </c>
      <c r="C397" s="132">
        <v>100</v>
      </c>
      <c r="D397" s="133">
        <v>67.52</v>
      </c>
      <c r="E397" s="134">
        <v>6752</v>
      </c>
      <c r="F397" s="135" t="s">
        <v>24</v>
      </c>
    </row>
    <row r="398" spans="1:6">
      <c r="A398" s="130">
        <v>43948</v>
      </c>
      <c r="B398" s="131">
        <v>0.45071759259259259</v>
      </c>
      <c r="C398" s="132">
        <v>500</v>
      </c>
      <c r="D398" s="133">
        <v>67.680000000000007</v>
      </c>
      <c r="E398" s="134">
        <v>33840</v>
      </c>
      <c r="F398" s="135" t="s">
        <v>24</v>
      </c>
    </row>
    <row r="399" spans="1:6">
      <c r="A399" s="130">
        <v>43948</v>
      </c>
      <c r="B399" s="131">
        <v>0.45542824074074079</v>
      </c>
      <c r="C399" s="132">
        <v>138</v>
      </c>
      <c r="D399" s="133">
        <v>67.760000000000005</v>
      </c>
      <c r="E399" s="134">
        <v>9350.880000000001</v>
      </c>
      <c r="F399" s="135" t="s">
        <v>24</v>
      </c>
    </row>
    <row r="400" spans="1:6">
      <c r="A400" s="130">
        <v>43948</v>
      </c>
      <c r="B400" s="131">
        <v>0.45542824074074079</v>
      </c>
      <c r="C400" s="132">
        <v>74</v>
      </c>
      <c r="D400" s="133">
        <v>67.760000000000005</v>
      </c>
      <c r="E400" s="134">
        <v>5014.2400000000007</v>
      </c>
      <c r="F400" s="135" t="s">
        <v>24</v>
      </c>
    </row>
    <row r="401" spans="1:6">
      <c r="A401" s="130">
        <v>43948</v>
      </c>
      <c r="B401" s="131">
        <v>0.45542824074074079</v>
      </c>
      <c r="C401" s="132">
        <v>125</v>
      </c>
      <c r="D401" s="133">
        <v>67.760000000000005</v>
      </c>
      <c r="E401" s="134">
        <v>8470</v>
      </c>
      <c r="F401" s="135" t="s">
        <v>24</v>
      </c>
    </row>
    <row r="402" spans="1:6">
      <c r="A402" s="130">
        <v>43948</v>
      </c>
      <c r="B402" s="131">
        <v>0.45557870370370374</v>
      </c>
      <c r="C402" s="132">
        <v>163</v>
      </c>
      <c r="D402" s="133">
        <v>67.760000000000005</v>
      </c>
      <c r="E402" s="134">
        <v>11044.880000000001</v>
      </c>
      <c r="F402" s="135" t="s">
        <v>24</v>
      </c>
    </row>
    <row r="403" spans="1:6">
      <c r="A403" s="130">
        <v>43948</v>
      </c>
      <c r="B403" s="131">
        <v>0.46137731481481481</v>
      </c>
      <c r="C403" s="132">
        <v>125</v>
      </c>
      <c r="D403" s="133">
        <v>67.72</v>
      </c>
      <c r="E403" s="134">
        <v>8465</v>
      </c>
      <c r="F403" s="135" t="s">
        <v>24</v>
      </c>
    </row>
    <row r="404" spans="1:6">
      <c r="A404" s="130">
        <v>43948</v>
      </c>
      <c r="B404" s="131">
        <v>0.46239583333333334</v>
      </c>
      <c r="C404" s="132">
        <v>375</v>
      </c>
      <c r="D404" s="133">
        <v>67.72</v>
      </c>
      <c r="E404" s="134">
        <v>25395</v>
      </c>
      <c r="F404" s="135" t="s">
        <v>24</v>
      </c>
    </row>
    <row r="405" spans="1:6">
      <c r="A405" s="130">
        <v>43948</v>
      </c>
      <c r="B405" s="131">
        <v>0.46759259259259256</v>
      </c>
      <c r="C405" s="132">
        <v>31</v>
      </c>
      <c r="D405" s="133">
        <v>67.819999999999993</v>
      </c>
      <c r="E405" s="134">
        <v>2102.4199999999996</v>
      </c>
      <c r="F405" s="135" t="s">
        <v>24</v>
      </c>
    </row>
    <row r="406" spans="1:6">
      <c r="A406" s="130">
        <v>43948</v>
      </c>
      <c r="B406" s="131">
        <v>0.46759259259259256</v>
      </c>
      <c r="C406" s="132">
        <v>100</v>
      </c>
      <c r="D406" s="133">
        <v>67.819999999999993</v>
      </c>
      <c r="E406" s="134">
        <v>6781.9999999999991</v>
      </c>
      <c r="F406" s="135" t="s">
        <v>24</v>
      </c>
    </row>
    <row r="407" spans="1:6">
      <c r="A407" s="130">
        <v>43948</v>
      </c>
      <c r="B407" s="131">
        <v>0.46759259259259256</v>
      </c>
      <c r="C407" s="132">
        <v>62</v>
      </c>
      <c r="D407" s="133">
        <v>67.819999999999993</v>
      </c>
      <c r="E407" s="134">
        <v>4204.8399999999992</v>
      </c>
      <c r="F407" s="135" t="s">
        <v>24</v>
      </c>
    </row>
    <row r="408" spans="1:6">
      <c r="A408" s="130">
        <v>43948</v>
      </c>
      <c r="B408" s="131">
        <v>0.46759259259259256</v>
      </c>
      <c r="C408" s="132">
        <v>74</v>
      </c>
      <c r="D408" s="133">
        <v>67.819999999999993</v>
      </c>
      <c r="E408" s="134">
        <v>5018.6799999999994</v>
      </c>
      <c r="F408" s="135" t="s">
        <v>24</v>
      </c>
    </row>
    <row r="409" spans="1:6">
      <c r="A409" s="130">
        <v>43948</v>
      </c>
      <c r="B409" s="131">
        <v>0.46759259259259256</v>
      </c>
      <c r="C409" s="132">
        <v>68</v>
      </c>
      <c r="D409" s="133">
        <v>67.819999999999993</v>
      </c>
      <c r="E409" s="134">
        <v>4611.7599999999993</v>
      </c>
      <c r="F409" s="135" t="s">
        <v>24</v>
      </c>
    </row>
    <row r="410" spans="1:6">
      <c r="A410" s="130">
        <v>43948</v>
      </c>
      <c r="B410" s="131">
        <v>0.46759259259259256</v>
      </c>
      <c r="C410" s="132">
        <v>36</v>
      </c>
      <c r="D410" s="133">
        <v>67.819999999999993</v>
      </c>
      <c r="E410" s="134">
        <v>2441.5199999999995</v>
      </c>
      <c r="F410" s="135" t="s">
        <v>24</v>
      </c>
    </row>
    <row r="411" spans="1:6">
      <c r="A411" s="130">
        <v>43948</v>
      </c>
      <c r="B411" s="131">
        <v>0.46759259259259256</v>
      </c>
      <c r="C411" s="132">
        <v>129</v>
      </c>
      <c r="D411" s="133">
        <v>67.819999999999993</v>
      </c>
      <c r="E411" s="134">
        <v>8748.7799999999988</v>
      </c>
      <c r="F411" s="135" t="s">
        <v>24</v>
      </c>
    </row>
    <row r="412" spans="1:6">
      <c r="A412" s="130">
        <v>43948</v>
      </c>
      <c r="B412" s="131">
        <v>0.47334490740740742</v>
      </c>
      <c r="C412" s="132">
        <v>500</v>
      </c>
      <c r="D412" s="133">
        <v>67.739999999999995</v>
      </c>
      <c r="E412" s="134">
        <v>33870</v>
      </c>
      <c r="F412" s="135" t="s">
        <v>24</v>
      </c>
    </row>
    <row r="413" spans="1:6">
      <c r="A413" s="130">
        <v>43948</v>
      </c>
      <c r="B413" s="131">
        <v>0.48190972222222223</v>
      </c>
      <c r="C413" s="132">
        <v>27</v>
      </c>
      <c r="D413" s="133">
        <v>67.739999999999995</v>
      </c>
      <c r="E413" s="134">
        <v>1828.9799999999998</v>
      </c>
      <c r="F413" s="135" t="s">
        <v>24</v>
      </c>
    </row>
    <row r="414" spans="1:6">
      <c r="A414" s="130">
        <v>43948</v>
      </c>
      <c r="B414" s="131">
        <v>0.48190972222222223</v>
      </c>
      <c r="C414" s="132">
        <v>100</v>
      </c>
      <c r="D414" s="133">
        <v>67.739999999999995</v>
      </c>
      <c r="E414" s="134">
        <v>6773.9999999999991</v>
      </c>
      <c r="F414" s="135" t="s">
        <v>24</v>
      </c>
    </row>
    <row r="415" spans="1:6">
      <c r="A415" s="130">
        <v>43948</v>
      </c>
      <c r="B415" s="131">
        <v>0.48190972222222223</v>
      </c>
      <c r="C415" s="132">
        <v>74</v>
      </c>
      <c r="D415" s="133">
        <v>67.739999999999995</v>
      </c>
      <c r="E415" s="134">
        <v>5012.7599999999993</v>
      </c>
      <c r="F415" s="135" t="s">
        <v>24</v>
      </c>
    </row>
    <row r="416" spans="1:6">
      <c r="A416" s="130">
        <v>43948</v>
      </c>
      <c r="B416" s="131">
        <v>0.48190972222222223</v>
      </c>
      <c r="C416" s="132">
        <v>132</v>
      </c>
      <c r="D416" s="133">
        <v>67.739999999999995</v>
      </c>
      <c r="E416" s="134">
        <v>8941.6799999999985</v>
      </c>
      <c r="F416" s="135" t="s">
        <v>24</v>
      </c>
    </row>
    <row r="417" spans="1:6">
      <c r="A417" s="130">
        <v>43948</v>
      </c>
      <c r="B417" s="131">
        <v>0.48190972222222223</v>
      </c>
      <c r="C417" s="132">
        <v>54</v>
      </c>
      <c r="D417" s="133">
        <v>67.739999999999995</v>
      </c>
      <c r="E417" s="134">
        <v>3657.9599999999996</v>
      </c>
      <c r="F417" s="135" t="s">
        <v>24</v>
      </c>
    </row>
    <row r="418" spans="1:6">
      <c r="A418" s="130">
        <v>43948</v>
      </c>
      <c r="B418" s="131">
        <v>0.48193287037037041</v>
      </c>
      <c r="C418" s="132">
        <v>81</v>
      </c>
      <c r="D418" s="133">
        <v>67.739999999999995</v>
      </c>
      <c r="E418" s="134">
        <v>5486.94</v>
      </c>
      <c r="F418" s="135" t="s">
        <v>24</v>
      </c>
    </row>
    <row r="419" spans="1:6">
      <c r="A419" s="130">
        <v>43948</v>
      </c>
      <c r="B419" s="131">
        <v>0.48193287037037041</v>
      </c>
      <c r="C419" s="132">
        <v>32</v>
      </c>
      <c r="D419" s="133">
        <v>67.739999999999995</v>
      </c>
      <c r="E419" s="134">
        <v>2167.6799999999998</v>
      </c>
      <c r="F419" s="135" t="s">
        <v>24</v>
      </c>
    </row>
    <row r="420" spans="1:6">
      <c r="A420" s="130">
        <v>43948</v>
      </c>
      <c r="B420" s="131">
        <v>0.48215277777777782</v>
      </c>
      <c r="C420" s="132">
        <v>359</v>
      </c>
      <c r="D420" s="133">
        <v>67.66</v>
      </c>
      <c r="E420" s="134">
        <v>24289.94</v>
      </c>
      <c r="F420" s="135" t="s">
        <v>24</v>
      </c>
    </row>
    <row r="421" spans="1:6">
      <c r="A421" s="130">
        <v>43948</v>
      </c>
      <c r="B421" s="131">
        <v>0.48215277777777782</v>
      </c>
      <c r="C421" s="132">
        <v>141</v>
      </c>
      <c r="D421" s="133">
        <v>67.66</v>
      </c>
      <c r="E421" s="134">
        <v>9540.06</v>
      </c>
      <c r="F421" s="135" t="s">
        <v>24</v>
      </c>
    </row>
    <row r="422" spans="1:6">
      <c r="A422" s="130">
        <v>43948</v>
      </c>
      <c r="B422" s="131">
        <v>0.48296296296296298</v>
      </c>
      <c r="C422" s="132">
        <v>500</v>
      </c>
      <c r="D422" s="133">
        <v>67.599999999999994</v>
      </c>
      <c r="E422" s="134">
        <v>33800</v>
      </c>
      <c r="F422" s="135" t="s">
        <v>24</v>
      </c>
    </row>
    <row r="423" spans="1:6">
      <c r="A423" s="130">
        <v>43948</v>
      </c>
      <c r="B423" s="131">
        <v>0.48302083333333329</v>
      </c>
      <c r="C423" s="132">
        <v>129</v>
      </c>
      <c r="D423" s="133">
        <v>67.52</v>
      </c>
      <c r="E423" s="134">
        <v>8710.08</v>
      </c>
      <c r="F423" s="135" t="s">
        <v>24</v>
      </c>
    </row>
    <row r="424" spans="1:6">
      <c r="A424" s="130">
        <v>43948</v>
      </c>
      <c r="B424" s="131">
        <v>0.48302083333333329</v>
      </c>
      <c r="C424" s="132">
        <v>101</v>
      </c>
      <c r="D424" s="133">
        <v>67.52</v>
      </c>
      <c r="E424" s="134">
        <v>6819.5199999999995</v>
      </c>
      <c r="F424" s="135" t="s">
        <v>24</v>
      </c>
    </row>
    <row r="425" spans="1:6">
      <c r="A425" s="130">
        <v>43948</v>
      </c>
      <c r="B425" s="131">
        <v>0.48302083333333329</v>
      </c>
      <c r="C425" s="132">
        <v>140</v>
      </c>
      <c r="D425" s="133">
        <v>67.52</v>
      </c>
      <c r="E425" s="134">
        <v>9452.7999999999993</v>
      </c>
      <c r="F425" s="135" t="s">
        <v>24</v>
      </c>
    </row>
    <row r="426" spans="1:6">
      <c r="A426" s="130">
        <v>43948</v>
      </c>
      <c r="B426" s="131">
        <v>0.48302083333333329</v>
      </c>
      <c r="C426" s="132">
        <v>130</v>
      </c>
      <c r="D426" s="133">
        <v>67.52</v>
      </c>
      <c r="E426" s="134">
        <v>8777.6</v>
      </c>
      <c r="F426" s="135" t="s">
        <v>24</v>
      </c>
    </row>
    <row r="427" spans="1:6">
      <c r="A427" s="130">
        <v>43948</v>
      </c>
      <c r="B427" s="131">
        <v>0.48350694444444442</v>
      </c>
      <c r="C427" s="132">
        <v>60</v>
      </c>
      <c r="D427" s="133">
        <v>67.459999999999994</v>
      </c>
      <c r="E427" s="134">
        <v>4047.5999999999995</v>
      </c>
      <c r="F427" s="135" t="s">
        <v>24</v>
      </c>
    </row>
    <row r="428" spans="1:6">
      <c r="A428" s="130">
        <v>43948</v>
      </c>
      <c r="B428" s="131">
        <v>0.48350694444444442</v>
      </c>
      <c r="C428" s="132">
        <v>140</v>
      </c>
      <c r="D428" s="133">
        <v>67.459999999999994</v>
      </c>
      <c r="E428" s="134">
        <v>9444.4</v>
      </c>
      <c r="F428" s="135" t="s">
        <v>24</v>
      </c>
    </row>
    <row r="429" spans="1:6">
      <c r="A429" s="130">
        <v>43948</v>
      </c>
      <c r="B429" s="131">
        <v>0.48350694444444442</v>
      </c>
      <c r="C429" s="132">
        <v>140</v>
      </c>
      <c r="D429" s="133">
        <v>67.459999999999994</v>
      </c>
      <c r="E429" s="134">
        <v>9444.4</v>
      </c>
      <c r="F429" s="135" t="s">
        <v>24</v>
      </c>
    </row>
    <row r="430" spans="1:6">
      <c r="A430" s="130">
        <v>43948</v>
      </c>
      <c r="B430" s="131">
        <v>0.48350694444444442</v>
      </c>
      <c r="C430" s="132">
        <v>160</v>
      </c>
      <c r="D430" s="133">
        <v>67.459999999999994</v>
      </c>
      <c r="E430" s="134">
        <v>10793.599999999999</v>
      </c>
      <c r="F430" s="135" t="s">
        <v>24</v>
      </c>
    </row>
    <row r="431" spans="1:6">
      <c r="A431" s="130">
        <v>43948</v>
      </c>
      <c r="B431" s="131">
        <v>0.49204861111111109</v>
      </c>
      <c r="C431" s="132">
        <v>408</v>
      </c>
      <c r="D431" s="133">
        <v>67.540000000000006</v>
      </c>
      <c r="E431" s="134">
        <v>27556.320000000003</v>
      </c>
      <c r="F431" s="135" t="s">
        <v>24</v>
      </c>
    </row>
    <row r="432" spans="1:6">
      <c r="A432" s="130">
        <v>43948</v>
      </c>
      <c r="B432" s="131">
        <v>0.49204861111111109</v>
      </c>
      <c r="C432" s="132">
        <v>47</v>
      </c>
      <c r="D432" s="133">
        <v>67.540000000000006</v>
      </c>
      <c r="E432" s="134">
        <v>3174.38</v>
      </c>
      <c r="F432" s="135" t="s">
        <v>24</v>
      </c>
    </row>
    <row r="433" spans="1:6">
      <c r="A433" s="130">
        <v>43948</v>
      </c>
      <c r="B433" s="131">
        <v>0.49305555555555558</v>
      </c>
      <c r="C433" s="132">
        <v>45</v>
      </c>
      <c r="D433" s="133">
        <v>67.540000000000006</v>
      </c>
      <c r="E433" s="134">
        <v>3039.3</v>
      </c>
      <c r="F433" s="135" t="s">
        <v>24</v>
      </c>
    </row>
    <row r="434" spans="1:6">
      <c r="A434" s="130">
        <v>43948</v>
      </c>
      <c r="B434" s="131">
        <v>0.5</v>
      </c>
      <c r="C434" s="132">
        <v>73</v>
      </c>
      <c r="D434" s="133">
        <v>67.38</v>
      </c>
      <c r="E434" s="134">
        <v>4918.74</v>
      </c>
      <c r="F434" s="135" t="s">
        <v>24</v>
      </c>
    </row>
    <row r="435" spans="1:6">
      <c r="A435" s="130">
        <v>43948</v>
      </c>
      <c r="B435" s="131">
        <v>0.50002314814814819</v>
      </c>
      <c r="C435" s="132">
        <v>65</v>
      </c>
      <c r="D435" s="133">
        <v>67.38</v>
      </c>
      <c r="E435" s="134">
        <v>4379.7</v>
      </c>
      <c r="F435" s="135" t="s">
        <v>24</v>
      </c>
    </row>
    <row r="436" spans="1:6">
      <c r="A436" s="130">
        <v>43948</v>
      </c>
      <c r="B436" s="131">
        <v>0.50013888888888891</v>
      </c>
      <c r="C436" s="132">
        <v>362</v>
      </c>
      <c r="D436" s="133">
        <v>67.38</v>
      </c>
      <c r="E436" s="134">
        <v>24391.559999999998</v>
      </c>
      <c r="F436" s="135" t="s">
        <v>24</v>
      </c>
    </row>
    <row r="437" spans="1:6">
      <c r="A437" s="130">
        <v>43948</v>
      </c>
      <c r="B437" s="131">
        <v>0.50131944444444443</v>
      </c>
      <c r="C437" s="132">
        <v>100</v>
      </c>
      <c r="D437" s="133">
        <v>67.459999999999994</v>
      </c>
      <c r="E437" s="134">
        <v>6745.9999999999991</v>
      </c>
      <c r="F437" s="135" t="s">
        <v>24</v>
      </c>
    </row>
    <row r="438" spans="1:6">
      <c r="A438" s="130">
        <v>43948</v>
      </c>
      <c r="B438" s="131">
        <v>0.50131944444444443</v>
      </c>
      <c r="C438" s="132">
        <v>85</v>
      </c>
      <c r="D438" s="133">
        <v>67.459999999999994</v>
      </c>
      <c r="E438" s="134">
        <v>5734.0999999999995</v>
      </c>
      <c r="F438" s="135" t="s">
        <v>24</v>
      </c>
    </row>
    <row r="439" spans="1:6">
      <c r="A439" s="130">
        <v>43948</v>
      </c>
      <c r="B439" s="131">
        <v>0.50131944444444443</v>
      </c>
      <c r="C439" s="132">
        <v>75</v>
      </c>
      <c r="D439" s="133">
        <v>67.459999999999994</v>
      </c>
      <c r="E439" s="134">
        <v>5059.4999999999991</v>
      </c>
      <c r="F439" s="135" t="s">
        <v>24</v>
      </c>
    </row>
    <row r="440" spans="1:6">
      <c r="A440" s="130">
        <v>43948</v>
      </c>
      <c r="B440" s="131">
        <v>0.50131944444444443</v>
      </c>
      <c r="C440" s="132">
        <v>125</v>
      </c>
      <c r="D440" s="133">
        <v>67.459999999999994</v>
      </c>
      <c r="E440" s="134">
        <v>8432.5</v>
      </c>
      <c r="F440" s="135" t="s">
        <v>24</v>
      </c>
    </row>
    <row r="441" spans="1:6">
      <c r="A441" s="130">
        <v>43948</v>
      </c>
      <c r="B441" s="131">
        <v>0.50138888888888888</v>
      </c>
      <c r="C441" s="132">
        <v>115</v>
      </c>
      <c r="D441" s="133">
        <v>67.459999999999994</v>
      </c>
      <c r="E441" s="134">
        <v>7757.9</v>
      </c>
      <c r="F441" s="135" t="s">
        <v>24</v>
      </c>
    </row>
    <row r="442" spans="1:6">
      <c r="A442" s="130">
        <v>43948</v>
      </c>
      <c r="B442" s="131">
        <v>0.51164351851851853</v>
      </c>
      <c r="C442" s="132">
        <v>84</v>
      </c>
      <c r="D442" s="133">
        <v>67.48</v>
      </c>
      <c r="E442" s="134">
        <v>5668.3200000000006</v>
      </c>
      <c r="F442" s="135" t="s">
        <v>24</v>
      </c>
    </row>
    <row r="443" spans="1:6">
      <c r="A443" s="130">
        <v>43948</v>
      </c>
      <c r="B443" s="131">
        <v>0.51164351851851853</v>
      </c>
      <c r="C443" s="132">
        <v>36</v>
      </c>
      <c r="D443" s="133">
        <v>67.48</v>
      </c>
      <c r="E443" s="134">
        <v>2429.2800000000002</v>
      </c>
      <c r="F443" s="135" t="s">
        <v>24</v>
      </c>
    </row>
    <row r="444" spans="1:6">
      <c r="A444" s="130">
        <v>43948</v>
      </c>
      <c r="B444" s="131">
        <v>0.51164351851851853</v>
      </c>
      <c r="C444" s="132">
        <v>100</v>
      </c>
      <c r="D444" s="133">
        <v>67.48</v>
      </c>
      <c r="E444" s="134">
        <v>6748</v>
      </c>
      <c r="F444" s="135" t="s">
        <v>24</v>
      </c>
    </row>
    <row r="445" spans="1:6">
      <c r="A445" s="130">
        <v>43948</v>
      </c>
      <c r="B445" s="131">
        <v>0.51164351851851853</v>
      </c>
      <c r="C445" s="132">
        <v>280</v>
      </c>
      <c r="D445" s="133">
        <v>67.48</v>
      </c>
      <c r="E445" s="134">
        <v>18894.400000000001</v>
      </c>
      <c r="F445" s="135" t="s">
        <v>24</v>
      </c>
    </row>
    <row r="446" spans="1:6">
      <c r="A446" s="130">
        <v>43948</v>
      </c>
      <c r="B446" s="131">
        <v>0.51924768518518516</v>
      </c>
      <c r="C446" s="132">
        <v>76</v>
      </c>
      <c r="D446" s="133">
        <v>67.28</v>
      </c>
      <c r="E446" s="134">
        <v>5113.28</v>
      </c>
      <c r="F446" s="135" t="s">
        <v>24</v>
      </c>
    </row>
    <row r="447" spans="1:6">
      <c r="A447" s="130">
        <v>43948</v>
      </c>
      <c r="B447" s="131">
        <v>0.51924768518518516</v>
      </c>
      <c r="C447" s="132">
        <v>322</v>
      </c>
      <c r="D447" s="133">
        <v>67.28</v>
      </c>
      <c r="E447" s="134">
        <v>21664.16</v>
      </c>
      <c r="F447" s="135" t="s">
        <v>24</v>
      </c>
    </row>
    <row r="448" spans="1:6">
      <c r="A448" s="130">
        <v>43948</v>
      </c>
      <c r="B448" s="131">
        <v>0.51924768518518516</v>
      </c>
      <c r="C448" s="132">
        <v>102</v>
      </c>
      <c r="D448" s="133">
        <v>67.28</v>
      </c>
      <c r="E448" s="134">
        <v>6862.56</v>
      </c>
      <c r="F448" s="135" t="s">
        <v>24</v>
      </c>
    </row>
    <row r="449" spans="1:6">
      <c r="A449" s="130">
        <v>43948</v>
      </c>
      <c r="B449" s="131">
        <v>0.52218750000000003</v>
      </c>
      <c r="C449" s="132">
        <v>75</v>
      </c>
      <c r="D449" s="133">
        <v>67.22</v>
      </c>
      <c r="E449" s="134">
        <v>5041.5</v>
      </c>
      <c r="F449" s="135" t="s">
        <v>24</v>
      </c>
    </row>
    <row r="450" spans="1:6">
      <c r="A450" s="130">
        <v>43948</v>
      </c>
      <c r="B450" s="131">
        <v>0.52218750000000003</v>
      </c>
      <c r="C450" s="132">
        <v>100</v>
      </c>
      <c r="D450" s="133">
        <v>67.22</v>
      </c>
      <c r="E450" s="134">
        <v>6722</v>
      </c>
      <c r="F450" s="135" t="s">
        <v>24</v>
      </c>
    </row>
    <row r="451" spans="1:6">
      <c r="A451" s="130">
        <v>43948</v>
      </c>
      <c r="B451" s="131">
        <v>0.52218750000000003</v>
      </c>
      <c r="C451" s="132">
        <v>120</v>
      </c>
      <c r="D451" s="133">
        <v>67.22</v>
      </c>
      <c r="E451" s="134">
        <v>8066.4</v>
      </c>
      <c r="F451" s="135" t="s">
        <v>24</v>
      </c>
    </row>
    <row r="452" spans="1:6">
      <c r="A452" s="130">
        <v>43948</v>
      </c>
      <c r="B452" s="131">
        <v>0.52218750000000003</v>
      </c>
      <c r="C452" s="132">
        <v>125</v>
      </c>
      <c r="D452" s="133">
        <v>67.22</v>
      </c>
      <c r="E452" s="134">
        <v>8402.5</v>
      </c>
      <c r="F452" s="135" t="s">
        <v>24</v>
      </c>
    </row>
    <row r="453" spans="1:6">
      <c r="A453" s="130">
        <v>43948</v>
      </c>
      <c r="B453" s="131">
        <v>0.52218750000000003</v>
      </c>
      <c r="C453" s="132">
        <v>42</v>
      </c>
      <c r="D453" s="133">
        <v>67.22</v>
      </c>
      <c r="E453" s="134">
        <v>2823.24</v>
      </c>
      <c r="F453" s="135" t="s">
        <v>24</v>
      </c>
    </row>
    <row r="454" spans="1:6">
      <c r="A454" s="130">
        <v>43948</v>
      </c>
      <c r="B454" s="131">
        <v>0.52218750000000003</v>
      </c>
      <c r="C454" s="132">
        <v>38</v>
      </c>
      <c r="D454" s="133">
        <v>67.22</v>
      </c>
      <c r="E454" s="134">
        <v>2554.36</v>
      </c>
      <c r="F454" s="135" t="s">
        <v>24</v>
      </c>
    </row>
    <row r="455" spans="1:6">
      <c r="A455" s="130">
        <v>43948</v>
      </c>
      <c r="B455" s="131">
        <v>0.52357638888888891</v>
      </c>
      <c r="C455" s="132">
        <v>500</v>
      </c>
      <c r="D455" s="133">
        <v>67.180000000000007</v>
      </c>
      <c r="E455" s="134">
        <v>33590</v>
      </c>
      <c r="F455" s="135" t="s">
        <v>24</v>
      </c>
    </row>
    <row r="456" spans="1:6">
      <c r="A456" s="130">
        <v>43948</v>
      </c>
      <c r="B456" s="131">
        <v>0.52870370370370368</v>
      </c>
      <c r="C456" s="132">
        <v>500</v>
      </c>
      <c r="D456" s="133">
        <v>67.08</v>
      </c>
      <c r="E456" s="134">
        <v>33540</v>
      </c>
      <c r="F456" s="135" t="s">
        <v>24</v>
      </c>
    </row>
    <row r="457" spans="1:6">
      <c r="A457" s="130">
        <v>43948</v>
      </c>
      <c r="B457" s="131">
        <v>0.53420138888888891</v>
      </c>
      <c r="C457" s="132">
        <v>84</v>
      </c>
      <c r="D457" s="133">
        <v>67.06</v>
      </c>
      <c r="E457" s="134">
        <v>5633.04</v>
      </c>
      <c r="F457" s="135" t="s">
        <v>24</v>
      </c>
    </row>
    <row r="458" spans="1:6">
      <c r="A458" s="130">
        <v>43948</v>
      </c>
      <c r="B458" s="131">
        <v>0.53509259259259256</v>
      </c>
      <c r="C458" s="132">
        <v>58</v>
      </c>
      <c r="D458" s="133">
        <v>67.099999999999994</v>
      </c>
      <c r="E458" s="134">
        <v>3891.7999999999997</v>
      </c>
      <c r="F458" s="135" t="s">
        <v>24</v>
      </c>
    </row>
    <row r="459" spans="1:6">
      <c r="A459" s="130">
        <v>43948</v>
      </c>
      <c r="B459" s="131">
        <v>0.53509259259259256</v>
      </c>
      <c r="C459" s="132">
        <v>85</v>
      </c>
      <c r="D459" s="133">
        <v>67.099999999999994</v>
      </c>
      <c r="E459" s="134">
        <v>5703.4999999999991</v>
      </c>
      <c r="F459" s="135" t="s">
        <v>24</v>
      </c>
    </row>
    <row r="460" spans="1:6">
      <c r="A460" s="130">
        <v>43948</v>
      </c>
      <c r="B460" s="131">
        <v>0.53509259259259256</v>
      </c>
      <c r="C460" s="132">
        <v>131</v>
      </c>
      <c r="D460" s="133">
        <v>67.099999999999994</v>
      </c>
      <c r="E460" s="134">
        <v>8790.0999999999985</v>
      </c>
      <c r="F460" s="135" t="s">
        <v>24</v>
      </c>
    </row>
    <row r="461" spans="1:6">
      <c r="A461" s="130">
        <v>43948</v>
      </c>
      <c r="B461" s="131">
        <v>0.53509259259259256</v>
      </c>
      <c r="C461" s="132">
        <v>84</v>
      </c>
      <c r="D461" s="133">
        <v>67.099999999999994</v>
      </c>
      <c r="E461" s="134">
        <v>5636.4</v>
      </c>
      <c r="F461" s="135" t="s">
        <v>24</v>
      </c>
    </row>
    <row r="462" spans="1:6">
      <c r="A462" s="130">
        <v>43948</v>
      </c>
      <c r="B462" s="131">
        <v>0.53527777777777774</v>
      </c>
      <c r="C462" s="132">
        <v>58</v>
      </c>
      <c r="D462" s="133">
        <v>67.099999999999994</v>
      </c>
      <c r="E462" s="134">
        <v>3891.7999999999997</v>
      </c>
      <c r="F462" s="135" t="s">
        <v>24</v>
      </c>
    </row>
    <row r="463" spans="1:6">
      <c r="A463" s="130">
        <v>43948</v>
      </c>
      <c r="B463" s="131">
        <v>0.54775462962962962</v>
      </c>
      <c r="C463" s="132">
        <v>80</v>
      </c>
      <c r="D463" s="133">
        <v>67.06</v>
      </c>
      <c r="E463" s="134">
        <v>5364.8</v>
      </c>
      <c r="F463" s="135" t="s">
        <v>24</v>
      </c>
    </row>
    <row r="464" spans="1:6">
      <c r="A464" s="130">
        <v>43948</v>
      </c>
      <c r="B464" s="131">
        <v>0.54775462962962962</v>
      </c>
      <c r="C464" s="132">
        <v>85</v>
      </c>
      <c r="D464" s="133">
        <v>67.06</v>
      </c>
      <c r="E464" s="134">
        <v>5700.1</v>
      </c>
      <c r="F464" s="135" t="s">
        <v>24</v>
      </c>
    </row>
    <row r="465" spans="1:6">
      <c r="A465" s="130">
        <v>43948</v>
      </c>
      <c r="B465" s="131">
        <v>0.54775462962962962</v>
      </c>
      <c r="C465" s="132">
        <v>125</v>
      </c>
      <c r="D465" s="133">
        <v>67.06</v>
      </c>
      <c r="E465" s="134">
        <v>8382.5</v>
      </c>
      <c r="F465" s="135" t="s">
        <v>24</v>
      </c>
    </row>
    <row r="466" spans="1:6">
      <c r="A466" s="130">
        <v>43948</v>
      </c>
      <c r="B466" s="131">
        <v>0.54775462962962962</v>
      </c>
      <c r="C466" s="132">
        <v>36</v>
      </c>
      <c r="D466" s="133">
        <v>67.06</v>
      </c>
      <c r="E466" s="134">
        <v>2414.16</v>
      </c>
      <c r="F466" s="135" t="s">
        <v>24</v>
      </c>
    </row>
    <row r="467" spans="1:6">
      <c r="A467" s="130">
        <v>43948</v>
      </c>
      <c r="B467" s="131">
        <v>0.54961805555555554</v>
      </c>
      <c r="C467" s="132">
        <v>49</v>
      </c>
      <c r="D467" s="133">
        <v>67.06</v>
      </c>
      <c r="E467" s="134">
        <v>3285.94</v>
      </c>
      <c r="F467" s="135" t="s">
        <v>24</v>
      </c>
    </row>
    <row r="468" spans="1:6">
      <c r="A468" s="130">
        <v>43948</v>
      </c>
      <c r="B468" s="131">
        <v>0.54961805555555554</v>
      </c>
      <c r="C468" s="132">
        <v>125</v>
      </c>
      <c r="D468" s="133">
        <v>67.06</v>
      </c>
      <c r="E468" s="134">
        <v>8382.5</v>
      </c>
      <c r="F468" s="135" t="s">
        <v>24</v>
      </c>
    </row>
    <row r="469" spans="1:6">
      <c r="A469" s="130">
        <v>43948</v>
      </c>
      <c r="B469" s="131">
        <v>0.55081018518518521</v>
      </c>
      <c r="C469" s="132">
        <v>444</v>
      </c>
      <c r="D469" s="133">
        <v>66.959999999999994</v>
      </c>
      <c r="E469" s="134">
        <v>29730.239999999998</v>
      </c>
      <c r="F469" s="135" t="s">
        <v>24</v>
      </c>
    </row>
    <row r="470" spans="1:6">
      <c r="A470" s="130">
        <v>43948</v>
      </c>
      <c r="B470" s="131">
        <v>0.55081018518518521</v>
      </c>
      <c r="C470" s="132">
        <v>56</v>
      </c>
      <c r="D470" s="133">
        <v>66.959999999999994</v>
      </c>
      <c r="E470" s="134">
        <v>3749.7599999999998</v>
      </c>
      <c r="F470" s="135" t="s">
        <v>24</v>
      </c>
    </row>
    <row r="471" spans="1:6">
      <c r="A471" s="130">
        <v>43948</v>
      </c>
      <c r="B471" s="131">
        <v>0.55692129629629628</v>
      </c>
      <c r="C471" s="132">
        <v>46</v>
      </c>
      <c r="D471" s="133">
        <v>66.98</v>
      </c>
      <c r="E471" s="134">
        <v>3081.0800000000004</v>
      </c>
      <c r="F471" s="135" t="s">
        <v>24</v>
      </c>
    </row>
    <row r="472" spans="1:6">
      <c r="A472" s="130">
        <v>43948</v>
      </c>
      <c r="B472" s="131">
        <v>0.55745370370370384</v>
      </c>
      <c r="C472" s="132">
        <v>454</v>
      </c>
      <c r="D472" s="133">
        <v>66.98</v>
      </c>
      <c r="E472" s="134">
        <v>30408.920000000002</v>
      </c>
      <c r="F472" s="135" t="s">
        <v>24</v>
      </c>
    </row>
    <row r="473" spans="1:6">
      <c r="A473" s="130">
        <v>43948</v>
      </c>
      <c r="B473" s="131">
        <v>0.56175925925925929</v>
      </c>
      <c r="C473" s="132">
        <v>422</v>
      </c>
      <c r="D473" s="133">
        <v>66.8</v>
      </c>
      <c r="E473" s="134">
        <v>28189.599999999999</v>
      </c>
      <c r="F473" s="135" t="s">
        <v>24</v>
      </c>
    </row>
    <row r="474" spans="1:6">
      <c r="A474" s="130">
        <v>43948</v>
      </c>
      <c r="B474" s="131">
        <v>0.56175925925925929</v>
      </c>
      <c r="C474" s="132">
        <v>78</v>
      </c>
      <c r="D474" s="133">
        <v>66.8</v>
      </c>
      <c r="E474" s="134">
        <v>5210.3999999999996</v>
      </c>
      <c r="F474" s="135" t="s">
        <v>24</v>
      </c>
    </row>
    <row r="475" spans="1:6">
      <c r="A475" s="130">
        <v>43948</v>
      </c>
      <c r="B475" s="131">
        <v>0.57729166666666665</v>
      </c>
      <c r="C475" s="132">
        <v>141</v>
      </c>
      <c r="D475" s="133">
        <v>66.739999999999995</v>
      </c>
      <c r="E475" s="134">
        <v>9410.34</v>
      </c>
      <c r="F475" s="135" t="s">
        <v>24</v>
      </c>
    </row>
    <row r="476" spans="1:6">
      <c r="A476" s="130">
        <v>43948</v>
      </c>
      <c r="B476" s="131">
        <v>0.57729166666666665</v>
      </c>
      <c r="C476" s="132">
        <v>92</v>
      </c>
      <c r="D476" s="133">
        <v>66.739999999999995</v>
      </c>
      <c r="E476" s="134">
        <v>6140.08</v>
      </c>
      <c r="F476" s="135" t="s">
        <v>24</v>
      </c>
    </row>
    <row r="477" spans="1:6">
      <c r="A477" s="130">
        <v>43948</v>
      </c>
      <c r="B477" s="131">
        <v>0.57781249999999995</v>
      </c>
      <c r="C477" s="132">
        <v>267</v>
      </c>
      <c r="D477" s="133">
        <v>66.8</v>
      </c>
      <c r="E477" s="134">
        <v>17835.599999999999</v>
      </c>
      <c r="F477" s="135" t="s">
        <v>24</v>
      </c>
    </row>
    <row r="478" spans="1:6">
      <c r="A478" s="130">
        <v>43948</v>
      </c>
      <c r="B478" s="131">
        <v>0.59165509259259252</v>
      </c>
      <c r="C478" s="132">
        <v>41</v>
      </c>
      <c r="D478" s="133">
        <v>66.62</v>
      </c>
      <c r="E478" s="134">
        <v>2731.42</v>
      </c>
      <c r="F478" s="135" t="s">
        <v>24</v>
      </c>
    </row>
    <row r="479" spans="1:6">
      <c r="A479" s="130">
        <v>43948</v>
      </c>
      <c r="B479" s="131">
        <v>0.59165509259259252</v>
      </c>
      <c r="C479" s="132">
        <v>242</v>
      </c>
      <c r="D479" s="133">
        <v>66.62</v>
      </c>
      <c r="E479" s="134">
        <v>16122.04</v>
      </c>
      <c r="F479" s="135" t="s">
        <v>24</v>
      </c>
    </row>
    <row r="480" spans="1:6">
      <c r="A480" s="130">
        <v>43948</v>
      </c>
      <c r="B480" s="131">
        <v>0.59165509259259252</v>
      </c>
      <c r="C480" s="132">
        <v>217</v>
      </c>
      <c r="D480" s="133">
        <v>66.62</v>
      </c>
      <c r="E480" s="134">
        <v>14456.54</v>
      </c>
      <c r="F480" s="135" t="s">
        <v>24</v>
      </c>
    </row>
    <row r="481" spans="1:6">
      <c r="A481" s="130">
        <v>43948</v>
      </c>
      <c r="B481" s="131">
        <v>0.62023148148148144</v>
      </c>
      <c r="C481" s="132">
        <v>60</v>
      </c>
      <c r="D481" s="133">
        <v>66.88</v>
      </c>
      <c r="E481" s="134">
        <v>4012.7999999999997</v>
      </c>
      <c r="F481" s="135" t="s">
        <v>24</v>
      </c>
    </row>
    <row r="482" spans="1:6">
      <c r="A482" s="130">
        <v>43948</v>
      </c>
      <c r="B482" s="131">
        <v>0.62023148148148144</v>
      </c>
      <c r="C482" s="132">
        <v>125</v>
      </c>
      <c r="D482" s="133">
        <v>66.88</v>
      </c>
      <c r="E482" s="134">
        <v>8360</v>
      </c>
      <c r="F482" s="135" t="s">
        <v>24</v>
      </c>
    </row>
    <row r="483" spans="1:6">
      <c r="A483" s="130">
        <v>43948</v>
      </c>
      <c r="B483" s="131">
        <v>0.62028935185185174</v>
      </c>
      <c r="C483" s="132">
        <v>24</v>
      </c>
      <c r="D483" s="133">
        <v>66.88</v>
      </c>
      <c r="E483" s="134">
        <v>1605.12</v>
      </c>
      <c r="F483" s="135" t="s">
        <v>24</v>
      </c>
    </row>
    <row r="484" spans="1:6">
      <c r="A484" s="130">
        <v>43948</v>
      </c>
      <c r="B484" s="131">
        <v>0.62028935185185174</v>
      </c>
      <c r="C484" s="132">
        <v>197</v>
      </c>
      <c r="D484" s="133">
        <v>66.88</v>
      </c>
      <c r="E484" s="134">
        <v>13175.359999999999</v>
      </c>
      <c r="F484" s="135" t="s">
        <v>24</v>
      </c>
    </row>
    <row r="485" spans="1:6">
      <c r="A485" s="130">
        <v>43948</v>
      </c>
      <c r="B485" s="131">
        <v>0.62028935185185174</v>
      </c>
      <c r="C485" s="132">
        <v>94</v>
      </c>
      <c r="D485" s="133">
        <v>66.88</v>
      </c>
      <c r="E485" s="134">
        <v>6286.7199999999993</v>
      </c>
      <c r="F485" s="135" t="s">
        <v>24</v>
      </c>
    </row>
    <row r="486" spans="1:6">
      <c r="A486" s="130">
        <v>43948</v>
      </c>
      <c r="B486" s="131">
        <v>0.62710648148148163</v>
      </c>
      <c r="C486" s="132">
        <v>79</v>
      </c>
      <c r="D486" s="133">
        <v>66.739999999999995</v>
      </c>
      <c r="E486" s="134">
        <v>5272.46</v>
      </c>
      <c r="F486" s="135" t="s">
        <v>24</v>
      </c>
    </row>
    <row r="487" spans="1:6">
      <c r="A487" s="130">
        <v>43948</v>
      </c>
      <c r="B487" s="131">
        <v>0.62710648148148163</v>
      </c>
      <c r="C487" s="132">
        <v>67</v>
      </c>
      <c r="D487" s="133">
        <v>66.739999999999995</v>
      </c>
      <c r="E487" s="134">
        <v>4471.58</v>
      </c>
      <c r="F487" s="135" t="s">
        <v>24</v>
      </c>
    </row>
    <row r="488" spans="1:6">
      <c r="A488" s="130">
        <v>43948</v>
      </c>
      <c r="B488" s="131">
        <v>0.62710648148148163</v>
      </c>
      <c r="C488" s="132">
        <v>54</v>
      </c>
      <c r="D488" s="133">
        <v>66.739999999999995</v>
      </c>
      <c r="E488" s="134">
        <v>3603.9599999999996</v>
      </c>
      <c r="F488" s="135" t="s">
        <v>24</v>
      </c>
    </row>
    <row r="489" spans="1:6">
      <c r="A489" s="130">
        <v>43948</v>
      </c>
      <c r="B489" s="131">
        <v>0.62710648148148163</v>
      </c>
      <c r="C489" s="132">
        <v>84</v>
      </c>
      <c r="D489" s="133">
        <v>66.739999999999995</v>
      </c>
      <c r="E489" s="134">
        <v>5606.16</v>
      </c>
      <c r="F489" s="135" t="s">
        <v>24</v>
      </c>
    </row>
    <row r="490" spans="1:6">
      <c r="A490" s="130">
        <v>43948</v>
      </c>
      <c r="B490" s="131">
        <v>0.62710648148148163</v>
      </c>
      <c r="C490" s="132">
        <v>91</v>
      </c>
      <c r="D490" s="133">
        <v>66.739999999999995</v>
      </c>
      <c r="E490" s="134">
        <v>6073.3399999999992</v>
      </c>
      <c r="F490" s="135" t="s">
        <v>24</v>
      </c>
    </row>
    <row r="491" spans="1:6">
      <c r="A491" s="130">
        <v>43948</v>
      </c>
      <c r="B491" s="131">
        <v>0.62710648148148163</v>
      </c>
      <c r="C491" s="132">
        <v>125</v>
      </c>
      <c r="D491" s="133">
        <v>66.739999999999995</v>
      </c>
      <c r="E491" s="134">
        <v>8342.5</v>
      </c>
      <c r="F491" s="135" t="s">
        <v>24</v>
      </c>
    </row>
    <row r="492" spans="1:6">
      <c r="A492" s="130">
        <v>43948</v>
      </c>
      <c r="B492" s="131">
        <v>0.63450231481481489</v>
      </c>
      <c r="C492" s="132">
        <v>55</v>
      </c>
      <c r="D492" s="133">
        <v>66.7</v>
      </c>
      <c r="E492" s="134">
        <v>3668.5</v>
      </c>
      <c r="F492" s="135" t="s">
        <v>24</v>
      </c>
    </row>
    <row r="493" spans="1:6">
      <c r="A493" s="130">
        <v>43948</v>
      </c>
      <c r="B493" s="131">
        <v>0.63450231481481489</v>
      </c>
      <c r="C493" s="132">
        <v>75</v>
      </c>
      <c r="D493" s="133">
        <v>66.7</v>
      </c>
      <c r="E493" s="134">
        <v>5002.5</v>
      </c>
      <c r="F493" s="135" t="s">
        <v>24</v>
      </c>
    </row>
    <row r="494" spans="1:6">
      <c r="A494" s="130">
        <v>43948</v>
      </c>
      <c r="B494" s="131">
        <v>0.63450231481481489</v>
      </c>
      <c r="C494" s="132">
        <v>33</v>
      </c>
      <c r="D494" s="133">
        <v>66.7</v>
      </c>
      <c r="E494" s="134">
        <v>2201.1</v>
      </c>
      <c r="F494" s="135" t="s">
        <v>24</v>
      </c>
    </row>
    <row r="495" spans="1:6">
      <c r="A495" s="130">
        <v>43948</v>
      </c>
      <c r="B495" s="131">
        <v>0.63450231481481489</v>
      </c>
      <c r="C495" s="132">
        <v>67</v>
      </c>
      <c r="D495" s="133">
        <v>66.7</v>
      </c>
      <c r="E495" s="134">
        <v>4468.9000000000005</v>
      </c>
      <c r="F495" s="135" t="s">
        <v>24</v>
      </c>
    </row>
    <row r="496" spans="1:6">
      <c r="A496" s="130">
        <v>43948</v>
      </c>
      <c r="B496" s="131">
        <v>0.63450231481481489</v>
      </c>
      <c r="C496" s="132">
        <v>45</v>
      </c>
      <c r="D496" s="133">
        <v>66.7</v>
      </c>
      <c r="E496" s="134">
        <v>3001.5</v>
      </c>
      <c r="F496" s="135" t="s">
        <v>24</v>
      </c>
    </row>
    <row r="497" spans="1:6">
      <c r="A497" s="130">
        <v>43948</v>
      </c>
      <c r="B497" s="131">
        <v>0.63450231481481489</v>
      </c>
      <c r="C497" s="132">
        <v>100</v>
      </c>
      <c r="D497" s="133">
        <v>66.7</v>
      </c>
      <c r="E497" s="134">
        <v>6670</v>
      </c>
      <c r="F497" s="135" t="s">
        <v>24</v>
      </c>
    </row>
    <row r="498" spans="1:6">
      <c r="A498" s="130">
        <v>43948</v>
      </c>
      <c r="B498" s="131">
        <v>0.63450231481481489</v>
      </c>
      <c r="C498" s="132">
        <v>125</v>
      </c>
      <c r="D498" s="133">
        <v>66.7</v>
      </c>
      <c r="E498" s="134">
        <v>8337.5</v>
      </c>
      <c r="F498" s="135" t="s">
        <v>24</v>
      </c>
    </row>
    <row r="499" spans="1:6">
      <c r="A499" s="130">
        <v>43948</v>
      </c>
      <c r="B499" s="131">
        <v>0.64636574074074071</v>
      </c>
      <c r="C499" s="132">
        <v>413</v>
      </c>
      <c r="D499" s="133">
        <v>66.8</v>
      </c>
      <c r="E499" s="134">
        <v>27588.399999999998</v>
      </c>
      <c r="F499" s="135" t="s">
        <v>24</v>
      </c>
    </row>
    <row r="500" spans="1:6">
      <c r="A500" s="130">
        <v>43948</v>
      </c>
      <c r="B500" s="131">
        <v>0.64636574074074071</v>
      </c>
      <c r="C500" s="132">
        <v>64</v>
      </c>
      <c r="D500" s="133">
        <v>66.8</v>
      </c>
      <c r="E500" s="134">
        <v>4275.2</v>
      </c>
      <c r="F500" s="135" t="s">
        <v>24</v>
      </c>
    </row>
    <row r="501" spans="1:6">
      <c r="A501" s="130">
        <v>43948</v>
      </c>
      <c r="B501" s="131">
        <v>0.64636574074074071</v>
      </c>
      <c r="C501" s="132">
        <v>23</v>
      </c>
      <c r="D501" s="133">
        <v>66.8</v>
      </c>
      <c r="E501" s="134">
        <v>1536.3999999999999</v>
      </c>
      <c r="F501" s="135" t="s">
        <v>24</v>
      </c>
    </row>
    <row r="502" spans="1:6">
      <c r="A502" s="130">
        <v>43948</v>
      </c>
      <c r="B502" s="131">
        <v>0.65550925925925929</v>
      </c>
      <c r="C502" s="132">
        <v>125</v>
      </c>
      <c r="D502" s="133">
        <v>66.88</v>
      </c>
      <c r="E502" s="134">
        <v>8360</v>
      </c>
      <c r="F502" s="135" t="s">
        <v>24</v>
      </c>
    </row>
    <row r="503" spans="1:6">
      <c r="A503" s="130">
        <v>43948</v>
      </c>
      <c r="B503" s="131">
        <v>0.65554398148148152</v>
      </c>
      <c r="C503" s="132">
        <v>325</v>
      </c>
      <c r="D503" s="133">
        <v>66.88</v>
      </c>
      <c r="E503" s="134">
        <v>21736</v>
      </c>
      <c r="F503" s="135" t="s">
        <v>24</v>
      </c>
    </row>
    <row r="504" spans="1:6">
      <c r="A504" s="130">
        <v>43948</v>
      </c>
      <c r="B504" s="131">
        <v>0.65554398148148152</v>
      </c>
      <c r="C504" s="132">
        <v>50</v>
      </c>
      <c r="D504" s="133">
        <v>66.88</v>
      </c>
      <c r="E504" s="134">
        <v>3344</v>
      </c>
      <c r="F504" s="135" t="s">
        <v>24</v>
      </c>
    </row>
    <row r="505" spans="1:6">
      <c r="A505" s="130">
        <v>43948</v>
      </c>
      <c r="B505" s="131">
        <v>0.65568287037037043</v>
      </c>
      <c r="C505" s="132">
        <v>67</v>
      </c>
      <c r="D505" s="133">
        <v>66.900000000000006</v>
      </c>
      <c r="E505" s="134">
        <v>4482.3</v>
      </c>
      <c r="F505" s="135" t="s">
        <v>24</v>
      </c>
    </row>
    <row r="506" spans="1:6">
      <c r="A506" s="130">
        <v>43948</v>
      </c>
      <c r="B506" s="131">
        <v>0.65568287037037043</v>
      </c>
      <c r="C506" s="132">
        <v>139</v>
      </c>
      <c r="D506" s="133">
        <v>66.900000000000006</v>
      </c>
      <c r="E506" s="134">
        <v>9299.1</v>
      </c>
      <c r="F506" s="135" t="s">
        <v>24</v>
      </c>
    </row>
    <row r="507" spans="1:6">
      <c r="A507" s="130">
        <v>43948</v>
      </c>
      <c r="B507" s="131">
        <v>0.65568287037037043</v>
      </c>
      <c r="C507" s="132">
        <v>85</v>
      </c>
      <c r="D507" s="133">
        <v>66.900000000000006</v>
      </c>
      <c r="E507" s="134">
        <v>5686.5000000000009</v>
      </c>
      <c r="F507" s="135" t="s">
        <v>24</v>
      </c>
    </row>
    <row r="508" spans="1:6">
      <c r="A508" s="130">
        <v>43948</v>
      </c>
      <c r="B508" s="131">
        <v>0.65568287037037043</v>
      </c>
      <c r="C508" s="132">
        <v>84</v>
      </c>
      <c r="D508" s="133">
        <v>66.900000000000006</v>
      </c>
      <c r="E508" s="134">
        <v>5619.6</v>
      </c>
      <c r="F508" s="135" t="s">
        <v>24</v>
      </c>
    </row>
    <row r="509" spans="1:6">
      <c r="A509" s="130">
        <v>43948</v>
      </c>
      <c r="B509" s="131">
        <v>0.65568287037037043</v>
      </c>
      <c r="C509" s="132">
        <v>125</v>
      </c>
      <c r="D509" s="133">
        <v>66.900000000000006</v>
      </c>
      <c r="E509" s="134">
        <v>8362.5</v>
      </c>
      <c r="F509" s="135" t="s">
        <v>24</v>
      </c>
    </row>
    <row r="510" spans="1:6">
      <c r="A510" s="130">
        <v>43948</v>
      </c>
      <c r="B510" s="131">
        <v>0.65995370370370365</v>
      </c>
      <c r="C510" s="132">
        <v>500</v>
      </c>
      <c r="D510" s="133">
        <v>66.760000000000005</v>
      </c>
      <c r="E510" s="134">
        <v>33380</v>
      </c>
      <c r="F510" s="135" t="s">
        <v>24</v>
      </c>
    </row>
    <row r="511" spans="1:6">
      <c r="A511" s="130">
        <v>43948</v>
      </c>
      <c r="B511" s="131">
        <v>0.67350694444444448</v>
      </c>
      <c r="C511" s="132">
        <v>114</v>
      </c>
      <c r="D511" s="133">
        <v>66.739999999999995</v>
      </c>
      <c r="E511" s="134">
        <v>7608.36</v>
      </c>
      <c r="F511" s="135" t="s">
        <v>24</v>
      </c>
    </row>
    <row r="512" spans="1:6">
      <c r="A512" s="130">
        <v>43948</v>
      </c>
      <c r="B512" s="131">
        <v>0.67350694444444448</v>
      </c>
      <c r="C512" s="132">
        <v>125</v>
      </c>
      <c r="D512" s="133">
        <v>66.739999999999995</v>
      </c>
      <c r="E512" s="134">
        <v>8342.5</v>
      </c>
      <c r="F512" s="135" t="s">
        <v>24</v>
      </c>
    </row>
    <row r="513" spans="1:6">
      <c r="A513" s="130">
        <v>43948</v>
      </c>
      <c r="B513" s="131">
        <v>0.67702546296296295</v>
      </c>
      <c r="C513" s="132">
        <v>137</v>
      </c>
      <c r="D513" s="133">
        <v>66.92</v>
      </c>
      <c r="E513" s="134">
        <v>9168.0400000000009</v>
      </c>
      <c r="F513" s="135" t="s">
        <v>24</v>
      </c>
    </row>
    <row r="514" spans="1:6">
      <c r="A514" s="130">
        <v>43948</v>
      </c>
      <c r="B514" s="131">
        <v>0.67702546296296295</v>
      </c>
      <c r="C514" s="132">
        <v>115</v>
      </c>
      <c r="D514" s="133">
        <v>66.92</v>
      </c>
      <c r="E514" s="134">
        <v>7695.8</v>
      </c>
      <c r="F514" s="135" t="s">
        <v>24</v>
      </c>
    </row>
    <row r="515" spans="1:6">
      <c r="A515" s="130">
        <v>43948</v>
      </c>
      <c r="B515" s="131">
        <v>0.67702546296296295</v>
      </c>
      <c r="C515" s="132">
        <v>79</v>
      </c>
      <c r="D515" s="133">
        <v>66.92</v>
      </c>
      <c r="E515" s="134">
        <v>5286.68</v>
      </c>
      <c r="F515" s="135" t="s">
        <v>24</v>
      </c>
    </row>
    <row r="516" spans="1:6">
      <c r="A516" s="130">
        <v>43948</v>
      </c>
      <c r="B516" s="131">
        <v>0.6771990740740742</v>
      </c>
      <c r="C516" s="132">
        <v>127</v>
      </c>
      <c r="D516" s="133">
        <v>66.94</v>
      </c>
      <c r="E516" s="134">
        <v>8501.3799999999992</v>
      </c>
      <c r="F516" s="135" t="s">
        <v>24</v>
      </c>
    </row>
    <row r="517" spans="1:6">
      <c r="A517" s="130">
        <v>43948</v>
      </c>
      <c r="B517" s="131">
        <v>0.67745370370370361</v>
      </c>
      <c r="C517" s="132">
        <v>125</v>
      </c>
      <c r="D517" s="133">
        <v>67</v>
      </c>
      <c r="E517" s="134">
        <v>8375</v>
      </c>
      <c r="F517" s="135" t="s">
        <v>24</v>
      </c>
    </row>
    <row r="518" spans="1:6">
      <c r="A518" s="130">
        <v>43948</v>
      </c>
      <c r="B518" s="131">
        <v>0.6775000000000001</v>
      </c>
      <c r="C518" s="132">
        <v>125</v>
      </c>
      <c r="D518" s="133">
        <v>67.02</v>
      </c>
      <c r="E518" s="134">
        <v>8377.5</v>
      </c>
      <c r="F518" s="135" t="s">
        <v>24</v>
      </c>
    </row>
    <row r="519" spans="1:6">
      <c r="A519" s="130">
        <v>43948</v>
      </c>
      <c r="B519" s="131">
        <v>0.6775000000000001</v>
      </c>
      <c r="C519" s="132">
        <v>53</v>
      </c>
      <c r="D519" s="133">
        <v>67.02</v>
      </c>
      <c r="E519" s="134">
        <v>3552.06</v>
      </c>
      <c r="F519" s="135" t="s">
        <v>24</v>
      </c>
    </row>
    <row r="520" spans="1:6">
      <c r="A520" s="130">
        <v>43948</v>
      </c>
      <c r="B520" s="131">
        <v>0.68215277777777772</v>
      </c>
      <c r="C520" s="132">
        <v>20</v>
      </c>
      <c r="D520" s="133">
        <v>66.900000000000006</v>
      </c>
      <c r="E520" s="134">
        <v>1338</v>
      </c>
      <c r="F520" s="135" t="s">
        <v>24</v>
      </c>
    </row>
    <row r="521" spans="1:6">
      <c r="A521" s="130">
        <v>43948</v>
      </c>
      <c r="B521" s="131">
        <v>0.68215277777777772</v>
      </c>
      <c r="C521" s="132">
        <v>373</v>
      </c>
      <c r="D521" s="133">
        <v>66.900000000000006</v>
      </c>
      <c r="E521" s="134">
        <v>24953.7</v>
      </c>
      <c r="F521" s="135" t="s">
        <v>24</v>
      </c>
    </row>
    <row r="522" spans="1:6">
      <c r="A522" s="130">
        <v>43948</v>
      </c>
      <c r="B522" s="131">
        <v>0.68215277777777772</v>
      </c>
      <c r="C522" s="132">
        <v>107</v>
      </c>
      <c r="D522" s="133">
        <v>66.900000000000006</v>
      </c>
      <c r="E522" s="134">
        <v>7158.3</v>
      </c>
      <c r="F522" s="135" t="s">
        <v>24</v>
      </c>
    </row>
    <row r="523" spans="1:6">
      <c r="A523" s="130">
        <v>43948</v>
      </c>
      <c r="B523" s="131">
        <v>0.69217592592592592</v>
      </c>
      <c r="C523" s="132">
        <v>4</v>
      </c>
      <c r="D523" s="133">
        <v>66.88</v>
      </c>
      <c r="E523" s="134">
        <v>267.52</v>
      </c>
      <c r="F523" s="135" t="s">
        <v>24</v>
      </c>
    </row>
    <row r="524" spans="1:6">
      <c r="A524" s="130">
        <v>43948</v>
      </c>
      <c r="B524" s="131">
        <v>0.69217592592592592</v>
      </c>
      <c r="C524" s="132">
        <v>153</v>
      </c>
      <c r="D524" s="133">
        <v>66.88</v>
      </c>
      <c r="E524" s="134">
        <v>10232.64</v>
      </c>
      <c r="F524" s="135" t="s">
        <v>24</v>
      </c>
    </row>
    <row r="525" spans="1:6">
      <c r="A525" s="130">
        <v>43948</v>
      </c>
      <c r="B525" s="131">
        <v>0.69217592592592592</v>
      </c>
      <c r="C525" s="132">
        <v>81</v>
      </c>
      <c r="D525" s="133">
        <v>66.88</v>
      </c>
      <c r="E525" s="134">
        <v>5417.28</v>
      </c>
      <c r="F525" s="135" t="s">
        <v>24</v>
      </c>
    </row>
    <row r="526" spans="1:6">
      <c r="A526" s="130">
        <v>43948</v>
      </c>
      <c r="B526" s="131">
        <v>0.69217592592592592</v>
      </c>
      <c r="C526" s="132">
        <v>126</v>
      </c>
      <c r="D526" s="133">
        <v>66.88</v>
      </c>
      <c r="E526" s="134">
        <v>8426.8799999999992</v>
      </c>
      <c r="F526" s="135" t="s">
        <v>24</v>
      </c>
    </row>
    <row r="527" spans="1:6">
      <c r="A527" s="130">
        <v>43948</v>
      </c>
      <c r="B527" s="131">
        <v>0.69217592592592592</v>
      </c>
      <c r="C527" s="132">
        <v>83</v>
      </c>
      <c r="D527" s="133">
        <v>66.88</v>
      </c>
      <c r="E527" s="134">
        <v>5551.04</v>
      </c>
      <c r="F527" s="135" t="s">
        <v>24</v>
      </c>
    </row>
    <row r="528" spans="1:6">
      <c r="A528" s="130">
        <v>43948</v>
      </c>
      <c r="B528" s="131">
        <v>0.69376157407407402</v>
      </c>
      <c r="C528" s="132">
        <v>53</v>
      </c>
      <c r="D528" s="133">
        <v>66.88</v>
      </c>
      <c r="E528" s="134">
        <v>3544.64</v>
      </c>
      <c r="F528" s="135" t="s">
        <v>24</v>
      </c>
    </row>
    <row r="529" spans="1:6">
      <c r="A529" s="130">
        <v>43948</v>
      </c>
      <c r="B529" s="131">
        <v>0.69418981481481479</v>
      </c>
      <c r="C529" s="132">
        <v>46</v>
      </c>
      <c r="D529" s="133">
        <v>66.88</v>
      </c>
      <c r="E529" s="134">
        <v>3076.4799999999996</v>
      </c>
      <c r="F529" s="135" t="s">
        <v>24</v>
      </c>
    </row>
    <row r="530" spans="1:6">
      <c r="A530" s="130">
        <v>43948</v>
      </c>
      <c r="B530" s="131">
        <v>0.69418981481481479</v>
      </c>
      <c r="C530" s="132">
        <v>80</v>
      </c>
      <c r="D530" s="133">
        <v>66.88</v>
      </c>
      <c r="E530" s="134">
        <v>5350.4</v>
      </c>
      <c r="F530" s="135" t="s">
        <v>24</v>
      </c>
    </row>
    <row r="531" spans="1:6">
      <c r="A531" s="130">
        <v>43948</v>
      </c>
      <c r="B531" s="131">
        <v>0.69418981481481479</v>
      </c>
      <c r="C531" s="132">
        <v>37</v>
      </c>
      <c r="D531" s="133">
        <v>66.88</v>
      </c>
      <c r="E531" s="134">
        <v>2474.56</v>
      </c>
      <c r="F531" s="135" t="s">
        <v>24</v>
      </c>
    </row>
    <row r="532" spans="1:6">
      <c r="A532" s="130">
        <v>43948</v>
      </c>
      <c r="B532" s="131">
        <v>0.69516203703703716</v>
      </c>
      <c r="C532" s="132">
        <v>57</v>
      </c>
      <c r="D532" s="133">
        <v>66.88</v>
      </c>
      <c r="E532" s="134">
        <v>3812.16</v>
      </c>
      <c r="F532" s="135" t="s">
        <v>24</v>
      </c>
    </row>
    <row r="533" spans="1:6">
      <c r="A533" s="130">
        <v>43948</v>
      </c>
      <c r="B533" s="131">
        <v>0.69516203703703716</v>
      </c>
      <c r="C533" s="132">
        <v>140</v>
      </c>
      <c r="D533" s="133">
        <v>66.88</v>
      </c>
      <c r="E533" s="134">
        <v>9363.1999999999989</v>
      </c>
      <c r="F533" s="135" t="s">
        <v>24</v>
      </c>
    </row>
    <row r="534" spans="1:6">
      <c r="A534" s="130">
        <v>43948</v>
      </c>
      <c r="B534" s="131">
        <v>0.69516203703703716</v>
      </c>
      <c r="C534" s="132">
        <v>140</v>
      </c>
      <c r="D534" s="133">
        <v>66.88</v>
      </c>
      <c r="E534" s="134">
        <v>9363.1999999999989</v>
      </c>
      <c r="F534" s="135" t="s">
        <v>24</v>
      </c>
    </row>
    <row r="535" spans="1:6">
      <c r="A535" s="130">
        <v>43948</v>
      </c>
      <c r="B535" s="131">
        <v>0.69861111111111107</v>
      </c>
      <c r="C535" s="132">
        <v>397</v>
      </c>
      <c r="D535" s="133">
        <v>66.8</v>
      </c>
      <c r="E535" s="134">
        <v>26519.599999999999</v>
      </c>
      <c r="F535" s="135" t="s">
        <v>24</v>
      </c>
    </row>
    <row r="536" spans="1:6">
      <c r="A536" s="130">
        <v>43948</v>
      </c>
      <c r="B536" s="131">
        <v>0.69861111111111107</v>
      </c>
      <c r="C536" s="132">
        <v>78</v>
      </c>
      <c r="D536" s="133">
        <v>66.8</v>
      </c>
      <c r="E536" s="134">
        <v>5210.3999999999996</v>
      </c>
      <c r="F536" s="135" t="s">
        <v>24</v>
      </c>
    </row>
    <row r="537" spans="1:6">
      <c r="A537" s="130">
        <v>43948</v>
      </c>
      <c r="B537" s="131">
        <v>0.69861111111111107</v>
      </c>
      <c r="C537" s="132">
        <v>25</v>
      </c>
      <c r="D537" s="133">
        <v>66.8</v>
      </c>
      <c r="E537" s="134">
        <v>1670</v>
      </c>
      <c r="F537" s="135" t="s">
        <v>24</v>
      </c>
    </row>
    <row r="538" spans="1:6">
      <c r="A538" s="130">
        <v>43948</v>
      </c>
      <c r="B538" s="131">
        <v>0.6991087962962963</v>
      </c>
      <c r="C538" s="132">
        <v>101</v>
      </c>
      <c r="D538" s="133">
        <v>66.78</v>
      </c>
      <c r="E538" s="134">
        <v>6744.78</v>
      </c>
      <c r="F538" s="135" t="s">
        <v>24</v>
      </c>
    </row>
    <row r="539" spans="1:6">
      <c r="A539" s="130">
        <v>43948</v>
      </c>
      <c r="B539" s="131">
        <v>0.6991087962962963</v>
      </c>
      <c r="C539" s="132">
        <v>83</v>
      </c>
      <c r="D539" s="133">
        <v>66.78</v>
      </c>
      <c r="E539" s="134">
        <v>5542.74</v>
      </c>
      <c r="F539" s="135" t="s">
        <v>24</v>
      </c>
    </row>
    <row r="540" spans="1:6">
      <c r="A540" s="130">
        <v>43948</v>
      </c>
      <c r="B540" s="131">
        <v>0.6991087962962963</v>
      </c>
      <c r="C540" s="132">
        <v>131</v>
      </c>
      <c r="D540" s="133">
        <v>66.78</v>
      </c>
      <c r="E540" s="134">
        <v>8748.18</v>
      </c>
      <c r="F540" s="135" t="s">
        <v>24</v>
      </c>
    </row>
    <row r="541" spans="1:6">
      <c r="A541" s="130">
        <v>43948</v>
      </c>
      <c r="B541" s="131">
        <v>0.6991087962962963</v>
      </c>
      <c r="C541" s="132">
        <v>53</v>
      </c>
      <c r="D541" s="133">
        <v>66.78</v>
      </c>
      <c r="E541" s="134">
        <v>3539.34</v>
      </c>
      <c r="F541" s="135" t="s">
        <v>24</v>
      </c>
    </row>
    <row r="542" spans="1:6">
      <c r="A542" s="130">
        <v>43948</v>
      </c>
      <c r="B542" s="131">
        <v>0.6991087962962963</v>
      </c>
      <c r="C542" s="132">
        <v>127</v>
      </c>
      <c r="D542" s="133">
        <v>66.78</v>
      </c>
      <c r="E542" s="134">
        <v>8481.06</v>
      </c>
      <c r="F542" s="135" t="s">
        <v>24</v>
      </c>
    </row>
    <row r="543" spans="1:6">
      <c r="A543" s="130">
        <v>43948</v>
      </c>
      <c r="B543" s="131">
        <v>0.70021990740740747</v>
      </c>
      <c r="C543" s="132">
        <v>5</v>
      </c>
      <c r="D543" s="133">
        <v>66.78</v>
      </c>
      <c r="E543" s="134">
        <v>333.9</v>
      </c>
      <c r="F543" s="135" t="s">
        <v>24</v>
      </c>
    </row>
    <row r="544" spans="1:6">
      <c r="A544" s="130">
        <v>43948</v>
      </c>
      <c r="B544" s="131">
        <v>0.70151620370370382</v>
      </c>
      <c r="C544" s="132">
        <v>107</v>
      </c>
      <c r="D544" s="133">
        <v>66.78</v>
      </c>
      <c r="E544" s="134">
        <v>7145.46</v>
      </c>
      <c r="F544" s="135" t="s">
        <v>24</v>
      </c>
    </row>
    <row r="545" spans="1:6">
      <c r="A545" s="130">
        <v>43948</v>
      </c>
      <c r="B545" s="131">
        <v>0.70151620370370382</v>
      </c>
      <c r="C545" s="132">
        <v>78</v>
      </c>
      <c r="D545" s="133">
        <v>66.78</v>
      </c>
      <c r="E545" s="134">
        <v>5208.84</v>
      </c>
      <c r="F545" s="135" t="s">
        <v>24</v>
      </c>
    </row>
    <row r="546" spans="1:6">
      <c r="A546" s="130">
        <v>43948</v>
      </c>
      <c r="B546" s="131">
        <v>0.70151620370370382</v>
      </c>
      <c r="C546" s="132">
        <v>9</v>
      </c>
      <c r="D546" s="133">
        <v>66.78</v>
      </c>
      <c r="E546" s="134">
        <v>601.02</v>
      </c>
      <c r="F546" s="135" t="s">
        <v>24</v>
      </c>
    </row>
    <row r="547" spans="1:6">
      <c r="A547" s="130">
        <v>43948</v>
      </c>
      <c r="B547" s="131">
        <v>0.70151620370370382</v>
      </c>
      <c r="C547" s="132">
        <v>46</v>
      </c>
      <c r="D547" s="133">
        <v>66.78</v>
      </c>
      <c r="E547" s="134">
        <v>3071.88</v>
      </c>
      <c r="F547" s="135" t="s">
        <v>24</v>
      </c>
    </row>
    <row r="548" spans="1:6">
      <c r="A548" s="130">
        <v>43948</v>
      </c>
      <c r="B548" s="131">
        <v>0.70151620370370382</v>
      </c>
      <c r="C548" s="132">
        <v>135</v>
      </c>
      <c r="D548" s="133">
        <v>66.78</v>
      </c>
      <c r="E548" s="134">
        <v>9015.2999999999993</v>
      </c>
      <c r="F548" s="135" t="s">
        <v>24</v>
      </c>
    </row>
    <row r="549" spans="1:6">
      <c r="A549" s="130">
        <v>43948</v>
      </c>
      <c r="B549" s="131">
        <v>0.70151620370370382</v>
      </c>
      <c r="C549" s="132">
        <v>75</v>
      </c>
      <c r="D549" s="133">
        <v>66.78</v>
      </c>
      <c r="E549" s="134">
        <v>5008.5</v>
      </c>
      <c r="F549" s="135" t="s">
        <v>24</v>
      </c>
    </row>
    <row r="550" spans="1:6">
      <c r="A550" s="130">
        <v>43948</v>
      </c>
      <c r="B550" s="131">
        <v>0.70151620370370382</v>
      </c>
      <c r="C550" s="132">
        <v>50</v>
      </c>
      <c r="D550" s="133">
        <v>66.78</v>
      </c>
      <c r="E550" s="134">
        <v>3339</v>
      </c>
      <c r="F550" s="135" t="s">
        <v>24</v>
      </c>
    </row>
    <row r="551" spans="1:6">
      <c r="A551" s="130">
        <v>43948</v>
      </c>
      <c r="B551" s="131">
        <v>0.70674768518518516</v>
      </c>
      <c r="C551" s="132">
        <v>500</v>
      </c>
      <c r="D551" s="133">
        <v>66.7</v>
      </c>
      <c r="E551" s="134">
        <v>33350</v>
      </c>
      <c r="F551" s="135" t="s">
        <v>24</v>
      </c>
    </row>
    <row r="552" spans="1:6">
      <c r="A552" s="130">
        <v>43948</v>
      </c>
      <c r="B552" s="131">
        <v>0.71550925925925923</v>
      </c>
      <c r="C552" s="132">
        <v>19</v>
      </c>
      <c r="D552" s="133">
        <v>66.64</v>
      </c>
      <c r="E552" s="134">
        <v>1266.1600000000001</v>
      </c>
      <c r="F552" s="135" t="s">
        <v>24</v>
      </c>
    </row>
    <row r="553" spans="1:6">
      <c r="A553" s="130">
        <v>43948</v>
      </c>
      <c r="B553" s="131">
        <v>0.71550925925925923</v>
      </c>
      <c r="C553" s="132">
        <v>298</v>
      </c>
      <c r="D553" s="133">
        <v>66.64</v>
      </c>
      <c r="E553" s="134">
        <v>19858.72</v>
      </c>
      <c r="F553" s="135" t="s">
        <v>24</v>
      </c>
    </row>
    <row r="554" spans="1:6">
      <c r="A554" s="130">
        <v>43948</v>
      </c>
      <c r="B554" s="131">
        <v>0.71550925925925923</v>
      </c>
      <c r="C554" s="132">
        <v>80</v>
      </c>
      <c r="D554" s="133">
        <v>66.64</v>
      </c>
      <c r="E554" s="134">
        <v>5331.2</v>
      </c>
      <c r="F554" s="135" t="s">
        <v>24</v>
      </c>
    </row>
    <row r="555" spans="1:6">
      <c r="A555" s="130">
        <v>43948</v>
      </c>
      <c r="B555" s="131">
        <v>0.71550925925925923</v>
      </c>
      <c r="C555" s="132">
        <v>94</v>
      </c>
      <c r="D555" s="133">
        <v>66.64</v>
      </c>
      <c r="E555" s="134">
        <v>6264.16</v>
      </c>
      <c r="F555" s="135" t="s">
        <v>24</v>
      </c>
    </row>
    <row r="556" spans="1:6">
      <c r="A556" s="130">
        <v>43948</v>
      </c>
      <c r="B556" s="131">
        <v>0.71550925925925923</v>
      </c>
      <c r="C556" s="132">
        <v>95</v>
      </c>
      <c r="D556" s="133">
        <v>66.64</v>
      </c>
      <c r="E556" s="134">
        <v>6330.8</v>
      </c>
      <c r="F556" s="135" t="s">
        <v>24</v>
      </c>
    </row>
    <row r="557" spans="1:6">
      <c r="A557" s="130">
        <v>43948</v>
      </c>
      <c r="B557" s="131">
        <v>0.71550925925925923</v>
      </c>
      <c r="C557" s="132">
        <v>76</v>
      </c>
      <c r="D557" s="133">
        <v>66.64</v>
      </c>
      <c r="E557" s="134">
        <v>5064.6400000000003</v>
      </c>
      <c r="F557" s="135" t="s">
        <v>24</v>
      </c>
    </row>
    <row r="558" spans="1:6">
      <c r="A558" s="130">
        <v>43948</v>
      </c>
      <c r="B558" s="131">
        <v>0.71550925925925923</v>
      </c>
      <c r="C558" s="132">
        <v>125</v>
      </c>
      <c r="D558" s="133">
        <v>66.64</v>
      </c>
      <c r="E558" s="134">
        <v>8330</v>
      </c>
      <c r="F558" s="135" t="s">
        <v>24</v>
      </c>
    </row>
    <row r="559" spans="1:6">
      <c r="A559" s="130">
        <v>43948</v>
      </c>
      <c r="B559" s="131">
        <v>0.71550925925925923</v>
      </c>
      <c r="C559" s="132">
        <v>76</v>
      </c>
      <c r="D559" s="133">
        <v>66.62</v>
      </c>
      <c r="E559" s="134">
        <v>5063.1200000000008</v>
      </c>
      <c r="F559" s="135" t="s">
        <v>24</v>
      </c>
    </row>
    <row r="560" spans="1:6">
      <c r="A560" s="130">
        <v>43948</v>
      </c>
      <c r="B560" s="131">
        <v>0.71550925925925923</v>
      </c>
      <c r="C560" s="132">
        <v>74</v>
      </c>
      <c r="D560" s="133">
        <v>66.62</v>
      </c>
      <c r="E560" s="134">
        <v>4929.88</v>
      </c>
      <c r="F560" s="135" t="s">
        <v>24</v>
      </c>
    </row>
    <row r="561" spans="1:6">
      <c r="A561" s="130">
        <v>43948</v>
      </c>
      <c r="B561" s="131">
        <v>0.71550925925925923</v>
      </c>
      <c r="C561" s="132">
        <v>63</v>
      </c>
      <c r="D561" s="133">
        <v>66.62</v>
      </c>
      <c r="E561" s="134">
        <v>4197.0600000000004</v>
      </c>
      <c r="F561" s="135" t="s">
        <v>24</v>
      </c>
    </row>
    <row r="562" spans="1:6">
      <c r="A562" s="130">
        <v>43948</v>
      </c>
      <c r="B562" s="131">
        <v>0.71561342592592592</v>
      </c>
      <c r="C562" s="132">
        <v>279</v>
      </c>
      <c r="D562" s="133">
        <v>66.66</v>
      </c>
      <c r="E562" s="134">
        <v>18598.14</v>
      </c>
      <c r="F562" s="135" t="s">
        <v>24</v>
      </c>
    </row>
    <row r="563" spans="1:6">
      <c r="A563" s="130">
        <v>43948</v>
      </c>
      <c r="B563" s="131">
        <v>0.71561342592592592</v>
      </c>
      <c r="C563" s="132">
        <v>90</v>
      </c>
      <c r="D563" s="133">
        <v>66.66</v>
      </c>
      <c r="E563" s="134">
        <v>5999.4</v>
      </c>
      <c r="F563" s="135" t="s">
        <v>24</v>
      </c>
    </row>
    <row r="564" spans="1:6">
      <c r="A564" s="130">
        <v>43948</v>
      </c>
      <c r="B564" s="131">
        <v>0.71561342592592592</v>
      </c>
      <c r="C564" s="132">
        <v>53</v>
      </c>
      <c r="D564" s="133">
        <v>66.66</v>
      </c>
      <c r="E564" s="134">
        <v>3532.98</v>
      </c>
      <c r="F564" s="135" t="s">
        <v>24</v>
      </c>
    </row>
    <row r="565" spans="1:6">
      <c r="A565" s="130">
        <v>43948</v>
      </c>
      <c r="B565" s="131">
        <v>0.71561342592592592</v>
      </c>
      <c r="C565" s="132">
        <v>78</v>
      </c>
      <c r="D565" s="133">
        <v>66.66</v>
      </c>
      <c r="E565" s="134">
        <v>5199.4799999999996</v>
      </c>
      <c r="F565" s="135" t="s">
        <v>24</v>
      </c>
    </row>
    <row r="566" spans="1:6">
      <c r="A566" s="130">
        <v>43948</v>
      </c>
      <c r="B566" s="131">
        <v>0.72123842592592602</v>
      </c>
      <c r="C566" s="132">
        <v>231</v>
      </c>
      <c r="D566" s="133">
        <v>66.72</v>
      </c>
      <c r="E566" s="134">
        <v>15412.32</v>
      </c>
      <c r="F566" s="135" t="s">
        <v>24</v>
      </c>
    </row>
    <row r="567" spans="1:6">
      <c r="A567" s="130">
        <v>43948</v>
      </c>
      <c r="B567" s="131">
        <v>0.72123842592592602</v>
      </c>
      <c r="C567" s="132">
        <v>146</v>
      </c>
      <c r="D567" s="133">
        <v>66.72</v>
      </c>
      <c r="E567" s="134">
        <v>9741.119999999999</v>
      </c>
      <c r="F567" s="135" t="s">
        <v>24</v>
      </c>
    </row>
    <row r="568" spans="1:6">
      <c r="A568" s="130">
        <v>43948</v>
      </c>
      <c r="B568" s="131">
        <v>0.72123842592592602</v>
      </c>
      <c r="C568" s="132">
        <v>80</v>
      </c>
      <c r="D568" s="133">
        <v>66.72</v>
      </c>
      <c r="E568" s="134">
        <v>5337.6</v>
      </c>
      <c r="F568" s="135" t="s">
        <v>24</v>
      </c>
    </row>
    <row r="569" spans="1:6">
      <c r="A569" s="130">
        <v>43948</v>
      </c>
      <c r="B569" s="131">
        <v>0.72123842592592602</v>
      </c>
      <c r="C569" s="132">
        <v>84</v>
      </c>
      <c r="D569" s="133">
        <v>66.72</v>
      </c>
      <c r="E569" s="134">
        <v>5604.48</v>
      </c>
      <c r="F569" s="135" t="s">
        <v>24</v>
      </c>
    </row>
    <row r="570" spans="1:6">
      <c r="A570" s="130">
        <v>43948</v>
      </c>
      <c r="B570" s="131">
        <v>0.72123842592592602</v>
      </c>
      <c r="C570" s="132">
        <v>100</v>
      </c>
      <c r="D570" s="133">
        <v>66.72</v>
      </c>
      <c r="E570" s="134">
        <v>6672</v>
      </c>
      <c r="F570" s="135" t="s">
        <v>24</v>
      </c>
    </row>
    <row r="571" spans="1:6">
      <c r="A571" s="130">
        <v>43948</v>
      </c>
      <c r="B571" s="131">
        <v>0.72123842592592602</v>
      </c>
      <c r="C571" s="132">
        <v>57</v>
      </c>
      <c r="D571" s="133">
        <v>66.72</v>
      </c>
      <c r="E571" s="134">
        <v>3803.04</v>
      </c>
      <c r="F571" s="135" t="s">
        <v>24</v>
      </c>
    </row>
    <row r="572" spans="1:6">
      <c r="A572" s="130">
        <v>43948</v>
      </c>
      <c r="B572" s="131">
        <v>0.72123842592592602</v>
      </c>
      <c r="C572" s="132">
        <v>102</v>
      </c>
      <c r="D572" s="133">
        <v>66.72</v>
      </c>
      <c r="E572" s="134">
        <v>6805.44</v>
      </c>
      <c r="F572" s="135" t="s">
        <v>24</v>
      </c>
    </row>
    <row r="573" spans="1:6">
      <c r="A573" s="130">
        <v>43948</v>
      </c>
      <c r="B573" s="131">
        <v>0.72123842592592602</v>
      </c>
      <c r="C573" s="132">
        <v>75</v>
      </c>
      <c r="D573" s="133">
        <v>66.72</v>
      </c>
      <c r="E573" s="134">
        <v>5004</v>
      </c>
      <c r="F573" s="135" t="s">
        <v>24</v>
      </c>
    </row>
    <row r="574" spans="1:6">
      <c r="A574" s="130">
        <v>43948</v>
      </c>
      <c r="B574" s="131">
        <v>0.72123842592592602</v>
      </c>
      <c r="C574" s="132">
        <v>125</v>
      </c>
      <c r="D574" s="133">
        <v>66.72</v>
      </c>
      <c r="E574" s="134">
        <v>8340</v>
      </c>
      <c r="F574" s="135" t="s">
        <v>24</v>
      </c>
    </row>
    <row r="575" spans="1:6">
      <c r="A575" s="130">
        <v>43948</v>
      </c>
      <c r="B575" s="131">
        <v>0.7235300925925926</v>
      </c>
      <c r="C575" s="132">
        <v>260</v>
      </c>
      <c r="D575" s="133">
        <v>66.7</v>
      </c>
      <c r="E575" s="134">
        <v>17342</v>
      </c>
      <c r="F575" s="135" t="s">
        <v>24</v>
      </c>
    </row>
    <row r="576" spans="1:6">
      <c r="A576" s="130">
        <v>43948</v>
      </c>
      <c r="B576" s="131">
        <v>0.7235300925925926</v>
      </c>
      <c r="C576" s="132">
        <v>32</v>
      </c>
      <c r="D576" s="133">
        <v>66.7</v>
      </c>
      <c r="E576" s="134">
        <v>2134.4</v>
      </c>
      <c r="F576" s="135" t="s">
        <v>24</v>
      </c>
    </row>
    <row r="577" spans="1:6">
      <c r="A577" s="130">
        <v>43948</v>
      </c>
      <c r="B577" s="131">
        <v>0.7235300925925926</v>
      </c>
      <c r="C577" s="132">
        <v>80</v>
      </c>
      <c r="D577" s="133">
        <v>66.7</v>
      </c>
      <c r="E577" s="134">
        <v>5336</v>
      </c>
      <c r="F577" s="135" t="s">
        <v>24</v>
      </c>
    </row>
    <row r="578" spans="1:6">
      <c r="A578" s="130">
        <v>43948</v>
      </c>
      <c r="B578" s="131">
        <v>0.7235300925925926</v>
      </c>
      <c r="C578" s="132">
        <v>128</v>
      </c>
      <c r="D578" s="133">
        <v>66.7</v>
      </c>
      <c r="E578" s="134">
        <v>8537.6</v>
      </c>
      <c r="F578" s="135" t="s">
        <v>24</v>
      </c>
    </row>
    <row r="579" spans="1:6">
      <c r="A579" s="130">
        <v>43948</v>
      </c>
      <c r="B579" s="131">
        <v>0.72428240740740746</v>
      </c>
      <c r="C579" s="132">
        <v>64</v>
      </c>
      <c r="D579" s="133">
        <v>66.72</v>
      </c>
      <c r="E579" s="134">
        <v>4270.08</v>
      </c>
      <c r="F579" s="135" t="s">
        <v>24</v>
      </c>
    </row>
    <row r="580" spans="1:6">
      <c r="A580" s="130">
        <v>43948</v>
      </c>
      <c r="B580" s="131">
        <v>0.72428240740740746</v>
      </c>
      <c r="C580" s="132">
        <v>36</v>
      </c>
      <c r="D580" s="133">
        <v>66.72</v>
      </c>
      <c r="E580" s="134">
        <v>2401.92</v>
      </c>
      <c r="F580" s="135" t="s">
        <v>24</v>
      </c>
    </row>
    <row r="581" spans="1:6">
      <c r="A581" s="130">
        <v>43949</v>
      </c>
      <c r="B581" s="131">
        <v>0.38262731481481477</v>
      </c>
      <c r="C581" s="132">
        <v>500</v>
      </c>
      <c r="D581" s="133">
        <v>66.94</v>
      </c>
      <c r="E581" s="134">
        <v>33470</v>
      </c>
      <c r="F581" s="135" t="s">
        <v>24</v>
      </c>
    </row>
    <row r="582" spans="1:6">
      <c r="A582" s="130">
        <v>43949</v>
      </c>
      <c r="B582" s="131">
        <v>0.3979861111111111</v>
      </c>
      <c r="C582" s="132">
        <v>375</v>
      </c>
      <c r="D582" s="133">
        <v>66.92</v>
      </c>
      <c r="E582" s="134">
        <v>25095</v>
      </c>
      <c r="F582" s="135" t="s">
        <v>24</v>
      </c>
    </row>
    <row r="583" spans="1:6">
      <c r="A583" s="130">
        <v>43949</v>
      </c>
      <c r="B583" s="131">
        <v>0.3979861111111111</v>
      </c>
      <c r="C583" s="132">
        <v>125</v>
      </c>
      <c r="D583" s="133">
        <v>66.92</v>
      </c>
      <c r="E583" s="134">
        <v>8365</v>
      </c>
      <c r="F583" s="135" t="s">
        <v>24</v>
      </c>
    </row>
    <row r="584" spans="1:6">
      <c r="A584" s="130">
        <v>43949</v>
      </c>
      <c r="B584" s="131">
        <v>0.42116898148148146</v>
      </c>
      <c r="C584" s="132">
        <v>242</v>
      </c>
      <c r="D584" s="133">
        <v>67.099999999999994</v>
      </c>
      <c r="E584" s="134">
        <v>16238.199999999999</v>
      </c>
      <c r="F584" s="135" t="s">
        <v>24</v>
      </c>
    </row>
    <row r="585" spans="1:6">
      <c r="A585" s="130">
        <v>43949</v>
      </c>
      <c r="B585" s="131">
        <v>0.42116898148148146</v>
      </c>
      <c r="C585" s="132">
        <v>230</v>
      </c>
      <c r="D585" s="133">
        <v>67.099999999999994</v>
      </c>
      <c r="E585" s="134">
        <v>15432.999999999998</v>
      </c>
      <c r="F585" s="135" t="s">
        <v>24</v>
      </c>
    </row>
    <row r="586" spans="1:6">
      <c r="A586" s="130">
        <v>43949</v>
      </c>
      <c r="B586" s="131">
        <v>0.42116898148148146</v>
      </c>
      <c r="C586" s="132">
        <v>28</v>
      </c>
      <c r="D586" s="133">
        <v>67.099999999999994</v>
      </c>
      <c r="E586" s="134">
        <v>1878.7999999999997</v>
      </c>
      <c r="F586" s="135" t="s">
        <v>24</v>
      </c>
    </row>
    <row r="587" spans="1:6">
      <c r="A587" s="130">
        <v>43949</v>
      </c>
      <c r="B587" s="131">
        <v>0.44230324074074073</v>
      </c>
      <c r="C587" s="132">
        <v>27</v>
      </c>
      <c r="D587" s="133">
        <v>67.319999999999993</v>
      </c>
      <c r="E587" s="134">
        <v>1817.6399999999999</v>
      </c>
      <c r="F587" s="135" t="s">
        <v>24</v>
      </c>
    </row>
    <row r="588" spans="1:6">
      <c r="A588" s="130">
        <v>43949</v>
      </c>
      <c r="B588" s="131">
        <v>0.44230324074074073</v>
      </c>
      <c r="C588" s="132">
        <v>94</v>
      </c>
      <c r="D588" s="133">
        <v>67.319999999999993</v>
      </c>
      <c r="E588" s="134">
        <v>6328.079999999999</v>
      </c>
      <c r="F588" s="135" t="s">
        <v>24</v>
      </c>
    </row>
    <row r="589" spans="1:6">
      <c r="A589" s="130">
        <v>43949</v>
      </c>
      <c r="B589" s="131">
        <v>0.44230324074074073</v>
      </c>
      <c r="C589" s="132">
        <v>71</v>
      </c>
      <c r="D589" s="133">
        <v>67.319999999999993</v>
      </c>
      <c r="E589" s="134">
        <v>4779.7199999999993</v>
      </c>
      <c r="F589" s="135" t="s">
        <v>24</v>
      </c>
    </row>
    <row r="590" spans="1:6">
      <c r="A590" s="130">
        <v>43949</v>
      </c>
      <c r="B590" s="131">
        <v>0.44230324074074073</v>
      </c>
      <c r="C590" s="132">
        <v>120</v>
      </c>
      <c r="D590" s="133">
        <v>67.319999999999993</v>
      </c>
      <c r="E590" s="134">
        <v>8078.4</v>
      </c>
      <c r="F590" s="135" t="s">
        <v>24</v>
      </c>
    </row>
    <row r="591" spans="1:6">
      <c r="A591" s="130">
        <v>43949</v>
      </c>
      <c r="B591" s="131">
        <v>0.45012731481481483</v>
      </c>
      <c r="C591" s="132">
        <v>188</v>
      </c>
      <c r="D591" s="133">
        <v>67.260000000000005</v>
      </c>
      <c r="E591" s="134">
        <v>12644.880000000001</v>
      </c>
      <c r="F591" s="135" t="s">
        <v>24</v>
      </c>
    </row>
    <row r="592" spans="1:6">
      <c r="A592" s="130">
        <v>43949</v>
      </c>
      <c r="B592" s="131">
        <v>0.48116898148148146</v>
      </c>
      <c r="C592" s="132">
        <v>154</v>
      </c>
      <c r="D592" s="133">
        <v>67.7</v>
      </c>
      <c r="E592" s="134">
        <v>10425.800000000001</v>
      </c>
      <c r="F592" s="135" t="s">
        <v>24</v>
      </c>
    </row>
    <row r="593" spans="1:6">
      <c r="A593" s="130">
        <v>43949</v>
      </c>
      <c r="B593" s="131">
        <v>0.48116898148148146</v>
      </c>
      <c r="C593" s="132">
        <v>33</v>
      </c>
      <c r="D593" s="133">
        <v>67.7</v>
      </c>
      <c r="E593" s="134">
        <v>2234.1</v>
      </c>
      <c r="F593" s="135" t="s">
        <v>24</v>
      </c>
    </row>
    <row r="594" spans="1:6">
      <c r="A594" s="130">
        <v>43949</v>
      </c>
      <c r="B594" s="131">
        <v>0.48116898148148146</v>
      </c>
      <c r="C594" s="132">
        <v>188</v>
      </c>
      <c r="D594" s="133">
        <v>67.7</v>
      </c>
      <c r="E594" s="134">
        <v>12727.6</v>
      </c>
      <c r="F594" s="135" t="s">
        <v>24</v>
      </c>
    </row>
    <row r="595" spans="1:6">
      <c r="A595" s="130">
        <v>43949</v>
      </c>
      <c r="B595" s="131">
        <v>0.48116898148148146</v>
      </c>
      <c r="C595" s="132">
        <v>125</v>
      </c>
      <c r="D595" s="133">
        <v>67.7</v>
      </c>
      <c r="E595" s="134">
        <v>8462.5</v>
      </c>
      <c r="F595" s="135" t="s">
        <v>24</v>
      </c>
    </row>
    <row r="596" spans="1:6">
      <c r="A596" s="130">
        <v>43949</v>
      </c>
      <c r="B596" s="131">
        <v>0.49028935185185185</v>
      </c>
      <c r="C596" s="132">
        <v>67</v>
      </c>
      <c r="D596" s="133">
        <v>67.599999999999994</v>
      </c>
      <c r="E596" s="134">
        <v>4529.2</v>
      </c>
      <c r="F596" s="135" t="s">
        <v>24</v>
      </c>
    </row>
    <row r="597" spans="1:6">
      <c r="A597" s="130">
        <v>43949</v>
      </c>
      <c r="B597" s="131">
        <v>0.49028935185185185</v>
      </c>
      <c r="C597" s="132">
        <v>217</v>
      </c>
      <c r="D597" s="133">
        <v>67.599999999999994</v>
      </c>
      <c r="E597" s="134">
        <v>14669.199999999999</v>
      </c>
      <c r="F597" s="135" t="s">
        <v>24</v>
      </c>
    </row>
    <row r="598" spans="1:6">
      <c r="A598" s="130">
        <v>43949</v>
      </c>
      <c r="B598" s="131">
        <v>0.49249999999999999</v>
      </c>
      <c r="C598" s="132">
        <v>29</v>
      </c>
      <c r="D598" s="133">
        <v>67.66</v>
      </c>
      <c r="E598" s="134">
        <v>1962.1399999999999</v>
      </c>
      <c r="F598" s="135" t="s">
        <v>24</v>
      </c>
    </row>
    <row r="599" spans="1:6">
      <c r="A599" s="130">
        <v>43949</v>
      </c>
      <c r="B599" s="131">
        <v>0.49249999999999999</v>
      </c>
      <c r="C599" s="132">
        <v>129</v>
      </c>
      <c r="D599" s="133">
        <v>67.66</v>
      </c>
      <c r="E599" s="134">
        <v>8728.14</v>
      </c>
      <c r="F599" s="135" t="s">
        <v>24</v>
      </c>
    </row>
    <row r="600" spans="1:6">
      <c r="A600" s="130">
        <v>43949</v>
      </c>
      <c r="B600" s="131">
        <v>0.49249999999999999</v>
      </c>
      <c r="C600" s="132">
        <v>42</v>
      </c>
      <c r="D600" s="133">
        <v>67.66</v>
      </c>
      <c r="E600" s="134">
        <v>2841.72</v>
      </c>
      <c r="F600" s="135" t="s">
        <v>24</v>
      </c>
    </row>
    <row r="601" spans="1:6">
      <c r="A601" s="130">
        <v>43949</v>
      </c>
      <c r="B601" s="131">
        <v>0.49249999999999999</v>
      </c>
      <c r="C601" s="132">
        <v>300</v>
      </c>
      <c r="D601" s="133">
        <v>67.66</v>
      </c>
      <c r="E601" s="134">
        <v>20298</v>
      </c>
      <c r="F601" s="135" t="s">
        <v>24</v>
      </c>
    </row>
    <row r="602" spans="1:6">
      <c r="A602" s="130">
        <v>43949</v>
      </c>
      <c r="B602" s="131">
        <v>0.51285879629629627</v>
      </c>
      <c r="C602" s="132">
        <v>205</v>
      </c>
      <c r="D602" s="133">
        <v>67.8</v>
      </c>
      <c r="E602" s="134">
        <v>13899</v>
      </c>
      <c r="F602" s="135" t="s">
        <v>24</v>
      </c>
    </row>
    <row r="603" spans="1:6">
      <c r="A603" s="130">
        <v>43949</v>
      </c>
      <c r="B603" s="131">
        <v>0.51285879629629627</v>
      </c>
      <c r="C603" s="132">
        <v>136</v>
      </c>
      <c r="D603" s="133">
        <v>67.8</v>
      </c>
      <c r="E603" s="134">
        <v>9220.7999999999993</v>
      </c>
      <c r="F603" s="135" t="s">
        <v>24</v>
      </c>
    </row>
    <row r="604" spans="1:6">
      <c r="A604" s="130">
        <v>43949</v>
      </c>
      <c r="B604" s="131">
        <v>0.51285879629629627</v>
      </c>
      <c r="C604" s="132">
        <v>159</v>
      </c>
      <c r="D604" s="133">
        <v>67.8</v>
      </c>
      <c r="E604" s="134">
        <v>10780.199999999999</v>
      </c>
      <c r="F604" s="135" t="s">
        <v>24</v>
      </c>
    </row>
    <row r="605" spans="1:6">
      <c r="A605" s="130">
        <v>43949</v>
      </c>
      <c r="B605" s="131">
        <v>0.51469907407407411</v>
      </c>
      <c r="C605" s="132">
        <v>78</v>
      </c>
      <c r="D605" s="133">
        <v>67.8</v>
      </c>
      <c r="E605" s="134">
        <v>5288.4</v>
      </c>
      <c r="F605" s="135" t="s">
        <v>24</v>
      </c>
    </row>
    <row r="606" spans="1:6">
      <c r="A606" s="130">
        <v>43949</v>
      </c>
      <c r="B606" s="131">
        <v>0.51469907407407411</v>
      </c>
      <c r="C606" s="132">
        <v>85</v>
      </c>
      <c r="D606" s="133">
        <v>67.8</v>
      </c>
      <c r="E606" s="134">
        <v>5763</v>
      </c>
      <c r="F606" s="135" t="s">
        <v>24</v>
      </c>
    </row>
    <row r="607" spans="1:6">
      <c r="A607" s="130">
        <v>43949</v>
      </c>
      <c r="B607" s="131">
        <v>0.51472222222222219</v>
      </c>
      <c r="C607" s="132">
        <v>337</v>
      </c>
      <c r="D607" s="133">
        <v>67.8</v>
      </c>
      <c r="E607" s="134">
        <v>22848.6</v>
      </c>
      <c r="F607" s="135" t="s">
        <v>24</v>
      </c>
    </row>
    <row r="608" spans="1:6">
      <c r="A608" s="130">
        <v>43949</v>
      </c>
      <c r="B608" s="131">
        <v>0.52135416666666667</v>
      </c>
      <c r="C608" s="132">
        <v>69</v>
      </c>
      <c r="D608" s="133">
        <v>67.760000000000005</v>
      </c>
      <c r="E608" s="134">
        <v>4675.4400000000005</v>
      </c>
      <c r="F608" s="135" t="s">
        <v>24</v>
      </c>
    </row>
    <row r="609" spans="1:6">
      <c r="A609" s="130">
        <v>43949</v>
      </c>
      <c r="B609" s="131">
        <v>0.52135416666666667</v>
      </c>
      <c r="C609" s="132">
        <v>73</v>
      </c>
      <c r="D609" s="133">
        <v>67.760000000000005</v>
      </c>
      <c r="E609" s="134">
        <v>4946.4800000000005</v>
      </c>
      <c r="F609" s="135" t="s">
        <v>24</v>
      </c>
    </row>
    <row r="610" spans="1:6">
      <c r="A610" s="130">
        <v>43949</v>
      </c>
      <c r="B610" s="131">
        <v>0.53306712962962965</v>
      </c>
      <c r="C610" s="132">
        <v>8</v>
      </c>
      <c r="D610" s="133">
        <v>67.760000000000005</v>
      </c>
      <c r="E610" s="134">
        <v>542.08000000000004</v>
      </c>
      <c r="F610" s="135" t="s">
        <v>24</v>
      </c>
    </row>
    <row r="611" spans="1:6">
      <c r="A611" s="130">
        <v>43949</v>
      </c>
      <c r="B611" s="131">
        <v>0.53306712962962965</v>
      </c>
      <c r="C611" s="132">
        <v>210</v>
      </c>
      <c r="D611" s="133">
        <v>67.760000000000005</v>
      </c>
      <c r="E611" s="134">
        <v>14229.6</v>
      </c>
      <c r="F611" s="135" t="s">
        <v>24</v>
      </c>
    </row>
    <row r="612" spans="1:6">
      <c r="A612" s="130">
        <v>43949</v>
      </c>
      <c r="B612" s="131">
        <v>0.53306712962962965</v>
      </c>
      <c r="C612" s="132">
        <v>70</v>
      </c>
      <c r="D612" s="133">
        <v>67.760000000000005</v>
      </c>
      <c r="E612" s="134">
        <v>4743.2000000000007</v>
      </c>
      <c r="F612" s="135" t="s">
        <v>24</v>
      </c>
    </row>
    <row r="613" spans="1:6">
      <c r="A613" s="130">
        <v>43949</v>
      </c>
      <c r="B613" s="131">
        <v>0.53306712962962965</v>
      </c>
      <c r="C613" s="132">
        <v>70</v>
      </c>
      <c r="D613" s="133">
        <v>67.760000000000005</v>
      </c>
      <c r="E613" s="134">
        <v>4743.2000000000007</v>
      </c>
      <c r="F613" s="135" t="s">
        <v>24</v>
      </c>
    </row>
    <row r="614" spans="1:6">
      <c r="A614" s="130">
        <v>43949</v>
      </c>
      <c r="B614" s="131">
        <v>0.53689814814814818</v>
      </c>
      <c r="C614" s="132">
        <v>75</v>
      </c>
      <c r="D614" s="133">
        <v>67.760000000000005</v>
      </c>
      <c r="E614" s="134">
        <v>5082</v>
      </c>
      <c r="F614" s="135" t="s">
        <v>24</v>
      </c>
    </row>
    <row r="615" spans="1:6">
      <c r="A615" s="130">
        <v>43949</v>
      </c>
      <c r="B615" s="131">
        <v>0.53689814814814818</v>
      </c>
      <c r="C615" s="132">
        <v>125</v>
      </c>
      <c r="D615" s="133">
        <v>67.760000000000005</v>
      </c>
      <c r="E615" s="134">
        <v>8470</v>
      </c>
      <c r="F615" s="135" t="s">
        <v>24</v>
      </c>
    </row>
    <row r="616" spans="1:6">
      <c r="A616" s="130">
        <v>43949</v>
      </c>
      <c r="B616" s="131">
        <v>0.53707175925925921</v>
      </c>
      <c r="C616" s="132">
        <v>70</v>
      </c>
      <c r="D616" s="133">
        <v>67.760000000000005</v>
      </c>
      <c r="E616" s="134">
        <v>4743.2000000000007</v>
      </c>
      <c r="F616" s="135" t="s">
        <v>24</v>
      </c>
    </row>
    <row r="617" spans="1:6">
      <c r="A617" s="130">
        <v>43949</v>
      </c>
      <c r="B617" s="131">
        <v>0.53707175925925921</v>
      </c>
      <c r="C617" s="132">
        <v>6</v>
      </c>
      <c r="D617" s="133">
        <v>67.760000000000005</v>
      </c>
      <c r="E617" s="134">
        <v>406.56000000000006</v>
      </c>
      <c r="F617" s="135" t="s">
        <v>24</v>
      </c>
    </row>
    <row r="618" spans="1:6">
      <c r="A618" s="130">
        <v>43949</v>
      </c>
      <c r="B618" s="131">
        <v>0.53707175925925921</v>
      </c>
      <c r="C618" s="132">
        <v>125</v>
      </c>
      <c r="D618" s="133">
        <v>67.760000000000005</v>
      </c>
      <c r="E618" s="134">
        <v>8470</v>
      </c>
      <c r="F618" s="135" t="s">
        <v>24</v>
      </c>
    </row>
    <row r="619" spans="1:6">
      <c r="A619" s="130">
        <v>43949</v>
      </c>
      <c r="B619" s="131">
        <v>0.53707175925925921</v>
      </c>
      <c r="C619" s="132">
        <v>70</v>
      </c>
      <c r="D619" s="133">
        <v>67.760000000000005</v>
      </c>
      <c r="E619" s="134">
        <v>4743.2000000000007</v>
      </c>
      <c r="F619" s="135" t="s">
        <v>24</v>
      </c>
    </row>
    <row r="620" spans="1:6">
      <c r="A620" s="130">
        <v>43949</v>
      </c>
      <c r="B620" s="131">
        <v>0.53707175925925921</v>
      </c>
      <c r="C620" s="132">
        <v>29</v>
      </c>
      <c r="D620" s="133">
        <v>67.760000000000005</v>
      </c>
      <c r="E620" s="134">
        <v>1965.0400000000002</v>
      </c>
      <c r="F620" s="135" t="s">
        <v>24</v>
      </c>
    </row>
    <row r="621" spans="1:6">
      <c r="A621" s="130">
        <v>43949</v>
      </c>
      <c r="B621" s="131">
        <v>0.55055555555555546</v>
      </c>
      <c r="C621" s="132">
        <v>40</v>
      </c>
      <c r="D621" s="133">
        <v>67.8</v>
      </c>
      <c r="E621" s="134">
        <v>2712</v>
      </c>
      <c r="F621" s="135" t="s">
        <v>24</v>
      </c>
    </row>
    <row r="622" spans="1:6">
      <c r="A622" s="130">
        <v>43949</v>
      </c>
      <c r="B622" s="131">
        <v>0.55055555555555546</v>
      </c>
      <c r="C622" s="132">
        <v>70</v>
      </c>
      <c r="D622" s="133">
        <v>67.8</v>
      </c>
      <c r="E622" s="134">
        <v>4746</v>
      </c>
      <c r="F622" s="135" t="s">
        <v>24</v>
      </c>
    </row>
    <row r="623" spans="1:6">
      <c r="A623" s="130">
        <v>43949</v>
      </c>
      <c r="B623" s="131">
        <v>0.55055555555555546</v>
      </c>
      <c r="C623" s="132">
        <v>95</v>
      </c>
      <c r="D623" s="133">
        <v>67.8</v>
      </c>
      <c r="E623" s="134">
        <v>6441</v>
      </c>
      <c r="F623" s="135" t="s">
        <v>24</v>
      </c>
    </row>
    <row r="624" spans="1:6">
      <c r="A624" s="130">
        <v>43949</v>
      </c>
      <c r="B624" s="131">
        <v>0.55055555555555546</v>
      </c>
      <c r="C624" s="132">
        <v>85</v>
      </c>
      <c r="D624" s="133">
        <v>67.8</v>
      </c>
      <c r="E624" s="134">
        <v>5763</v>
      </c>
      <c r="F624" s="135" t="s">
        <v>24</v>
      </c>
    </row>
    <row r="625" spans="1:6">
      <c r="A625" s="130">
        <v>43949</v>
      </c>
      <c r="B625" s="131">
        <v>0.55055555555555546</v>
      </c>
      <c r="C625" s="132">
        <v>85</v>
      </c>
      <c r="D625" s="133">
        <v>67.8</v>
      </c>
      <c r="E625" s="134">
        <v>5763</v>
      </c>
      <c r="F625" s="135" t="s">
        <v>24</v>
      </c>
    </row>
    <row r="626" spans="1:6">
      <c r="A626" s="130">
        <v>43949</v>
      </c>
      <c r="B626" s="131">
        <v>0.55055555555555546</v>
      </c>
      <c r="C626" s="132">
        <v>125</v>
      </c>
      <c r="D626" s="133">
        <v>67.8</v>
      </c>
      <c r="E626" s="134">
        <v>8475</v>
      </c>
      <c r="F626" s="135" t="s">
        <v>24</v>
      </c>
    </row>
    <row r="627" spans="1:6">
      <c r="A627" s="130">
        <v>43949</v>
      </c>
      <c r="B627" s="131">
        <v>0.57062500000000005</v>
      </c>
      <c r="C627" s="132">
        <v>51</v>
      </c>
      <c r="D627" s="133">
        <v>67.900000000000006</v>
      </c>
      <c r="E627" s="134">
        <v>3462.9</v>
      </c>
      <c r="F627" s="135" t="s">
        <v>24</v>
      </c>
    </row>
    <row r="628" spans="1:6">
      <c r="A628" s="130">
        <v>43949</v>
      </c>
      <c r="B628" s="131">
        <v>0.57062500000000005</v>
      </c>
      <c r="C628" s="132">
        <v>165</v>
      </c>
      <c r="D628" s="133">
        <v>67.900000000000006</v>
      </c>
      <c r="E628" s="134">
        <v>11203.500000000002</v>
      </c>
      <c r="F628" s="135" t="s">
        <v>24</v>
      </c>
    </row>
    <row r="629" spans="1:6">
      <c r="A629" s="130">
        <v>43949</v>
      </c>
      <c r="B629" s="131">
        <v>0.5712152777777777</v>
      </c>
      <c r="C629" s="132">
        <v>10</v>
      </c>
      <c r="D629" s="133">
        <v>67.8</v>
      </c>
      <c r="E629" s="134">
        <v>678</v>
      </c>
      <c r="F629" s="135" t="s">
        <v>24</v>
      </c>
    </row>
    <row r="630" spans="1:6">
      <c r="A630" s="130">
        <v>43949</v>
      </c>
      <c r="B630" s="131">
        <v>0.5712152777777777</v>
      </c>
      <c r="C630" s="132">
        <v>70</v>
      </c>
      <c r="D630" s="133">
        <v>67.8</v>
      </c>
      <c r="E630" s="134">
        <v>4746</v>
      </c>
      <c r="F630" s="135" t="s">
        <v>24</v>
      </c>
    </row>
    <row r="631" spans="1:6">
      <c r="A631" s="130">
        <v>43949</v>
      </c>
      <c r="B631" s="131">
        <v>0.5712152777777777</v>
      </c>
      <c r="C631" s="132">
        <v>210</v>
      </c>
      <c r="D631" s="133">
        <v>67.8</v>
      </c>
      <c r="E631" s="134">
        <v>14238</v>
      </c>
      <c r="F631" s="135" t="s">
        <v>24</v>
      </c>
    </row>
    <row r="632" spans="1:6">
      <c r="A632" s="130">
        <v>43949</v>
      </c>
      <c r="B632" s="131">
        <v>0.5712152777777777</v>
      </c>
      <c r="C632" s="132">
        <v>210</v>
      </c>
      <c r="D632" s="133">
        <v>67.8</v>
      </c>
      <c r="E632" s="134">
        <v>14238</v>
      </c>
      <c r="F632" s="135" t="s">
        <v>24</v>
      </c>
    </row>
    <row r="633" spans="1:6">
      <c r="A633" s="130">
        <v>43949</v>
      </c>
      <c r="B633" s="131">
        <v>0.58491898148148147</v>
      </c>
      <c r="C633" s="132">
        <v>112</v>
      </c>
      <c r="D633" s="133">
        <v>67.959999999999994</v>
      </c>
      <c r="E633" s="134">
        <v>7611.5199999999995</v>
      </c>
      <c r="F633" s="135" t="s">
        <v>24</v>
      </c>
    </row>
    <row r="634" spans="1:6">
      <c r="A634" s="130">
        <v>43949</v>
      </c>
      <c r="B634" s="131">
        <v>0.58491898148148147</v>
      </c>
      <c r="C634" s="132">
        <v>303</v>
      </c>
      <c r="D634" s="133">
        <v>67.959999999999994</v>
      </c>
      <c r="E634" s="134">
        <v>20591.879999999997</v>
      </c>
      <c r="F634" s="135" t="s">
        <v>24</v>
      </c>
    </row>
    <row r="635" spans="1:6">
      <c r="A635" s="130">
        <v>43949</v>
      </c>
      <c r="B635" s="131">
        <v>0.58491898148148147</v>
      </c>
      <c r="C635" s="132">
        <v>85</v>
      </c>
      <c r="D635" s="133">
        <v>67.959999999999994</v>
      </c>
      <c r="E635" s="134">
        <v>5776.5999999999995</v>
      </c>
      <c r="F635" s="135" t="s">
        <v>24</v>
      </c>
    </row>
    <row r="636" spans="1:6">
      <c r="A636" s="130">
        <v>43949</v>
      </c>
      <c r="B636" s="131">
        <v>0.58870370370370384</v>
      </c>
      <c r="C636" s="132">
        <v>10</v>
      </c>
      <c r="D636" s="133">
        <v>67.900000000000006</v>
      </c>
      <c r="E636" s="134">
        <v>679</v>
      </c>
      <c r="F636" s="135" t="s">
        <v>24</v>
      </c>
    </row>
    <row r="637" spans="1:6">
      <c r="A637" s="130">
        <v>43949</v>
      </c>
      <c r="B637" s="131">
        <v>0.58870370370370384</v>
      </c>
      <c r="C637" s="132">
        <v>210</v>
      </c>
      <c r="D637" s="133">
        <v>67.900000000000006</v>
      </c>
      <c r="E637" s="134">
        <v>14259.000000000002</v>
      </c>
      <c r="F637" s="135" t="s">
        <v>24</v>
      </c>
    </row>
    <row r="638" spans="1:6">
      <c r="A638" s="130">
        <v>43949</v>
      </c>
      <c r="B638" s="131">
        <v>0.58870370370370384</v>
      </c>
      <c r="C638" s="132">
        <v>140</v>
      </c>
      <c r="D638" s="133">
        <v>67.900000000000006</v>
      </c>
      <c r="E638" s="134">
        <v>9506</v>
      </c>
      <c r="F638" s="135" t="s">
        <v>24</v>
      </c>
    </row>
    <row r="639" spans="1:6">
      <c r="A639" s="130">
        <v>43949</v>
      </c>
      <c r="B639" s="131">
        <v>0.58870370370370384</v>
      </c>
      <c r="C639" s="132">
        <v>140</v>
      </c>
      <c r="D639" s="133">
        <v>67.900000000000006</v>
      </c>
      <c r="E639" s="134">
        <v>9506</v>
      </c>
      <c r="F639" s="135" t="s">
        <v>24</v>
      </c>
    </row>
    <row r="640" spans="1:6">
      <c r="A640" s="130">
        <v>43949</v>
      </c>
      <c r="B640" s="131">
        <v>0.59237268518518515</v>
      </c>
      <c r="C640" s="132">
        <v>125</v>
      </c>
      <c r="D640" s="133">
        <v>67.760000000000005</v>
      </c>
      <c r="E640" s="134">
        <v>8470</v>
      </c>
      <c r="F640" s="135" t="s">
        <v>24</v>
      </c>
    </row>
    <row r="641" spans="1:6">
      <c r="A641" s="130">
        <v>43949</v>
      </c>
      <c r="B641" s="131">
        <v>0.59513888888888899</v>
      </c>
      <c r="C641" s="132">
        <v>74</v>
      </c>
      <c r="D641" s="133">
        <v>67.8</v>
      </c>
      <c r="E641" s="134">
        <v>5017.2</v>
      </c>
      <c r="F641" s="135" t="s">
        <v>24</v>
      </c>
    </row>
    <row r="642" spans="1:6">
      <c r="A642" s="130">
        <v>43949</v>
      </c>
      <c r="B642" s="131">
        <v>0.59513888888888899</v>
      </c>
      <c r="C642" s="132">
        <v>67</v>
      </c>
      <c r="D642" s="133">
        <v>67.8</v>
      </c>
      <c r="E642" s="134">
        <v>4542.5999999999995</v>
      </c>
      <c r="F642" s="135" t="s">
        <v>24</v>
      </c>
    </row>
    <row r="643" spans="1:6">
      <c r="A643" s="130">
        <v>43949</v>
      </c>
      <c r="B643" s="131">
        <v>0.59513888888888899</v>
      </c>
      <c r="C643" s="132">
        <v>83</v>
      </c>
      <c r="D643" s="133">
        <v>67.8</v>
      </c>
      <c r="E643" s="134">
        <v>5627.4</v>
      </c>
      <c r="F643" s="135" t="s">
        <v>24</v>
      </c>
    </row>
    <row r="644" spans="1:6">
      <c r="A644" s="130">
        <v>43949</v>
      </c>
      <c r="B644" s="131">
        <v>0.59553240740740732</v>
      </c>
      <c r="C644" s="132">
        <v>125</v>
      </c>
      <c r="D644" s="133">
        <v>67.8</v>
      </c>
      <c r="E644" s="134">
        <v>8475</v>
      </c>
      <c r="F644" s="135" t="s">
        <v>24</v>
      </c>
    </row>
    <row r="645" spans="1:6">
      <c r="A645" s="130">
        <v>43949</v>
      </c>
      <c r="B645" s="131">
        <v>0.59553240740740732</v>
      </c>
      <c r="C645" s="132">
        <v>276</v>
      </c>
      <c r="D645" s="133">
        <v>67.8</v>
      </c>
      <c r="E645" s="134">
        <v>18712.8</v>
      </c>
      <c r="F645" s="135" t="s">
        <v>24</v>
      </c>
    </row>
    <row r="646" spans="1:6">
      <c r="A646" s="130">
        <v>43949</v>
      </c>
      <c r="B646" s="131">
        <v>0.59553240740740732</v>
      </c>
      <c r="C646" s="132">
        <v>90</v>
      </c>
      <c r="D646" s="133">
        <v>67.8</v>
      </c>
      <c r="E646" s="134">
        <v>6102</v>
      </c>
      <c r="F646" s="135" t="s">
        <v>24</v>
      </c>
    </row>
    <row r="647" spans="1:6">
      <c r="A647" s="130">
        <v>43949</v>
      </c>
      <c r="B647" s="131">
        <v>0.59553240740740732</v>
      </c>
      <c r="C647" s="132">
        <v>160</v>
      </c>
      <c r="D647" s="133">
        <v>67.8</v>
      </c>
      <c r="E647" s="134">
        <v>10848</v>
      </c>
      <c r="F647" s="135" t="s">
        <v>24</v>
      </c>
    </row>
    <row r="648" spans="1:6">
      <c r="A648" s="130">
        <v>43949</v>
      </c>
      <c r="B648" s="131">
        <v>0.59681712962962974</v>
      </c>
      <c r="C648" s="132">
        <v>40</v>
      </c>
      <c r="D648" s="133">
        <v>67.739999999999995</v>
      </c>
      <c r="E648" s="134">
        <v>2709.6</v>
      </c>
      <c r="F648" s="135" t="s">
        <v>24</v>
      </c>
    </row>
    <row r="649" spans="1:6">
      <c r="A649" s="130">
        <v>43949</v>
      </c>
      <c r="B649" s="131">
        <v>0.59947916666666667</v>
      </c>
      <c r="C649" s="132">
        <v>40</v>
      </c>
      <c r="D649" s="133">
        <v>67.739999999999995</v>
      </c>
      <c r="E649" s="134">
        <v>2709.6</v>
      </c>
      <c r="F649" s="135" t="s">
        <v>24</v>
      </c>
    </row>
    <row r="650" spans="1:6">
      <c r="A650" s="130">
        <v>43949</v>
      </c>
      <c r="B650" s="131">
        <v>0.59947916666666667</v>
      </c>
      <c r="C650" s="132">
        <v>210</v>
      </c>
      <c r="D650" s="133">
        <v>67.739999999999995</v>
      </c>
      <c r="E650" s="134">
        <v>14225.4</v>
      </c>
      <c r="F650" s="135" t="s">
        <v>24</v>
      </c>
    </row>
    <row r="651" spans="1:6">
      <c r="A651" s="130">
        <v>43949</v>
      </c>
      <c r="B651" s="131">
        <v>0.59947916666666667</v>
      </c>
      <c r="C651" s="132">
        <v>210</v>
      </c>
      <c r="D651" s="133">
        <v>67.739999999999995</v>
      </c>
      <c r="E651" s="134">
        <v>14225.4</v>
      </c>
      <c r="F651" s="135" t="s">
        <v>24</v>
      </c>
    </row>
    <row r="652" spans="1:6">
      <c r="A652" s="130">
        <v>43949</v>
      </c>
      <c r="B652" s="131">
        <v>0.60206018518518511</v>
      </c>
      <c r="C652" s="132">
        <v>410</v>
      </c>
      <c r="D652" s="133">
        <v>67.64</v>
      </c>
      <c r="E652" s="134">
        <v>27732.400000000001</v>
      </c>
      <c r="F652" s="135" t="s">
        <v>24</v>
      </c>
    </row>
    <row r="653" spans="1:6">
      <c r="A653" s="130">
        <v>43949</v>
      </c>
      <c r="B653" s="131">
        <v>0.60206018518518511</v>
      </c>
      <c r="C653" s="132">
        <v>90</v>
      </c>
      <c r="D653" s="133">
        <v>67.64</v>
      </c>
      <c r="E653" s="134">
        <v>6087.6</v>
      </c>
      <c r="F653" s="135" t="s">
        <v>24</v>
      </c>
    </row>
    <row r="654" spans="1:6">
      <c r="A654" s="130">
        <v>43949</v>
      </c>
      <c r="B654" s="131">
        <v>0.62965277777777773</v>
      </c>
      <c r="C654" s="132">
        <v>500</v>
      </c>
      <c r="D654" s="133">
        <v>67.86</v>
      </c>
      <c r="E654" s="134">
        <v>33930</v>
      </c>
      <c r="F654" s="135" t="s">
        <v>24</v>
      </c>
    </row>
    <row r="655" spans="1:6">
      <c r="A655" s="130">
        <v>43949</v>
      </c>
      <c r="B655" s="131">
        <v>0.64812499999999995</v>
      </c>
      <c r="C655" s="132">
        <v>500</v>
      </c>
      <c r="D655" s="133">
        <v>67.760000000000005</v>
      </c>
      <c r="E655" s="134">
        <v>33880</v>
      </c>
      <c r="F655" s="135" t="s">
        <v>24</v>
      </c>
    </row>
    <row r="656" spans="1:6">
      <c r="A656" s="130">
        <v>43949</v>
      </c>
      <c r="B656" s="131">
        <v>0.64907407407407403</v>
      </c>
      <c r="C656" s="132">
        <v>500</v>
      </c>
      <c r="D656" s="133">
        <v>67.7</v>
      </c>
      <c r="E656" s="134">
        <v>33850</v>
      </c>
      <c r="F656" s="135" t="s">
        <v>24</v>
      </c>
    </row>
    <row r="657" spans="1:6">
      <c r="A657" s="130">
        <v>43949</v>
      </c>
      <c r="B657" s="131">
        <v>0.65112268518518512</v>
      </c>
      <c r="C657" s="132">
        <v>227</v>
      </c>
      <c r="D657" s="133">
        <v>67.680000000000007</v>
      </c>
      <c r="E657" s="134">
        <v>15363.360000000002</v>
      </c>
      <c r="F657" s="135" t="s">
        <v>24</v>
      </c>
    </row>
    <row r="658" spans="1:6">
      <c r="A658" s="130">
        <v>43949</v>
      </c>
      <c r="B658" s="131">
        <v>0.65112268518518512</v>
      </c>
      <c r="C658" s="132">
        <v>125</v>
      </c>
      <c r="D658" s="133">
        <v>67.680000000000007</v>
      </c>
      <c r="E658" s="134">
        <v>8460</v>
      </c>
      <c r="F658" s="135" t="s">
        <v>24</v>
      </c>
    </row>
    <row r="659" spans="1:6">
      <c r="A659" s="130">
        <v>43949</v>
      </c>
      <c r="B659" s="131">
        <v>0.65112268518518512</v>
      </c>
      <c r="C659" s="132">
        <v>90</v>
      </c>
      <c r="D659" s="133">
        <v>67.680000000000007</v>
      </c>
      <c r="E659" s="134">
        <v>6091.2000000000007</v>
      </c>
      <c r="F659" s="135" t="s">
        <v>24</v>
      </c>
    </row>
    <row r="660" spans="1:6">
      <c r="A660" s="130">
        <v>43949</v>
      </c>
      <c r="B660" s="131">
        <v>0.65120370370370384</v>
      </c>
      <c r="C660" s="132">
        <v>228</v>
      </c>
      <c r="D660" s="133">
        <v>67.7</v>
      </c>
      <c r="E660" s="134">
        <v>15435.6</v>
      </c>
      <c r="F660" s="135" t="s">
        <v>24</v>
      </c>
    </row>
    <row r="661" spans="1:6">
      <c r="A661" s="130">
        <v>43949</v>
      </c>
      <c r="B661" s="131">
        <v>0.65120370370370384</v>
      </c>
      <c r="C661" s="132">
        <v>125</v>
      </c>
      <c r="D661" s="133">
        <v>67.7</v>
      </c>
      <c r="E661" s="134">
        <v>8462.5</v>
      </c>
      <c r="F661" s="135" t="s">
        <v>24</v>
      </c>
    </row>
    <row r="662" spans="1:6">
      <c r="A662" s="130">
        <v>43949</v>
      </c>
      <c r="B662" s="131">
        <v>0.65120370370370384</v>
      </c>
      <c r="C662" s="132">
        <v>89</v>
      </c>
      <c r="D662" s="133">
        <v>67.7</v>
      </c>
      <c r="E662" s="134">
        <v>6025.3</v>
      </c>
      <c r="F662" s="135" t="s">
        <v>24</v>
      </c>
    </row>
    <row r="663" spans="1:6">
      <c r="A663" s="130">
        <v>43949</v>
      </c>
      <c r="B663" s="131">
        <v>0.65120370370370384</v>
      </c>
      <c r="C663" s="132">
        <v>491</v>
      </c>
      <c r="D663" s="133">
        <v>67.7</v>
      </c>
      <c r="E663" s="134">
        <v>33240.700000000004</v>
      </c>
      <c r="F663" s="135" t="s">
        <v>24</v>
      </c>
    </row>
    <row r="664" spans="1:6">
      <c r="A664" s="130">
        <v>43949</v>
      </c>
      <c r="B664" s="131">
        <v>0.65120370370370384</v>
      </c>
      <c r="C664" s="132">
        <v>125</v>
      </c>
      <c r="D664" s="133">
        <v>67.7</v>
      </c>
      <c r="E664" s="134">
        <v>8462.5</v>
      </c>
      <c r="F664" s="135" t="s">
        <v>24</v>
      </c>
    </row>
    <row r="665" spans="1:6">
      <c r="A665" s="130">
        <v>43949</v>
      </c>
      <c r="B665" s="131">
        <v>0.66002314814814811</v>
      </c>
      <c r="C665" s="132">
        <v>500</v>
      </c>
      <c r="D665" s="133">
        <v>67.680000000000007</v>
      </c>
      <c r="E665" s="134">
        <v>33840</v>
      </c>
      <c r="F665" s="135" t="s">
        <v>24</v>
      </c>
    </row>
    <row r="666" spans="1:6">
      <c r="A666" s="130">
        <v>43949</v>
      </c>
      <c r="B666" s="131">
        <v>0.66677083333333342</v>
      </c>
      <c r="C666" s="132">
        <v>500</v>
      </c>
      <c r="D666" s="133">
        <v>67.64</v>
      </c>
      <c r="E666" s="134">
        <v>33820</v>
      </c>
      <c r="F666" s="135" t="s">
        <v>24</v>
      </c>
    </row>
    <row r="667" spans="1:6">
      <c r="A667" s="130">
        <v>43949</v>
      </c>
      <c r="B667" s="131">
        <v>0.66780092592592588</v>
      </c>
      <c r="C667" s="132">
        <v>500</v>
      </c>
      <c r="D667" s="133">
        <v>67.58</v>
      </c>
      <c r="E667" s="134">
        <v>33790</v>
      </c>
      <c r="F667" s="135" t="s">
        <v>24</v>
      </c>
    </row>
    <row r="668" spans="1:6">
      <c r="A668" s="130">
        <v>43949</v>
      </c>
      <c r="B668" s="131">
        <v>0.67206018518518518</v>
      </c>
      <c r="C668" s="132">
        <v>192</v>
      </c>
      <c r="D668" s="133">
        <v>67.78</v>
      </c>
      <c r="E668" s="134">
        <v>13013.76</v>
      </c>
      <c r="F668" s="135" t="s">
        <v>24</v>
      </c>
    </row>
    <row r="669" spans="1:6">
      <c r="A669" s="130">
        <v>43949</v>
      </c>
      <c r="B669" s="131">
        <v>0.67206018518518518</v>
      </c>
      <c r="C669" s="132">
        <v>96</v>
      </c>
      <c r="D669" s="133">
        <v>67.78</v>
      </c>
      <c r="E669" s="134">
        <v>6506.88</v>
      </c>
      <c r="F669" s="135" t="s">
        <v>24</v>
      </c>
    </row>
    <row r="670" spans="1:6">
      <c r="A670" s="130">
        <v>43949</v>
      </c>
      <c r="B670" s="131">
        <v>0.67206018518518518</v>
      </c>
      <c r="C670" s="132">
        <v>25</v>
      </c>
      <c r="D670" s="133">
        <v>67.78</v>
      </c>
      <c r="E670" s="134">
        <v>1694.5</v>
      </c>
      <c r="F670" s="135" t="s">
        <v>24</v>
      </c>
    </row>
    <row r="671" spans="1:6">
      <c r="A671" s="130">
        <v>43949</v>
      </c>
      <c r="B671" s="131">
        <v>0.67206018518518518</v>
      </c>
      <c r="C671" s="132">
        <v>62</v>
      </c>
      <c r="D671" s="133">
        <v>67.78</v>
      </c>
      <c r="E671" s="134">
        <v>4202.3599999999997</v>
      </c>
      <c r="F671" s="135" t="s">
        <v>24</v>
      </c>
    </row>
    <row r="672" spans="1:6">
      <c r="A672" s="130">
        <v>43949</v>
      </c>
      <c r="B672" s="131">
        <v>0.67206018518518518</v>
      </c>
      <c r="C672" s="132">
        <v>125</v>
      </c>
      <c r="D672" s="133">
        <v>67.78</v>
      </c>
      <c r="E672" s="134">
        <v>8472.5</v>
      </c>
      <c r="F672" s="135" t="s">
        <v>24</v>
      </c>
    </row>
    <row r="673" spans="1:6">
      <c r="A673" s="130">
        <v>43949</v>
      </c>
      <c r="B673" s="131">
        <v>0.67879629629629623</v>
      </c>
      <c r="C673" s="132">
        <v>366</v>
      </c>
      <c r="D673" s="133">
        <v>67.680000000000007</v>
      </c>
      <c r="E673" s="134">
        <v>24770.880000000001</v>
      </c>
      <c r="F673" s="135" t="s">
        <v>24</v>
      </c>
    </row>
    <row r="674" spans="1:6">
      <c r="A674" s="130">
        <v>43949</v>
      </c>
      <c r="B674" s="131">
        <v>0.67879629629629623</v>
      </c>
      <c r="C674" s="132">
        <v>107</v>
      </c>
      <c r="D674" s="133">
        <v>67.680000000000007</v>
      </c>
      <c r="E674" s="134">
        <v>7241.7600000000011</v>
      </c>
      <c r="F674" s="135" t="s">
        <v>24</v>
      </c>
    </row>
    <row r="675" spans="1:6">
      <c r="A675" s="130">
        <v>43949</v>
      </c>
      <c r="B675" s="131">
        <v>0.67879629629629623</v>
      </c>
      <c r="C675" s="132">
        <v>27</v>
      </c>
      <c r="D675" s="133">
        <v>67.680000000000007</v>
      </c>
      <c r="E675" s="134">
        <v>1827.3600000000001</v>
      </c>
      <c r="F675" s="135" t="s">
        <v>24</v>
      </c>
    </row>
    <row r="676" spans="1:6">
      <c r="A676" s="130">
        <v>43949</v>
      </c>
      <c r="B676" s="131">
        <v>0.67913194444444436</v>
      </c>
      <c r="C676" s="132">
        <v>500</v>
      </c>
      <c r="D676" s="133">
        <v>67.62</v>
      </c>
      <c r="E676" s="134">
        <v>33810</v>
      </c>
      <c r="F676" s="135" t="s">
        <v>24</v>
      </c>
    </row>
    <row r="677" spans="1:6">
      <c r="A677" s="130">
        <v>43949</v>
      </c>
      <c r="B677" s="131">
        <v>0.68165509259259272</v>
      </c>
      <c r="C677" s="132">
        <v>280</v>
      </c>
      <c r="D677" s="133">
        <v>67.599999999999994</v>
      </c>
      <c r="E677" s="134">
        <v>18928</v>
      </c>
      <c r="F677" s="135" t="s">
        <v>24</v>
      </c>
    </row>
    <row r="678" spans="1:6">
      <c r="A678" s="130">
        <v>43949</v>
      </c>
      <c r="B678" s="131">
        <v>0.68165509259259272</v>
      </c>
      <c r="C678" s="132">
        <v>13</v>
      </c>
      <c r="D678" s="133">
        <v>67.599999999999994</v>
      </c>
      <c r="E678" s="134">
        <v>878.8</v>
      </c>
      <c r="F678" s="135" t="s">
        <v>24</v>
      </c>
    </row>
    <row r="679" spans="1:6">
      <c r="A679" s="130">
        <v>43949</v>
      </c>
      <c r="B679" s="131">
        <v>0.68165509259259272</v>
      </c>
      <c r="C679" s="132">
        <v>82</v>
      </c>
      <c r="D679" s="133">
        <v>67.599999999999994</v>
      </c>
      <c r="E679" s="134">
        <v>5543.2</v>
      </c>
      <c r="F679" s="135" t="s">
        <v>24</v>
      </c>
    </row>
    <row r="680" spans="1:6">
      <c r="A680" s="130">
        <v>43949</v>
      </c>
      <c r="B680" s="131">
        <v>0.68165509259259272</v>
      </c>
      <c r="C680" s="132">
        <v>125</v>
      </c>
      <c r="D680" s="133">
        <v>67.599999999999994</v>
      </c>
      <c r="E680" s="134">
        <v>8450</v>
      </c>
      <c r="F680" s="135" t="s">
        <v>24</v>
      </c>
    </row>
    <row r="681" spans="1:6">
      <c r="A681" s="130">
        <v>43949</v>
      </c>
      <c r="B681" s="131">
        <v>0.68270833333333325</v>
      </c>
      <c r="C681" s="132">
        <v>262</v>
      </c>
      <c r="D681" s="133">
        <v>67.56</v>
      </c>
      <c r="E681" s="134">
        <v>17700.72</v>
      </c>
      <c r="F681" s="135" t="s">
        <v>24</v>
      </c>
    </row>
    <row r="682" spans="1:6">
      <c r="A682" s="130">
        <v>43949</v>
      </c>
      <c r="B682" s="131">
        <v>0.68270833333333325</v>
      </c>
      <c r="C682" s="132">
        <v>238</v>
      </c>
      <c r="D682" s="133">
        <v>67.56</v>
      </c>
      <c r="E682" s="134">
        <v>16079.28</v>
      </c>
      <c r="F682" s="135" t="s">
        <v>24</v>
      </c>
    </row>
    <row r="683" spans="1:6">
      <c r="A683" s="130">
        <v>43949</v>
      </c>
      <c r="B683" s="131">
        <v>0.68680555555555545</v>
      </c>
      <c r="C683" s="132">
        <v>28</v>
      </c>
      <c r="D683" s="133">
        <v>67.56</v>
      </c>
      <c r="E683" s="134">
        <v>1891.68</v>
      </c>
      <c r="F683" s="135" t="s">
        <v>24</v>
      </c>
    </row>
    <row r="684" spans="1:6">
      <c r="A684" s="130">
        <v>43949</v>
      </c>
      <c r="B684" s="131">
        <v>0.68680555555555545</v>
      </c>
      <c r="C684" s="132">
        <v>57</v>
      </c>
      <c r="D684" s="133">
        <v>67.56</v>
      </c>
      <c r="E684" s="134">
        <v>3850.92</v>
      </c>
      <c r="F684" s="135" t="s">
        <v>24</v>
      </c>
    </row>
    <row r="685" spans="1:6">
      <c r="A685" s="130">
        <v>43949</v>
      </c>
      <c r="B685" s="131">
        <v>0.68680555555555545</v>
      </c>
      <c r="C685" s="132">
        <v>78</v>
      </c>
      <c r="D685" s="133">
        <v>67.56</v>
      </c>
      <c r="E685" s="134">
        <v>5269.68</v>
      </c>
      <c r="F685" s="135" t="s">
        <v>24</v>
      </c>
    </row>
    <row r="686" spans="1:6">
      <c r="A686" s="130">
        <v>43949</v>
      </c>
      <c r="B686" s="131">
        <v>0.68680555555555545</v>
      </c>
      <c r="C686" s="132">
        <v>63</v>
      </c>
      <c r="D686" s="133">
        <v>67.56</v>
      </c>
      <c r="E686" s="134">
        <v>4256.28</v>
      </c>
      <c r="F686" s="135" t="s">
        <v>24</v>
      </c>
    </row>
    <row r="687" spans="1:6">
      <c r="A687" s="130">
        <v>43949</v>
      </c>
      <c r="B687" s="131">
        <v>0.68680555555555545</v>
      </c>
      <c r="C687" s="132">
        <v>125</v>
      </c>
      <c r="D687" s="133">
        <v>67.56</v>
      </c>
      <c r="E687" s="134">
        <v>8445</v>
      </c>
      <c r="F687" s="135" t="s">
        <v>24</v>
      </c>
    </row>
    <row r="688" spans="1:6">
      <c r="A688" s="130">
        <v>43949</v>
      </c>
      <c r="B688" s="131">
        <v>0.68680555555555545</v>
      </c>
      <c r="C688" s="132">
        <v>149</v>
      </c>
      <c r="D688" s="133">
        <v>67.56</v>
      </c>
      <c r="E688" s="134">
        <v>10066.44</v>
      </c>
      <c r="F688" s="135" t="s">
        <v>24</v>
      </c>
    </row>
    <row r="689" spans="1:6">
      <c r="A689" s="130">
        <v>43949</v>
      </c>
      <c r="B689" s="131">
        <v>0.6897106481481482</v>
      </c>
      <c r="C689" s="132">
        <v>90</v>
      </c>
      <c r="D689" s="133">
        <v>67.5</v>
      </c>
      <c r="E689" s="134">
        <v>6075</v>
      </c>
      <c r="F689" s="135" t="s">
        <v>24</v>
      </c>
    </row>
    <row r="690" spans="1:6">
      <c r="A690" s="130">
        <v>43949</v>
      </c>
      <c r="B690" s="131">
        <v>0.6897106481481482</v>
      </c>
      <c r="C690" s="132">
        <v>410</v>
      </c>
      <c r="D690" s="133">
        <v>67.5</v>
      </c>
      <c r="E690" s="134">
        <v>27675</v>
      </c>
      <c r="F690" s="135" t="s">
        <v>24</v>
      </c>
    </row>
    <row r="691" spans="1:6">
      <c r="A691" s="130">
        <v>43949</v>
      </c>
      <c r="B691" s="131">
        <v>0.69082175925925915</v>
      </c>
      <c r="C691" s="132">
        <v>159</v>
      </c>
      <c r="D691" s="133">
        <v>67.44</v>
      </c>
      <c r="E691" s="134">
        <v>10722.96</v>
      </c>
      <c r="F691" s="135" t="s">
        <v>24</v>
      </c>
    </row>
    <row r="692" spans="1:6">
      <c r="A692" s="130">
        <v>43949</v>
      </c>
      <c r="B692" s="131">
        <v>0.69785879629629644</v>
      </c>
      <c r="C692" s="132">
        <v>341</v>
      </c>
      <c r="D692" s="133">
        <v>67.44</v>
      </c>
      <c r="E692" s="134">
        <v>22997.040000000001</v>
      </c>
      <c r="F692" s="135" t="s">
        <v>24</v>
      </c>
    </row>
    <row r="693" spans="1:6">
      <c r="A693" s="130">
        <v>43949</v>
      </c>
      <c r="B693" s="131">
        <v>0.70114583333333336</v>
      </c>
      <c r="C693" s="132">
        <v>90</v>
      </c>
      <c r="D693" s="133">
        <v>67.44</v>
      </c>
      <c r="E693" s="134">
        <v>6069.5999999999995</v>
      </c>
      <c r="F693" s="135" t="s">
        <v>24</v>
      </c>
    </row>
    <row r="694" spans="1:6">
      <c r="A694" s="130">
        <v>43949</v>
      </c>
      <c r="B694" s="131">
        <v>0.70114583333333336</v>
      </c>
      <c r="C694" s="132">
        <v>90</v>
      </c>
      <c r="D694" s="133">
        <v>67.44</v>
      </c>
      <c r="E694" s="134">
        <v>6069.5999999999995</v>
      </c>
      <c r="F694" s="135" t="s">
        <v>24</v>
      </c>
    </row>
    <row r="695" spans="1:6">
      <c r="A695" s="130">
        <v>43949</v>
      </c>
      <c r="B695" s="131">
        <v>0.70114583333333336</v>
      </c>
      <c r="C695" s="132">
        <v>82</v>
      </c>
      <c r="D695" s="133">
        <v>67.44</v>
      </c>
      <c r="E695" s="134">
        <v>5530.08</v>
      </c>
      <c r="F695" s="135" t="s">
        <v>24</v>
      </c>
    </row>
    <row r="696" spans="1:6">
      <c r="A696" s="130">
        <v>43949</v>
      </c>
      <c r="B696" s="131">
        <v>0.70114583333333336</v>
      </c>
      <c r="C696" s="132">
        <v>148</v>
      </c>
      <c r="D696" s="133">
        <v>67.44</v>
      </c>
      <c r="E696" s="134">
        <v>9981.119999999999</v>
      </c>
      <c r="F696" s="135" t="s">
        <v>24</v>
      </c>
    </row>
    <row r="697" spans="1:6">
      <c r="A697" s="130">
        <v>43949</v>
      </c>
      <c r="B697" s="131">
        <v>0.70114583333333336</v>
      </c>
      <c r="C697" s="132">
        <v>85</v>
      </c>
      <c r="D697" s="133">
        <v>67.44</v>
      </c>
      <c r="E697" s="134">
        <v>5732.4</v>
      </c>
      <c r="F697" s="135" t="s">
        <v>24</v>
      </c>
    </row>
    <row r="698" spans="1:6">
      <c r="A698" s="130">
        <v>43949</v>
      </c>
      <c r="B698" s="131">
        <v>0.70114583333333336</v>
      </c>
      <c r="C698" s="132">
        <v>125</v>
      </c>
      <c r="D698" s="133">
        <v>67.44</v>
      </c>
      <c r="E698" s="134">
        <v>8430</v>
      </c>
      <c r="F698" s="135" t="s">
        <v>24</v>
      </c>
    </row>
    <row r="699" spans="1:6">
      <c r="A699" s="130">
        <v>43949</v>
      </c>
      <c r="B699" s="131">
        <v>0.70114583333333336</v>
      </c>
      <c r="C699" s="132">
        <v>380</v>
      </c>
      <c r="D699" s="133">
        <v>67.44</v>
      </c>
      <c r="E699" s="134">
        <v>25627.200000000001</v>
      </c>
      <c r="F699" s="135" t="s">
        <v>24</v>
      </c>
    </row>
    <row r="700" spans="1:6">
      <c r="A700" s="130">
        <v>43949</v>
      </c>
      <c r="B700" s="131">
        <v>0.7033449074074074</v>
      </c>
      <c r="C700" s="132">
        <v>115</v>
      </c>
      <c r="D700" s="133">
        <v>67.48</v>
      </c>
      <c r="E700" s="134">
        <v>7760.2000000000007</v>
      </c>
      <c r="F700" s="135" t="s">
        <v>24</v>
      </c>
    </row>
    <row r="701" spans="1:6">
      <c r="A701" s="130">
        <v>43949</v>
      </c>
      <c r="B701" s="131">
        <v>0.7033449074074074</v>
      </c>
      <c r="C701" s="132">
        <v>85</v>
      </c>
      <c r="D701" s="133">
        <v>67.48</v>
      </c>
      <c r="E701" s="134">
        <v>5735.8</v>
      </c>
      <c r="F701" s="135" t="s">
        <v>24</v>
      </c>
    </row>
    <row r="702" spans="1:6">
      <c r="A702" s="130">
        <v>43949</v>
      </c>
      <c r="B702" s="131">
        <v>0.7033449074074074</v>
      </c>
      <c r="C702" s="132">
        <v>107</v>
      </c>
      <c r="D702" s="133">
        <v>67.48</v>
      </c>
      <c r="E702" s="134">
        <v>7220.3600000000006</v>
      </c>
      <c r="F702" s="135" t="s">
        <v>24</v>
      </c>
    </row>
    <row r="703" spans="1:6">
      <c r="A703" s="130">
        <v>43949</v>
      </c>
      <c r="B703" s="131">
        <v>0.7033449074074074</v>
      </c>
      <c r="C703" s="132">
        <v>68</v>
      </c>
      <c r="D703" s="133">
        <v>67.48</v>
      </c>
      <c r="E703" s="134">
        <v>4588.6400000000003</v>
      </c>
      <c r="F703" s="135" t="s">
        <v>24</v>
      </c>
    </row>
    <row r="704" spans="1:6">
      <c r="A704" s="130">
        <v>43949</v>
      </c>
      <c r="B704" s="131">
        <v>0.7033449074074074</v>
      </c>
      <c r="C704" s="132">
        <v>125</v>
      </c>
      <c r="D704" s="133">
        <v>67.48</v>
      </c>
      <c r="E704" s="134">
        <v>8435</v>
      </c>
      <c r="F704" s="135" t="s">
        <v>24</v>
      </c>
    </row>
    <row r="705" spans="1:6">
      <c r="A705" s="130">
        <v>43949</v>
      </c>
      <c r="B705" s="131">
        <v>0.7043287037037036</v>
      </c>
      <c r="C705" s="132">
        <v>500</v>
      </c>
      <c r="D705" s="133">
        <v>67.44</v>
      </c>
      <c r="E705" s="134">
        <v>33720</v>
      </c>
      <c r="F705" s="135" t="s">
        <v>24</v>
      </c>
    </row>
    <row r="706" spans="1:6">
      <c r="A706" s="130">
        <v>43949</v>
      </c>
      <c r="B706" s="131">
        <v>0.70462962962962961</v>
      </c>
      <c r="C706" s="132">
        <v>500</v>
      </c>
      <c r="D706" s="133">
        <v>67.38</v>
      </c>
      <c r="E706" s="134">
        <v>33690</v>
      </c>
      <c r="F706" s="135" t="s">
        <v>24</v>
      </c>
    </row>
    <row r="707" spans="1:6">
      <c r="A707" s="130">
        <v>43949</v>
      </c>
      <c r="B707" s="131">
        <v>0.70498842592592592</v>
      </c>
      <c r="C707" s="132">
        <v>54</v>
      </c>
      <c r="D707" s="133">
        <v>67.38</v>
      </c>
      <c r="E707" s="134">
        <v>3638.5199999999995</v>
      </c>
      <c r="F707" s="135" t="s">
        <v>24</v>
      </c>
    </row>
    <row r="708" spans="1:6">
      <c r="A708" s="130">
        <v>43949</v>
      </c>
      <c r="B708" s="131">
        <v>0.70498842592592592</v>
      </c>
      <c r="C708" s="132">
        <v>88</v>
      </c>
      <c r="D708" s="133">
        <v>67.38</v>
      </c>
      <c r="E708" s="134">
        <v>5929.44</v>
      </c>
      <c r="F708" s="135" t="s">
        <v>24</v>
      </c>
    </row>
    <row r="709" spans="1:6">
      <c r="A709" s="130">
        <v>43949</v>
      </c>
      <c r="B709" s="131">
        <v>0.70498842592592592</v>
      </c>
      <c r="C709" s="132">
        <v>90</v>
      </c>
      <c r="D709" s="133">
        <v>67.38</v>
      </c>
      <c r="E709" s="134">
        <v>6064.2</v>
      </c>
      <c r="F709" s="135" t="s">
        <v>24</v>
      </c>
    </row>
    <row r="710" spans="1:6">
      <c r="A710" s="130">
        <v>43949</v>
      </c>
      <c r="B710" s="131">
        <v>0.70498842592592592</v>
      </c>
      <c r="C710" s="132">
        <v>144</v>
      </c>
      <c r="D710" s="133">
        <v>67.38</v>
      </c>
      <c r="E710" s="134">
        <v>9702.7199999999993</v>
      </c>
      <c r="F710" s="135" t="s">
        <v>24</v>
      </c>
    </row>
    <row r="711" spans="1:6">
      <c r="A711" s="130">
        <v>43949</v>
      </c>
      <c r="B711" s="131">
        <v>0.70498842592592592</v>
      </c>
      <c r="C711" s="132">
        <v>49</v>
      </c>
      <c r="D711" s="133">
        <v>67.38</v>
      </c>
      <c r="E711" s="134">
        <v>3301.62</v>
      </c>
      <c r="F711" s="135" t="s">
        <v>24</v>
      </c>
    </row>
    <row r="712" spans="1:6">
      <c r="A712" s="130">
        <v>43949</v>
      </c>
      <c r="B712" s="131">
        <v>0.70498842592592592</v>
      </c>
      <c r="C712" s="132">
        <v>75</v>
      </c>
      <c r="D712" s="133">
        <v>67.38</v>
      </c>
      <c r="E712" s="134">
        <v>5053.5</v>
      </c>
      <c r="F712" s="135" t="s">
        <v>24</v>
      </c>
    </row>
    <row r="713" spans="1:6">
      <c r="A713" s="130">
        <v>43949</v>
      </c>
      <c r="B713" s="131">
        <v>0.70517361111111121</v>
      </c>
      <c r="C713" s="132">
        <v>75</v>
      </c>
      <c r="D713" s="133">
        <v>67.38</v>
      </c>
      <c r="E713" s="134">
        <v>5053.5</v>
      </c>
      <c r="F713" s="135" t="s">
        <v>24</v>
      </c>
    </row>
    <row r="714" spans="1:6">
      <c r="A714" s="130">
        <v>43949</v>
      </c>
      <c r="B714" s="131">
        <v>0.70517361111111121</v>
      </c>
      <c r="C714" s="132">
        <v>125</v>
      </c>
      <c r="D714" s="133">
        <v>67.38</v>
      </c>
      <c r="E714" s="134">
        <v>8422.5</v>
      </c>
      <c r="F714" s="135" t="s">
        <v>24</v>
      </c>
    </row>
    <row r="715" spans="1:6">
      <c r="A715" s="130">
        <v>43949</v>
      </c>
      <c r="B715" s="131">
        <v>0.70517361111111121</v>
      </c>
      <c r="C715" s="132">
        <v>47</v>
      </c>
      <c r="D715" s="133">
        <v>67.38</v>
      </c>
      <c r="E715" s="134">
        <v>3166.8599999999997</v>
      </c>
      <c r="F715" s="135" t="s">
        <v>24</v>
      </c>
    </row>
    <row r="716" spans="1:6">
      <c r="A716" s="130">
        <v>43949</v>
      </c>
      <c r="B716" s="131">
        <v>0.70579861111111108</v>
      </c>
      <c r="C716" s="132">
        <v>125</v>
      </c>
      <c r="D716" s="133">
        <v>67.44</v>
      </c>
      <c r="E716" s="134">
        <v>8430</v>
      </c>
      <c r="F716" s="135" t="s">
        <v>24</v>
      </c>
    </row>
    <row r="717" spans="1:6">
      <c r="A717" s="130">
        <v>43949</v>
      </c>
      <c r="B717" s="131">
        <v>0.70579861111111108</v>
      </c>
      <c r="C717" s="132">
        <v>62</v>
      </c>
      <c r="D717" s="133">
        <v>67.44</v>
      </c>
      <c r="E717" s="134">
        <v>4181.28</v>
      </c>
      <c r="F717" s="135" t="s">
        <v>24</v>
      </c>
    </row>
    <row r="718" spans="1:6">
      <c r="A718" s="130">
        <v>43949</v>
      </c>
      <c r="B718" s="131">
        <v>0.70579861111111108</v>
      </c>
      <c r="C718" s="132">
        <v>66</v>
      </c>
      <c r="D718" s="133">
        <v>67.44</v>
      </c>
      <c r="E718" s="134">
        <v>4451.04</v>
      </c>
      <c r="F718" s="135" t="s">
        <v>24</v>
      </c>
    </row>
    <row r="719" spans="1:6">
      <c r="A719" s="130">
        <v>43949</v>
      </c>
      <c r="B719" s="131">
        <v>0.70868055555555554</v>
      </c>
      <c r="C719" s="132">
        <v>44</v>
      </c>
      <c r="D719" s="133">
        <v>67.42</v>
      </c>
      <c r="E719" s="134">
        <v>2966.48</v>
      </c>
      <c r="F719" s="135" t="s">
        <v>24</v>
      </c>
    </row>
    <row r="720" spans="1:6">
      <c r="A720" s="130">
        <v>43949</v>
      </c>
      <c r="B720" s="131">
        <v>0.70868055555555554</v>
      </c>
      <c r="C720" s="132">
        <v>125</v>
      </c>
      <c r="D720" s="133">
        <v>67.42</v>
      </c>
      <c r="E720" s="134">
        <v>8427.5</v>
      </c>
      <c r="F720" s="135" t="s">
        <v>24</v>
      </c>
    </row>
    <row r="721" spans="1:6">
      <c r="A721" s="130">
        <v>43949</v>
      </c>
      <c r="B721" s="131">
        <v>0.70868055555555554</v>
      </c>
      <c r="C721" s="132">
        <v>51</v>
      </c>
      <c r="D721" s="133">
        <v>67.42</v>
      </c>
      <c r="E721" s="134">
        <v>3438.42</v>
      </c>
      <c r="F721" s="135" t="s">
        <v>24</v>
      </c>
    </row>
    <row r="722" spans="1:6">
      <c r="A722" s="130">
        <v>43949</v>
      </c>
      <c r="B722" s="131">
        <v>0.70868055555555554</v>
      </c>
      <c r="C722" s="132">
        <v>75</v>
      </c>
      <c r="D722" s="133">
        <v>67.42</v>
      </c>
      <c r="E722" s="134">
        <v>5056.5</v>
      </c>
      <c r="F722" s="135" t="s">
        <v>24</v>
      </c>
    </row>
    <row r="723" spans="1:6">
      <c r="A723" s="130">
        <v>43949</v>
      </c>
      <c r="B723" s="131">
        <v>0.70868055555555554</v>
      </c>
      <c r="C723" s="132">
        <v>80</v>
      </c>
      <c r="D723" s="133">
        <v>67.42</v>
      </c>
      <c r="E723" s="134">
        <v>5393.6</v>
      </c>
      <c r="F723" s="135" t="s">
        <v>24</v>
      </c>
    </row>
    <row r="724" spans="1:6">
      <c r="A724" s="130">
        <v>43949</v>
      </c>
      <c r="B724" s="131">
        <v>0.70868055555555554</v>
      </c>
      <c r="C724" s="132">
        <v>125</v>
      </c>
      <c r="D724" s="133">
        <v>67.42</v>
      </c>
      <c r="E724" s="134">
        <v>8427.5</v>
      </c>
      <c r="F724" s="135" t="s">
        <v>24</v>
      </c>
    </row>
    <row r="725" spans="1:6">
      <c r="A725" s="130">
        <v>43949</v>
      </c>
      <c r="B725" s="131">
        <v>0.70937499999999998</v>
      </c>
      <c r="C725" s="132">
        <v>500</v>
      </c>
      <c r="D725" s="133">
        <v>67.36</v>
      </c>
      <c r="E725" s="134">
        <v>33680</v>
      </c>
      <c r="F725" s="135" t="s">
        <v>24</v>
      </c>
    </row>
    <row r="726" spans="1:6">
      <c r="A726" s="130">
        <v>43949</v>
      </c>
      <c r="B726" s="131">
        <v>0.70998842592592604</v>
      </c>
      <c r="C726" s="132">
        <v>500</v>
      </c>
      <c r="D726" s="133">
        <v>67.3</v>
      </c>
      <c r="E726" s="134">
        <v>33650</v>
      </c>
      <c r="F726" s="135" t="s">
        <v>24</v>
      </c>
    </row>
    <row r="727" spans="1:6">
      <c r="A727" s="130">
        <v>43949</v>
      </c>
      <c r="B727" s="131">
        <v>0.71097222222222223</v>
      </c>
      <c r="C727" s="132">
        <v>73</v>
      </c>
      <c r="D727" s="133">
        <v>67.38</v>
      </c>
      <c r="E727" s="134">
        <v>4918.74</v>
      </c>
      <c r="F727" s="135" t="s">
        <v>24</v>
      </c>
    </row>
    <row r="728" spans="1:6">
      <c r="A728" s="130">
        <v>43949</v>
      </c>
      <c r="B728" s="131">
        <v>0.71097222222222223</v>
      </c>
      <c r="C728" s="132">
        <v>125</v>
      </c>
      <c r="D728" s="133">
        <v>67.38</v>
      </c>
      <c r="E728" s="134">
        <v>8422.5</v>
      </c>
      <c r="F728" s="135" t="s">
        <v>24</v>
      </c>
    </row>
    <row r="729" spans="1:6">
      <c r="A729" s="130">
        <v>43949</v>
      </c>
      <c r="B729" s="131">
        <v>0.71100694444444434</v>
      </c>
      <c r="C729" s="132">
        <v>302</v>
      </c>
      <c r="D729" s="133">
        <v>67.38</v>
      </c>
      <c r="E729" s="134">
        <v>20348.759999999998</v>
      </c>
      <c r="F729" s="135" t="s">
        <v>24</v>
      </c>
    </row>
    <row r="730" spans="1:6">
      <c r="A730" s="130">
        <v>43949</v>
      </c>
      <c r="B730" s="131">
        <v>0.71371527777777777</v>
      </c>
      <c r="C730" s="132">
        <v>366</v>
      </c>
      <c r="D730" s="133">
        <v>67.22</v>
      </c>
      <c r="E730" s="134">
        <v>24602.52</v>
      </c>
      <c r="F730" s="135" t="s">
        <v>24</v>
      </c>
    </row>
    <row r="731" spans="1:6">
      <c r="A731" s="130">
        <v>43949</v>
      </c>
      <c r="B731" s="131">
        <v>0.71371527777777777</v>
      </c>
      <c r="C731" s="132">
        <v>48</v>
      </c>
      <c r="D731" s="133">
        <v>67.22</v>
      </c>
      <c r="E731" s="134">
        <v>3226.56</v>
      </c>
      <c r="F731" s="135" t="s">
        <v>24</v>
      </c>
    </row>
    <row r="732" spans="1:6">
      <c r="A732" s="130">
        <v>43949</v>
      </c>
      <c r="B732" s="131">
        <v>0.71373842592592596</v>
      </c>
      <c r="C732" s="132">
        <v>73</v>
      </c>
      <c r="D732" s="133">
        <v>67.22</v>
      </c>
      <c r="E732" s="134">
        <v>4907.0599999999995</v>
      </c>
      <c r="F732" s="135" t="s">
        <v>24</v>
      </c>
    </row>
    <row r="733" spans="1:6">
      <c r="A733" s="130">
        <v>43949</v>
      </c>
      <c r="B733" s="131">
        <v>0.71373842592592596</v>
      </c>
      <c r="C733" s="132">
        <v>13</v>
      </c>
      <c r="D733" s="133">
        <v>67.22</v>
      </c>
      <c r="E733" s="134">
        <v>873.86</v>
      </c>
      <c r="F733" s="135" t="s">
        <v>24</v>
      </c>
    </row>
    <row r="734" spans="1:6">
      <c r="A734" s="130">
        <v>43949</v>
      </c>
      <c r="B734" s="131">
        <v>0.7208796296296297</v>
      </c>
      <c r="C734" s="132">
        <v>90</v>
      </c>
      <c r="D734" s="133">
        <v>67.260000000000005</v>
      </c>
      <c r="E734" s="134">
        <v>6053.4000000000005</v>
      </c>
      <c r="F734" s="135" t="s">
        <v>24</v>
      </c>
    </row>
    <row r="735" spans="1:6">
      <c r="A735" s="130">
        <v>43949</v>
      </c>
      <c r="B735" s="131">
        <v>0.7208796296296297</v>
      </c>
      <c r="C735" s="132">
        <v>23</v>
      </c>
      <c r="D735" s="133">
        <v>67.260000000000005</v>
      </c>
      <c r="E735" s="134">
        <v>1546.98</v>
      </c>
      <c r="F735" s="135" t="s">
        <v>24</v>
      </c>
    </row>
    <row r="736" spans="1:6">
      <c r="A736" s="130">
        <v>43949</v>
      </c>
      <c r="B736" s="131">
        <v>0.7208796296296297</v>
      </c>
      <c r="C736" s="132">
        <v>69</v>
      </c>
      <c r="D736" s="133">
        <v>67.260000000000005</v>
      </c>
      <c r="E736" s="134">
        <v>4640.9400000000005</v>
      </c>
      <c r="F736" s="135" t="s">
        <v>24</v>
      </c>
    </row>
    <row r="737" spans="1:6">
      <c r="A737" s="130">
        <v>43949</v>
      </c>
      <c r="B737" s="131">
        <v>0.7208796296296297</v>
      </c>
      <c r="C737" s="132">
        <v>71</v>
      </c>
      <c r="D737" s="133">
        <v>67.260000000000005</v>
      </c>
      <c r="E737" s="134">
        <v>4775.46</v>
      </c>
      <c r="F737" s="135" t="s">
        <v>24</v>
      </c>
    </row>
    <row r="738" spans="1:6">
      <c r="A738" s="130">
        <v>43949</v>
      </c>
      <c r="B738" s="131">
        <v>0.7208796296296297</v>
      </c>
      <c r="C738" s="132">
        <v>73</v>
      </c>
      <c r="D738" s="133">
        <v>67.260000000000005</v>
      </c>
      <c r="E738" s="134">
        <v>4909.9800000000005</v>
      </c>
      <c r="F738" s="135" t="s">
        <v>24</v>
      </c>
    </row>
    <row r="739" spans="1:6">
      <c r="A739" s="130">
        <v>43949</v>
      </c>
      <c r="B739" s="131">
        <v>0.72089120370370363</v>
      </c>
      <c r="C739" s="132">
        <v>174</v>
      </c>
      <c r="D739" s="133">
        <v>67.260000000000005</v>
      </c>
      <c r="E739" s="134">
        <v>11703.240000000002</v>
      </c>
      <c r="F739" s="135" t="s">
        <v>24</v>
      </c>
    </row>
    <row r="740" spans="1:6">
      <c r="A740" s="130">
        <v>43949</v>
      </c>
      <c r="B740" s="131">
        <v>0.72211805555555564</v>
      </c>
      <c r="C740" s="132">
        <v>72</v>
      </c>
      <c r="D740" s="133">
        <v>67.22</v>
      </c>
      <c r="E740" s="134">
        <v>4839.84</v>
      </c>
      <c r="F740" s="135" t="s">
        <v>24</v>
      </c>
    </row>
    <row r="741" spans="1:6">
      <c r="A741" s="130">
        <v>43949</v>
      </c>
      <c r="B741" s="131">
        <v>0.72211805555555564</v>
      </c>
      <c r="C741" s="132">
        <v>131</v>
      </c>
      <c r="D741" s="133">
        <v>67.22</v>
      </c>
      <c r="E741" s="134">
        <v>8805.82</v>
      </c>
      <c r="F741" s="135" t="s">
        <v>24</v>
      </c>
    </row>
    <row r="742" spans="1:6">
      <c r="A742" s="130">
        <v>43949</v>
      </c>
      <c r="B742" s="131">
        <v>0.72211805555555564</v>
      </c>
      <c r="C742" s="132">
        <v>100</v>
      </c>
      <c r="D742" s="133">
        <v>67.22</v>
      </c>
      <c r="E742" s="134">
        <v>6722</v>
      </c>
      <c r="F742" s="135" t="s">
        <v>24</v>
      </c>
    </row>
    <row r="743" spans="1:6">
      <c r="A743" s="130">
        <v>43949</v>
      </c>
      <c r="B743" s="131">
        <v>0.72211805555555564</v>
      </c>
      <c r="C743" s="132">
        <v>76</v>
      </c>
      <c r="D743" s="133">
        <v>67.22</v>
      </c>
      <c r="E743" s="134">
        <v>5108.72</v>
      </c>
      <c r="F743" s="135" t="s">
        <v>24</v>
      </c>
    </row>
    <row r="744" spans="1:6">
      <c r="A744" s="130">
        <v>43949</v>
      </c>
      <c r="B744" s="131">
        <v>0.72211805555555564</v>
      </c>
      <c r="C744" s="132">
        <v>78</v>
      </c>
      <c r="D744" s="133">
        <v>67.22</v>
      </c>
      <c r="E744" s="134">
        <v>5243.16</v>
      </c>
      <c r="F744" s="135" t="s">
        <v>24</v>
      </c>
    </row>
    <row r="745" spans="1:6">
      <c r="A745" s="130">
        <v>43949</v>
      </c>
      <c r="B745" s="131">
        <v>0.72211805555555564</v>
      </c>
      <c r="C745" s="132">
        <v>36</v>
      </c>
      <c r="D745" s="133">
        <v>67.22</v>
      </c>
      <c r="E745" s="134">
        <v>2419.92</v>
      </c>
      <c r="F745" s="135" t="s">
        <v>24</v>
      </c>
    </row>
    <row r="746" spans="1:6">
      <c r="A746" s="130">
        <v>43949</v>
      </c>
      <c r="B746" s="131">
        <v>0.72211805555555564</v>
      </c>
      <c r="C746" s="132">
        <v>7</v>
      </c>
      <c r="D746" s="133">
        <v>67.22</v>
      </c>
      <c r="E746" s="134">
        <v>470.53999999999996</v>
      </c>
      <c r="F746" s="135" t="s">
        <v>24</v>
      </c>
    </row>
    <row r="747" spans="1:6">
      <c r="A747" s="130">
        <v>43949</v>
      </c>
      <c r="B747" s="131">
        <v>0.72329861111111116</v>
      </c>
      <c r="C747" s="132">
        <v>10</v>
      </c>
      <c r="D747" s="133">
        <v>67.099999999999994</v>
      </c>
      <c r="E747" s="134">
        <v>671</v>
      </c>
      <c r="F747" s="135" t="s">
        <v>24</v>
      </c>
    </row>
    <row r="748" spans="1:6">
      <c r="A748" s="130">
        <v>43949</v>
      </c>
      <c r="B748" s="131">
        <v>0.72329861111111116</v>
      </c>
      <c r="C748" s="132">
        <v>210</v>
      </c>
      <c r="D748" s="133">
        <v>67.099999999999994</v>
      </c>
      <c r="E748" s="134">
        <v>14090.999999999998</v>
      </c>
      <c r="F748" s="135" t="s">
        <v>24</v>
      </c>
    </row>
    <row r="749" spans="1:6">
      <c r="A749" s="130">
        <v>43949</v>
      </c>
      <c r="B749" s="131">
        <v>0.72329861111111116</v>
      </c>
      <c r="C749" s="132">
        <v>70</v>
      </c>
      <c r="D749" s="133">
        <v>67.099999999999994</v>
      </c>
      <c r="E749" s="134">
        <v>4697</v>
      </c>
      <c r="F749" s="135" t="s">
        <v>24</v>
      </c>
    </row>
    <row r="750" spans="1:6">
      <c r="A750" s="130">
        <v>43949</v>
      </c>
      <c r="B750" s="131">
        <v>0.72329861111111116</v>
      </c>
      <c r="C750" s="132">
        <v>210</v>
      </c>
      <c r="D750" s="133">
        <v>67.099999999999994</v>
      </c>
      <c r="E750" s="134">
        <v>14090.999999999998</v>
      </c>
      <c r="F750" s="135" t="s">
        <v>24</v>
      </c>
    </row>
    <row r="751" spans="1:6">
      <c r="A751" s="130">
        <v>43949</v>
      </c>
      <c r="B751" s="131">
        <v>0.72486111111111118</v>
      </c>
      <c r="C751" s="132">
        <v>265</v>
      </c>
      <c r="D751" s="133">
        <v>66.98</v>
      </c>
      <c r="E751" s="134">
        <v>17749.7</v>
      </c>
      <c r="F751" s="135" t="s">
        <v>24</v>
      </c>
    </row>
    <row r="752" spans="1:6">
      <c r="A752" s="130">
        <v>43949</v>
      </c>
      <c r="B752" s="131">
        <v>0.72486111111111118</v>
      </c>
      <c r="C752" s="132">
        <v>125</v>
      </c>
      <c r="D752" s="133">
        <v>66.98</v>
      </c>
      <c r="E752" s="134">
        <v>8372.5</v>
      </c>
      <c r="F752" s="135" t="s">
        <v>24</v>
      </c>
    </row>
    <row r="753" spans="1:6">
      <c r="A753" s="130">
        <v>43949</v>
      </c>
      <c r="B753" s="131">
        <v>0.72486111111111118</v>
      </c>
      <c r="C753" s="132">
        <v>223</v>
      </c>
      <c r="D753" s="133">
        <v>66.98</v>
      </c>
      <c r="E753" s="134">
        <v>14936.54</v>
      </c>
      <c r="F753" s="135" t="s">
        <v>24</v>
      </c>
    </row>
    <row r="754" spans="1:6">
      <c r="A754" s="130">
        <v>43949</v>
      </c>
      <c r="B754" s="131">
        <v>0.72486111111111118</v>
      </c>
      <c r="C754" s="132">
        <v>80</v>
      </c>
      <c r="D754" s="133">
        <v>66.98</v>
      </c>
      <c r="E754" s="134">
        <v>5358.4000000000005</v>
      </c>
      <c r="F754" s="135" t="s">
        <v>24</v>
      </c>
    </row>
    <row r="755" spans="1:6">
      <c r="A755" s="130">
        <v>43949</v>
      </c>
      <c r="B755" s="131">
        <v>0.72486111111111118</v>
      </c>
      <c r="C755" s="132">
        <v>36</v>
      </c>
      <c r="D755" s="133">
        <v>66.98</v>
      </c>
      <c r="E755" s="134">
        <v>2411.2800000000002</v>
      </c>
      <c r="F755" s="135" t="s">
        <v>24</v>
      </c>
    </row>
    <row r="756" spans="1:6">
      <c r="A756" s="130">
        <v>43949</v>
      </c>
      <c r="B756" s="131">
        <v>0.72486111111111118</v>
      </c>
      <c r="C756" s="132">
        <v>146</v>
      </c>
      <c r="D756" s="133">
        <v>66.98</v>
      </c>
      <c r="E756" s="134">
        <v>9779.08</v>
      </c>
      <c r="F756" s="135" t="s">
        <v>24</v>
      </c>
    </row>
    <row r="757" spans="1:6">
      <c r="A757" s="130">
        <v>43949</v>
      </c>
      <c r="B757" s="131">
        <v>0.72486111111111118</v>
      </c>
      <c r="C757" s="132">
        <v>125</v>
      </c>
      <c r="D757" s="133">
        <v>66.98</v>
      </c>
      <c r="E757" s="134">
        <v>8372.5</v>
      </c>
      <c r="F757" s="135" t="s">
        <v>24</v>
      </c>
    </row>
    <row r="758" spans="1:6">
      <c r="A758" s="130">
        <v>43950</v>
      </c>
      <c r="B758" s="131">
        <v>0.41234953703703708</v>
      </c>
      <c r="C758" s="132">
        <v>481</v>
      </c>
      <c r="D758" s="133">
        <v>67.5</v>
      </c>
      <c r="E758" s="134">
        <v>32467.5</v>
      </c>
      <c r="F758" s="135" t="s">
        <v>24</v>
      </c>
    </row>
    <row r="759" spans="1:6">
      <c r="A759" s="130">
        <v>43950</v>
      </c>
      <c r="B759" s="131">
        <v>0.41234953703703708</v>
      </c>
      <c r="C759" s="132">
        <v>19</v>
      </c>
      <c r="D759" s="133">
        <v>67.5</v>
      </c>
      <c r="E759" s="134">
        <v>1282.5</v>
      </c>
      <c r="F759" s="135" t="s">
        <v>24</v>
      </c>
    </row>
    <row r="760" spans="1:6">
      <c r="A760" s="130">
        <v>43950</v>
      </c>
      <c r="B760" s="131">
        <v>0.43113425925925924</v>
      </c>
      <c r="C760" s="132">
        <v>500</v>
      </c>
      <c r="D760" s="133">
        <v>67.2</v>
      </c>
      <c r="E760" s="134">
        <v>33600</v>
      </c>
      <c r="F760" s="135" t="s">
        <v>24</v>
      </c>
    </row>
    <row r="761" spans="1:6">
      <c r="A761" s="130">
        <v>43950</v>
      </c>
      <c r="B761" s="131">
        <v>0.4384143518518519</v>
      </c>
      <c r="C761" s="132">
        <v>65</v>
      </c>
      <c r="D761" s="133">
        <v>67.3</v>
      </c>
      <c r="E761" s="134">
        <v>4374.5</v>
      </c>
      <c r="F761" s="135" t="s">
        <v>24</v>
      </c>
    </row>
    <row r="762" spans="1:6">
      <c r="A762" s="130">
        <v>43950</v>
      </c>
      <c r="B762" s="131">
        <v>0.4384143518518519</v>
      </c>
      <c r="C762" s="132">
        <v>125</v>
      </c>
      <c r="D762" s="133">
        <v>67.3</v>
      </c>
      <c r="E762" s="134">
        <v>8412.5</v>
      </c>
      <c r="F762" s="135" t="s">
        <v>24</v>
      </c>
    </row>
    <row r="763" spans="1:6">
      <c r="A763" s="130">
        <v>43950</v>
      </c>
      <c r="B763" s="131">
        <v>0.4384143518518519</v>
      </c>
      <c r="C763" s="132">
        <v>480</v>
      </c>
      <c r="D763" s="133">
        <v>67.3</v>
      </c>
      <c r="E763" s="134">
        <v>32304</v>
      </c>
      <c r="F763" s="135" t="s">
        <v>24</v>
      </c>
    </row>
    <row r="764" spans="1:6">
      <c r="A764" s="130">
        <v>43950</v>
      </c>
      <c r="B764" s="131">
        <v>0.4384143518518519</v>
      </c>
      <c r="C764" s="132">
        <v>68</v>
      </c>
      <c r="D764" s="133">
        <v>67.3</v>
      </c>
      <c r="E764" s="134">
        <v>4576.3999999999996</v>
      </c>
      <c r="F764" s="135" t="s">
        <v>24</v>
      </c>
    </row>
    <row r="765" spans="1:6">
      <c r="A765" s="130">
        <v>43950</v>
      </c>
      <c r="B765" s="131">
        <v>0.4384143518518519</v>
      </c>
      <c r="C765" s="132">
        <v>84</v>
      </c>
      <c r="D765" s="133">
        <v>67.3</v>
      </c>
      <c r="E765" s="134">
        <v>5653.2</v>
      </c>
      <c r="F765" s="135" t="s">
        <v>24</v>
      </c>
    </row>
    <row r="766" spans="1:6">
      <c r="A766" s="130">
        <v>43950</v>
      </c>
      <c r="B766" s="131">
        <v>0.4384143518518519</v>
      </c>
      <c r="C766" s="132">
        <v>90</v>
      </c>
      <c r="D766" s="133">
        <v>67.3</v>
      </c>
      <c r="E766" s="134">
        <v>6057</v>
      </c>
      <c r="F766" s="135" t="s">
        <v>24</v>
      </c>
    </row>
    <row r="767" spans="1:6">
      <c r="A767" s="130">
        <v>43950</v>
      </c>
      <c r="B767" s="131">
        <v>0.4384143518518519</v>
      </c>
      <c r="C767" s="132">
        <v>88</v>
      </c>
      <c r="D767" s="133">
        <v>67.3</v>
      </c>
      <c r="E767" s="134">
        <v>5922.4</v>
      </c>
      <c r="F767" s="135" t="s">
        <v>24</v>
      </c>
    </row>
    <row r="768" spans="1:6">
      <c r="A768" s="130">
        <v>43950</v>
      </c>
      <c r="B768" s="131">
        <v>0.4384143518518519</v>
      </c>
      <c r="C768" s="132">
        <v>89</v>
      </c>
      <c r="D768" s="133">
        <v>67.3</v>
      </c>
      <c r="E768" s="134">
        <v>5989.7</v>
      </c>
      <c r="F768" s="135" t="s">
        <v>24</v>
      </c>
    </row>
    <row r="769" spans="1:6">
      <c r="A769" s="130">
        <v>43950</v>
      </c>
      <c r="B769" s="131">
        <v>0.4384143518518519</v>
      </c>
      <c r="C769" s="132">
        <v>100</v>
      </c>
      <c r="D769" s="133">
        <v>67.3</v>
      </c>
      <c r="E769" s="134">
        <v>6730</v>
      </c>
      <c r="F769" s="135" t="s">
        <v>24</v>
      </c>
    </row>
    <row r="770" spans="1:6">
      <c r="A770" s="130">
        <v>43950</v>
      </c>
      <c r="B770" s="131">
        <v>0.4384143518518519</v>
      </c>
      <c r="C770" s="132">
        <v>58</v>
      </c>
      <c r="D770" s="133">
        <v>67.3</v>
      </c>
      <c r="E770" s="134">
        <v>3903.3999999999996</v>
      </c>
      <c r="F770" s="135" t="s">
        <v>24</v>
      </c>
    </row>
    <row r="771" spans="1:6">
      <c r="A771" s="130">
        <v>43950</v>
      </c>
      <c r="B771" s="131">
        <v>0.4384143518518519</v>
      </c>
      <c r="C771" s="132">
        <v>125</v>
      </c>
      <c r="D771" s="133">
        <v>67.3</v>
      </c>
      <c r="E771" s="134">
        <v>8412.5</v>
      </c>
      <c r="F771" s="135" t="s">
        <v>24</v>
      </c>
    </row>
    <row r="772" spans="1:6">
      <c r="A772" s="130">
        <v>43950</v>
      </c>
      <c r="B772" s="131">
        <v>0.4384143518518519</v>
      </c>
      <c r="C772" s="132">
        <v>68</v>
      </c>
      <c r="D772" s="133">
        <v>67.3</v>
      </c>
      <c r="E772" s="134">
        <v>4576.3999999999996</v>
      </c>
      <c r="F772" s="135" t="s">
        <v>24</v>
      </c>
    </row>
    <row r="773" spans="1:6">
      <c r="A773" s="130">
        <v>43950</v>
      </c>
      <c r="B773" s="131">
        <v>0.4384143518518519</v>
      </c>
      <c r="C773" s="132">
        <v>60</v>
      </c>
      <c r="D773" s="133">
        <v>67.28</v>
      </c>
      <c r="E773" s="134">
        <v>4036.8</v>
      </c>
      <c r="F773" s="135" t="s">
        <v>24</v>
      </c>
    </row>
    <row r="774" spans="1:6">
      <c r="A774" s="130">
        <v>43950</v>
      </c>
      <c r="B774" s="131">
        <v>0.43942129629629628</v>
      </c>
      <c r="C774" s="132">
        <v>100</v>
      </c>
      <c r="D774" s="133">
        <v>67.2</v>
      </c>
      <c r="E774" s="134">
        <v>6720</v>
      </c>
      <c r="F774" s="135" t="s">
        <v>24</v>
      </c>
    </row>
    <row r="775" spans="1:6">
      <c r="A775" s="130">
        <v>43950</v>
      </c>
      <c r="B775" s="131">
        <v>0.43942129629629628</v>
      </c>
      <c r="C775" s="132">
        <v>68</v>
      </c>
      <c r="D775" s="133">
        <v>67.2</v>
      </c>
      <c r="E775" s="134">
        <v>4569.6000000000004</v>
      </c>
      <c r="F775" s="135" t="s">
        <v>24</v>
      </c>
    </row>
    <row r="776" spans="1:6">
      <c r="A776" s="130">
        <v>43950</v>
      </c>
      <c r="B776" s="131">
        <v>0.43950231481481478</v>
      </c>
      <c r="C776" s="132">
        <v>57</v>
      </c>
      <c r="D776" s="133">
        <v>67.260000000000005</v>
      </c>
      <c r="E776" s="134">
        <v>3833.82</v>
      </c>
      <c r="F776" s="135" t="s">
        <v>24</v>
      </c>
    </row>
    <row r="777" spans="1:6">
      <c r="A777" s="130">
        <v>43950</v>
      </c>
      <c r="B777" s="131">
        <v>0.43950231481481478</v>
      </c>
      <c r="C777" s="132">
        <v>70</v>
      </c>
      <c r="D777" s="133">
        <v>67.260000000000005</v>
      </c>
      <c r="E777" s="134">
        <v>4708.2000000000007</v>
      </c>
      <c r="F777" s="135" t="s">
        <v>24</v>
      </c>
    </row>
    <row r="778" spans="1:6">
      <c r="A778" s="130">
        <v>43950</v>
      </c>
      <c r="B778" s="131">
        <v>0.43950231481481478</v>
      </c>
      <c r="C778" s="132">
        <v>84</v>
      </c>
      <c r="D778" s="133">
        <v>67.260000000000005</v>
      </c>
      <c r="E778" s="134">
        <v>5649.84</v>
      </c>
      <c r="F778" s="135" t="s">
        <v>24</v>
      </c>
    </row>
    <row r="779" spans="1:6">
      <c r="A779" s="130">
        <v>43950</v>
      </c>
      <c r="B779" s="131">
        <v>0.43950231481481478</v>
      </c>
      <c r="C779" s="132">
        <v>55</v>
      </c>
      <c r="D779" s="133">
        <v>67.260000000000005</v>
      </c>
      <c r="E779" s="134">
        <v>3699.3</v>
      </c>
      <c r="F779" s="135" t="s">
        <v>24</v>
      </c>
    </row>
    <row r="780" spans="1:6">
      <c r="A780" s="130">
        <v>43950</v>
      </c>
      <c r="B780" s="131">
        <v>0.43950231481481478</v>
      </c>
      <c r="C780" s="132">
        <v>100</v>
      </c>
      <c r="D780" s="133">
        <v>67.260000000000005</v>
      </c>
      <c r="E780" s="134">
        <v>6726.0000000000009</v>
      </c>
      <c r="F780" s="135" t="s">
        <v>24</v>
      </c>
    </row>
    <row r="781" spans="1:6">
      <c r="A781" s="130">
        <v>43950</v>
      </c>
      <c r="B781" s="131">
        <v>0.43965277777777773</v>
      </c>
      <c r="C781" s="132">
        <v>63</v>
      </c>
      <c r="D781" s="133">
        <v>67.28</v>
      </c>
      <c r="E781" s="134">
        <v>4238.6400000000003</v>
      </c>
      <c r="F781" s="135" t="s">
        <v>24</v>
      </c>
    </row>
    <row r="782" spans="1:6">
      <c r="A782" s="130">
        <v>43950</v>
      </c>
      <c r="B782" s="131">
        <v>0.43974537037037037</v>
      </c>
      <c r="C782" s="132">
        <v>88</v>
      </c>
      <c r="D782" s="133">
        <v>67.319999999999993</v>
      </c>
      <c r="E782" s="134">
        <v>5924.16</v>
      </c>
      <c r="F782" s="135" t="s">
        <v>24</v>
      </c>
    </row>
    <row r="783" spans="1:6">
      <c r="A783" s="130">
        <v>43950</v>
      </c>
      <c r="B783" s="131">
        <v>0.43974537037037037</v>
      </c>
      <c r="C783" s="132">
        <v>84</v>
      </c>
      <c r="D783" s="133">
        <v>67.319999999999993</v>
      </c>
      <c r="E783" s="134">
        <v>5654.8799999999992</v>
      </c>
      <c r="F783" s="135" t="s">
        <v>24</v>
      </c>
    </row>
    <row r="784" spans="1:6">
      <c r="A784" s="130">
        <v>43950</v>
      </c>
      <c r="B784" s="131">
        <v>0.43974537037037037</v>
      </c>
      <c r="C784" s="132">
        <v>89</v>
      </c>
      <c r="D784" s="133">
        <v>67.319999999999993</v>
      </c>
      <c r="E784" s="134">
        <v>5991.48</v>
      </c>
      <c r="F784" s="135" t="s">
        <v>24</v>
      </c>
    </row>
    <row r="785" spans="1:6">
      <c r="A785" s="130">
        <v>43950</v>
      </c>
      <c r="B785" s="131">
        <v>0.43974537037037037</v>
      </c>
      <c r="C785" s="132">
        <v>70</v>
      </c>
      <c r="D785" s="133">
        <v>67.319999999999993</v>
      </c>
      <c r="E785" s="134">
        <v>4712.3999999999996</v>
      </c>
      <c r="F785" s="135" t="s">
        <v>24</v>
      </c>
    </row>
    <row r="786" spans="1:6">
      <c r="A786" s="130">
        <v>43950</v>
      </c>
      <c r="B786" s="131">
        <v>0.43974537037037037</v>
      </c>
      <c r="C786" s="132">
        <v>60</v>
      </c>
      <c r="D786" s="133">
        <v>67.319999999999993</v>
      </c>
      <c r="E786" s="134">
        <v>4039.2</v>
      </c>
      <c r="F786" s="135" t="s">
        <v>24</v>
      </c>
    </row>
    <row r="787" spans="1:6">
      <c r="A787" s="130">
        <v>43950</v>
      </c>
      <c r="B787" s="131">
        <v>0.43974537037037037</v>
      </c>
      <c r="C787" s="132">
        <v>84</v>
      </c>
      <c r="D787" s="133">
        <v>67.319999999999993</v>
      </c>
      <c r="E787" s="134">
        <v>5654.8799999999992</v>
      </c>
      <c r="F787" s="135" t="s">
        <v>24</v>
      </c>
    </row>
    <row r="788" spans="1:6">
      <c r="A788" s="130">
        <v>43950</v>
      </c>
      <c r="B788" s="131">
        <v>0.43974537037037037</v>
      </c>
      <c r="C788" s="132">
        <v>125</v>
      </c>
      <c r="D788" s="133">
        <v>67.319999999999993</v>
      </c>
      <c r="E788" s="134">
        <v>8415</v>
      </c>
      <c r="F788" s="135" t="s">
        <v>24</v>
      </c>
    </row>
    <row r="789" spans="1:6">
      <c r="A789" s="130">
        <v>43950</v>
      </c>
      <c r="B789" s="131">
        <v>0.43974537037037037</v>
      </c>
      <c r="C789" s="132">
        <v>68</v>
      </c>
      <c r="D789" s="133">
        <v>67.3</v>
      </c>
      <c r="E789" s="134">
        <v>4576.3999999999996</v>
      </c>
      <c r="F789" s="135" t="s">
        <v>24</v>
      </c>
    </row>
    <row r="790" spans="1:6">
      <c r="A790" s="130">
        <v>43950</v>
      </c>
      <c r="B790" s="131">
        <v>0.43974537037037037</v>
      </c>
      <c r="C790" s="132">
        <v>250</v>
      </c>
      <c r="D790" s="133">
        <v>67.319999999999993</v>
      </c>
      <c r="E790" s="134">
        <v>16830</v>
      </c>
      <c r="F790" s="135" t="s">
        <v>24</v>
      </c>
    </row>
    <row r="791" spans="1:6">
      <c r="A791" s="130">
        <v>43950</v>
      </c>
      <c r="B791" s="131">
        <v>0.43974537037037037</v>
      </c>
      <c r="C791" s="132">
        <v>140</v>
      </c>
      <c r="D791" s="133">
        <v>67.319999999999993</v>
      </c>
      <c r="E791" s="134">
        <v>9424.7999999999993</v>
      </c>
      <c r="F791" s="135" t="s">
        <v>24</v>
      </c>
    </row>
    <row r="792" spans="1:6">
      <c r="A792" s="130">
        <v>43950</v>
      </c>
      <c r="B792" s="131">
        <v>0.43974537037037037</v>
      </c>
      <c r="C792" s="132">
        <v>140</v>
      </c>
      <c r="D792" s="133">
        <v>67.319999999999993</v>
      </c>
      <c r="E792" s="134">
        <v>9424.7999999999993</v>
      </c>
      <c r="F792" s="135" t="s">
        <v>24</v>
      </c>
    </row>
    <row r="793" spans="1:6">
      <c r="A793" s="130">
        <v>43950</v>
      </c>
      <c r="B793" s="131">
        <v>0.43974537037037037</v>
      </c>
      <c r="C793" s="132">
        <v>125</v>
      </c>
      <c r="D793" s="133">
        <v>67.319999999999993</v>
      </c>
      <c r="E793" s="134">
        <v>8415</v>
      </c>
      <c r="F793" s="135" t="s">
        <v>24</v>
      </c>
    </row>
    <row r="794" spans="1:6">
      <c r="A794" s="130">
        <v>43950</v>
      </c>
      <c r="B794" s="131">
        <v>0.43974537037037037</v>
      </c>
      <c r="C794" s="132">
        <v>580</v>
      </c>
      <c r="D794" s="133">
        <v>67.319999999999993</v>
      </c>
      <c r="E794" s="134">
        <v>39045.599999999999</v>
      </c>
      <c r="F794" s="135" t="s">
        <v>24</v>
      </c>
    </row>
    <row r="795" spans="1:6">
      <c r="A795" s="130">
        <v>43950</v>
      </c>
      <c r="B795" s="131">
        <v>0.44246527777777778</v>
      </c>
      <c r="C795" s="132">
        <v>12</v>
      </c>
      <c r="D795" s="133">
        <v>67.180000000000007</v>
      </c>
      <c r="E795" s="134">
        <v>806.16000000000008</v>
      </c>
      <c r="F795" s="135" t="s">
        <v>24</v>
      </c>
    </row>
    <row r="796" spans="1:6">
      <c r="A796" s="130">
        <v>43950</v>
      </c>
      <c r="B796" s="131">
        <v>0.44246527777777778</v>
      </c>
      <c r="C796" s="132">
        <v>145</v>
      </c>
      <c r="D796" s="133">
        <v>67.180000000000007</v>
      </c>
      <c r="E796" s="134">
        <v>9741.1</v>
      </c>
      <c r="F796" s="135" t="s">
        <v>24</v>
      </c>
    </row>
    <row r="797" spans="1:6">
      <c r="A797" s="130">
        <v>43950</v>
      </c>
      <c r="B797" s="131">
        <v>0.44246527777777778</v>
      </c>
      <c r="C797" s="132">
        <v>193</v>
      </c>
      <c r="D797" s="133">
        <v>67.180000000000007</v>
      </c>
      <c r="E797" s="134">
        <v>12965.740000000002</v>
      </c>
      <c r="F797" s="135" t="s">
        <v>24</v>
      </c>
    </row>
    <row r="798" spans="1:6">
      <c r="A798" s="130">
        <v>43950</v>
      </c>
      <c r="B798" s="131">
        <v>0.44246527777777778</v>
      </c>
      <c r="C798" s="132">
        <v>82</v>
      </c>
      <c r="D798" s="133">
        <v>67.180000000000007</v>
      </c>
      <c r="E798" s="134">
        <v>5508.76</v>
      </c>
      <c r="F798" s="135" t="s">
        <v>24</v>
      </c>
    </row>
    <row r="799" spans="1:6">
      <c r="A799" s="130">
        <v>43950</v>
      </c>
      <c r="B799" s="131">
        <v>0.44246527777777778</v>
      </c>
      <c r="C799" s="132">
        <v>68</v>
      </c>
      <c r="D799" s="133">
        <v>67.180000000000007</v>
      </c>
      <c r="E799" s="134">
        <v>4568.2400000000007</v>
      </c>
      <c r="F799" s="135" t="s">
        <v>24</v>
      </c>
    </row>
    <row r="800" spans="1:6">
      <c r="A800" s="130">
        <v>43950</v>
      </c>
      <c r="B800" s="131">
        <v>0.44474537037037037</v>
      </c>
      <c r="C800" s="132">
        <v>300</v>
      </c>
      <c r="D800" s="133">
        <v>67.099999999999994</v>
      </c>
      <c r="E800" s="134">
        <v>20130</v>
      </c>
      <c r="F800" s="135" t="s">
        <v>24</v>
      </c>
    </row>
    <row r="801" spans="1:6">
      <c r="A801" s="130">
        <v>43950</v>
      </c>
      <c r="B801" s="131">
        <v>0.44474537037037037</v>
      </c>
      <c r="C801" s="132">
        <v>200</v>
      </c>
      <c r="D801" s="133">
        <v>67.099999999999994</v>
      </c>
      <c r="E801" s="134">
        <v>13419.999999999998</v>
      </c>
      <c r="F801" s="135" t="s">
        <v>24</v>
      </c>
    </row>
    <row r="802" spans="1:6">
      <c r="A802" s="130">
        <v>43950</v>
      </c>
      <c r="B802" s="131">
        <v>0.44870370370370366</v>
      </c>
      <c r="C802" s="132">
        <v>140</v>
      </c>
      <c r="D802" s="133">
        <v>66.84</v>
      </c>
      <c r="E802" s="134">
        <v>9357.6</v>
      </c>
      <c r="F802" s="135" t="s">
        <v>24</v>
      </c>
    </row>
    <row r="803" spans="1:6">
      <c r="A803" s="130">
        <v>43950</v>
      </c>
      <c r="B803" s="131">
        <v>0.44870370370370366</v>
      </c>
      <c r="C803" s="132">
        <v>140</v>
      </c>
      <c r="D803" s="133">
        <v>66.84</v>
      </c>
      <c r="E803" s="134">
        <v>9357.6</v>
      </c>
      <c r="F803" s="135" t="s">
        <v>24</v>
      </c>
    </row>
    <row r="804" spans="1:6">
      <c r="A804" s="130">
        <v>43950</v>
      </c>
      <c r="B804" s="131">
        <v>0.44870370370370366</v>
      </c>
      <c r="C804" s="132">
        <v>220</v>
      </c>
      <c r="D804" s="133">
        <v>66.84</v>
      </c>
      <c r="E804" s="134">
        <v>14704.800000000001</v>
      </c>
      <c r="F804" s="135" t="s">
        <v>24</v>
      </c>
    </row>
    <row r="805" spans="1:6">
      <c r="A805" s="130">
        <v>43950</v>
      </c>
      <c r="B805" s="131">
        <v>0.45947916666666666</v>
      </c>
      <c r="C805" s="132">
        <v>56</v>
      </c>
      <c r="D805" s="133">
        <v>66.86</v>
      </c>
      <c r="E805" s="134">
        <v>3744.16</v>
      </c>
      <c r="F805" s="135" t="s">
        <v>24</v>
      </c>
    </row>
    <row r="806" spans="1:6">
      <c r="A806" s="130">
        <v>43950</v>
      </c>
      <c r="B806" s="131">
        <v>0.45947916666666666</v>
      </c>
      <c r="C806" s="132">
        <v>100</v>
      </c>
      <c r="D806" s="133">
        <v>66.86</v>
      </c>
      <c r="E806" s="134">
        <v>6686</v>
      </c>
      <c r="F806" s="135" t="s">
        <v>24</v>
      </c>
    </row>
    <row r="807" spans="1:6">
      <c r="A807" s="130">
        <v>43950</v>
      </c>
      <c r="B807" s="131">
        <v>0.45947916666666666</v>
      </c>
      <c r="C807" s="132">
        <v>84</v>
      </c>
      <c r="D807" s="133">
        <v>66.86</v>
      </c>
      <c r="E807" s="134">
        <v>5616.24</v>
      </c>
      <c r="F807" s="135" t="s">
        <v>24</v>
      </c>
    </row>
    <row r="808" spans="1:6">
      <c r="A808" s="130">
        <v>43950</v>
      </c>
      <c r="B808" s="131">
        <v>0.45974537037037039</v>
      </c>
      <c r="C808" s="132">
        <v>135</v>
      </c>
      <c r="D808" s="133">
        <v>66.92</v>
      </c>
      <c r="E808" s="134">
        <v>9034.2000000000007</v>
      </c>
      <c r="F808" s="135" t="s">
        <v>24</v>
      </c>
    </row>
    <row r="809" spans="1:6">
      <c r="A809" s="130">
        <v>43950</v>
      </c>
      <c r="B809" s="131">
        <v>0.45974537037037039</v>
      </c>
      <c r="C809" s="132">
        <v>125</v>
      </c>
      <c r="D809" s="133">
        <v>66.92</v>
      </c>
      <c r="E809" s="134">
        <v>8365</v>
      </c>
      <c r="F809" s="135" t="s">
        <v>24</v>
      </c>
    </row>
    <row r="810" spans="1:6">
      <c r="A810" s="130">
        <v>43950</v>
      </c>
      <c r="B810" s="131">
        <v>0.4667824074074074</v>
      </c>
      <c r="C810" s="132">
        <v>44</v>
      </c>
      <c r="D810" s="133">
        <v>66.819999999999993</v>
      </c>
      <c r="E810" s="134">
        <v>2940.08</v>
      </c>
      <c r="F810" s="135" t="s">
        <v>24</v>
      </c>
    </row>
    <row r="811" spans="1:6">
      <c r="A811" s="130">
        <v>43950</v>
      </c>
      <c r="B811" s="131">
        <v>0.4667824074074074</v>
      </c>
      <c r="C811" s="132">
        <v>456</v>
      </c>
      <c r="D811" s="133">
        <v>66.819999999999993</v>
      </c>
      <c r="E811" s="134">
        <v>30469.919999999998</v>
      </c>
      <c r="F811" s="135" t="s">
        <v>24</v>
      </c>
    </row>
    <row r="812" spans="1:6">
      <c r="A812" s="130">
        <v>43950</v>
      </c>
      <c r="B812" s="131">
        <v>0.5712152777777777</v>
      </c>
      <c r="C812" s="132">
        <v>76</v>
      </c>
      <c r="D812" s="133">
        <v>67.16</v>
      </c>
      <c r="E812" s="134">
        <v>5104.16</v>
      </c>
      <c r="F812" s="135" t="s">
        <v>24</v>
      </c>
    </row>
    <row r="813" spans="1:6">
      <c r="A813" s="130">
        <v>43950</v>
      </c>
      <c r="B813" s="131">
        <v>0.5712152777777777</v>
      </c>
      <c r="C813" s="132">
        <v>297</v>
      </c>
      <c r="D813" s="133">
        <v>67.16</v>
      </c>
      <c r="E813" s="134">
        <v>19946.52</v>
      </c>
      <c r="F813" s="135" t="s">
        <v>24</v>
      </c>
    </row>
    <row r="814" spans="1:6">
      <c r="A814" s="130">
        <v>43950</v>
      </c>
      <c r="B814" s="131">
        <v>0.5712152777777777</v>
      </c>
      <c r="C814" s="132">
        <v>88</v>
      </c>
      <c r="D814" s="133">
        <v>67.16</v>
      </c>
      <c r="E814" s="134">
        <v>5910.08</v>
      </c>
      <c r="F814" s="135" t="s">
        <v>24</v>
      </c>
    </row>
    <row r="815" spans="1:6">
      <c r="A815" s="130">
        <v>43950</v>
      </c>
      <c r="B815" s="131">
        <v>0.5712152777777777</v>
      </c>
      <c r="C815" s="132">
        <v>106</v>
      </c>
      <c r="D815" s="133">
        <v>67.16</v>
      </c>
      <c r="E815" s="134">
        <v>7118.96</v>
      </c>
      <c r="F815" s="135" t="s">
        <v>24</v>
      </c>
    </row>
    <row r="816" spans="1:6">
      <c r="A816" s="130">
        <v>43950</v>
      </c>
      <c r="B816" s="131">
        <v>0.5712152777777777</v>
      </c>
      <c r="C816" s="132">
        <v>59</v>
      </c>
      <c r="D816" s="133">
        <v>67.16</v>
      </c>
      <c r="E816" s="134">
        <v>3962.4399999999996</v>
      </c>
      <c r="F816" s="135" t="s">
        <v>24</v>
      </c>
    </row>
    <row r="817" spans="1:6">
      <c r="A817" s="130">
        <v>43950</v>
      </c>
      <c r="B817" s="131">
        <v>0.5712152777777777</v>
      </c>
      <c r="C817" s="132">
        <v>88</v>
      </c>
      <c r="D817" s="133">
        <v>67.16</v>
      </c>
      <c r="E817" s="134">
        <v>5910.08</v>
      </c>
      <c r="F817" s="135" t="s">
        <v>24</v>
      </c>
    </row>
    <row r="818" spans="1:6">
      <c r="A818" s="130">
        <v>43950</v>
      </c>
      <c r="B818" s="131">
        <v>0.5712152777777777</v>
      </c>
      <c r="C818" s="132">
        <v>89</v>
      </c>
      <c r="D818" s="133">
        <v>67.16</v>
      </c>
      <c r="E818" s="134">
        <v>5977.24</v>
      </c>
      <c r="F818" s="135" t="s">
        <v>24</v>
      </c>
    </row>
    <row r="819" spans="1:6">
      <c r="A819" s="130">
        <v>43950</v>
      </c>
      <c r="B819" s="131">
        <v>0.5712152777777777</v>
      </c>
      <c r="C819" s="132">
        <v>56</v>
      </c>
      <c r="D819" s="133">
        <v>67.16</v>
      </c>
      <c r="E819" s="134">
        <v>3760.96</v>
      </c>
      <c r="F819" s="135" t="s">
        <v>24</v>
      </c>
    </row>
    <row r="820" spans="1:6">
      <c r="A820" s="130">
        <v>43950</v>
      </c>
      <c r="B820" s="131">
        <v>0.5712152777777777</v>
      </c>
      <c r="C820" s="132">
        <v>505</v>
      </c>
      <c r="D820" s="133">
        <v>67.14</v>
      </c>
      <c r="E820" s="134">
        <v>33905.699999999997</v>
      </c>
      <c r="F820" s="135" t="s">
        <v>24</v>
      </c>
    </row>
    <row r="821" spans="1:6">
      <c r="A821" s="130">
        <v>43950</v>
      </c>
      <c r="B821" s="131">
        <v>0.5712152777777777</v>
      </c>
      <c r="C821" s="132">
        <v>54</v>
      </c>
      <c r="D821" s="133">
        <v>67.14</v>
      </c>
      <c r="E821" s="134">
        <v>3625.56</v>
      </c>
      <c r="F821" s="135" t="s">
        <v>24</v>
      </c>
    </row>
    <row r="822" spans="1:6">
      <c r="A822" s="130">
        <v>43950</v>
      </c>
      <c r="B822" s="131">
        <v>0.5712152777777777</v>
      </c>
      <c r="C822" s="132">
        <v>82</v>
      </c>
      <c r="D822" s="133">
        <v>67.14</v>
      </c>
      <c r="E822" s="134">
        <v>5505.4800000000005</v>
      </c>
      <c r="F822" s="135" t="s">
        <v>24</v>
      </c>
    </row>
    <row r="823" spans="1:6">
      <c r="A823" s="130">
        <v>43950</v>
      </c>
      <c r="B823" s="131">
        <v>0.5715972222222222</v>
      </c>
      <c r="C823" s="132">
        <v>89</v>
      </c>
      <c r="D823" s="133">
        <v>67.180000000000007</v>
      </c>
      <c r="E823" s="134">
        <v>5979.02</v>
      </c>
      <c r="F823" s="135" t="s">
        <v>24</v>
      </c>
    </row>
    <row r="824" spans="1:6">
      <c r="A824" s="130">
        <v>43950</v>
      </c>
      <c r="B824" s="131">
        <v>0.5715972222222222</v>
      </c>
      <c r="C824" s="132">
        <v>56</v>
      </c>
      <c r="D824" s="133">
        <v>67.180000000000007</v>
      </c>
      <c r="E824" s="134">
        <v>3762.0800000000004</v>
      </c>
      <c r="F824" s="135" t="s">
        <v>24</v>
      </c>
    </row>
    <row r="825" spans="1:6">
      <c r="A825" s="130">
        <v>43950</v>
      </c>
      <c r="B825" s="131">
        <v>0.5715972222222222</v>
      </c>
      <c r="C825" s="132">
        <v>84</v>
      </c>
      <c r="D825" s="133">
        <v>67.180000000000007</v>
      </c>
      <c r="E825" s="134">
        <v>5643.1200000000008</v>
      </c>
      <c r="F825" s="135" t="s">
        <v>24</v>
      </c>
    </row>
    <row r="826" spans="1:6">
      <c r="A826" s="130">
        <v>43950</v>
      </c>
      <c r="B826" s="131">
        <v>0.5715972222222222</v>
      </c>
      <c r="C826" s="132">
        <v>81</v>
      </c>
      <c r="D826" s="133">
        <v>67.180000000000007</v>
      </c>
      <c r="E826" s="134">
        <v>5441.5800000000008</v>
      </c>
      <c r="F826" s="135" t="s">
        <v>24</v>
      </c>
    </row>
    <row r="827" spans="1:6">
      <c r="A827" s="130">
        <v>43950</v>
      </c>
      <c r="B827" s="131">
        <v>0.5715972222222222</v>
      </c>
      <c r="C827" s="132">
        <v>70</v>
      </c>
      <c r="D827" s="133">
        <v>67.180000000000007</v>
      </c>
      <c r="E827" s="134">
        <v>4702.6000000000004</v>
      </c>
      <c r="F827" s="135" t="s">
        <v>24</v>
      </c>
    </row>
    <row r="828" spans="1:6">
      <c r="A828" s="130">
        <v>43950</v>
      </c>
      <c r="B828" s="131">
        <v>0.5715972222222222</v>
      </c>
      <c r="C828" s="132">
        <v>179</v>
      </c>
      <c r="D828" s="133">
        <v>67.180000000000007</v>
      </c>
      <c r="E828" s="134">
        <v>12025.220000000001</v>
      </c>
      <c r="F828" s="135" t="s">
        <v>24</v>
      </c>
    </row>
    <row r="829" spans="1:6">
      <c r="A829" s="130">
        <v>43950</v>
      </c>
      <c r="B829" s="131">
        <v>0.5715972222222222</v>
      </c>
      <c r="C829" s="132">
        <v>152</v>
      </c>
      <c r="D829" s="133">
        <v>67.180000000000007</v>
      </c>
      <c r="E829" s="134">
        <v>10211.36</v>
      </c>
      <c r="F829" s="135" t="s">
        <v>24</v>
      </c>
    </row>
    <row r="830" spans="1:6">
      <c r="A830" s="130">
        <v>43950</v>
      </c>
      <c r="B830" s="131">
        <v>0.5715972222222222</v>
      </c>
      <c r="C830" s="132">
        <v>2</v>
      </c>
      <c r="D830" s="133">
        <v>67.180000000000007</v>
      </c>
      <c r="E830" s="134">
        <v>134.36000000000001</v>
      </c>
      <c r="F830" s="135" t="s">
        <v>24</v>
      </c>
    </row>
    <row r="831" spans="1:6">
      <c r="A831" s="130">
        <v>43950</v>
      </c>
      <c r="B831" s="131">
        <v>0.5715972222222222</v>
      </c>
      <c r="C831" s="132">
        <v>99</v>
      </c>
      <c r="D831" s="133">
        <v>67.180000000000007</v>
      </c>
      <c r="E831" s="134">
        <v>6650.8200000000006</v>
      </c>
      <c r="F831" s="135" t="s">
        <v>24</v>
      </c>
    </row>
    <row r="832" spans="1:6">
      <c r="A832" s="130">
        <v>43950</v>
      </c>
      <c r="B832" s="131">
        <v>0.5715972222222222</v>
      </c>
      <c r="C832" s="132">
        <v>188</v>
      </c>
      <c r="D832" s="133">
        <v>67.180000000000007</v>
      </c>
      <c r="E832" s="134">
        <v>12629.840000000002</v>
      </c>
      <c r="F832" s="135" t="s">
        <v>24</v>
      </c>
    </row>
    <row r="833" spans="1:6">
      <c r="A833" s="130">
        <v>43950</v>
      </c>
      <c r="B833" s="131">
        <v>0.60365740740740736</v>
      </c>
      <c r="C833" s="132">
        <v>257</v>
      </c>
      <c r="D833" s="133">
        <v>67.52</v>
      </c>
      <c r="E833" s="134">
        <v>17352.64</v>
      </c>
      <c r="F833" s="135" t="s">
        <v>24</v>
      </c>
    </row>
    <row r="834" spans="1:6">
      <c r="A834" s="130">
        <v>43950</v>
      </c>
      <c r="B834" s="131">
        <v>0.60365740740740736</v>
      </c>
      <c r="C834" s="132">
        <v>118</v>
      </c>
      <c r="D834" s="133">
        <v>67.52</v>
      </c>
      <c r="E834" s="134">
        <v>7967.36</v>
      </c>
      <c r="F834" s="135" t="s">
        <v>24</v>
      </c>
    </row>
    <row r="835" spans="1:6">
      <c r="A835" s="130">
        <v>43950</v>
      </c>
      <c r="B835" s="131">
        <v>0.60365740740740736</v>
      </c>
      <c r="C835" s="132">
        <v>125</v>
      </c>
      <c r="D835" s="133">
        <v>67.52</v>
      </c>
      <c r="E835" s="134">
        <v>8440</v>
      </c>
      <c r="F835" s="135" t="s">
        <v>24</v>
      </c>
    </row>
    <row r="836" spans="1:6">
      <c r="A836" s="130">
        <v>43950</v>
      </c>
      <c r="B836" s="131">
        <v>0.61026620370370377</v>
      </c>
      <c r="C836" s="132">
        <v>80</v>
      </c>
      <c r="D836" s="133">
        <v>67.7</v>
      </c>
      <c r="E836" s="134">
        <v>5416</v>
      </c>
      <c r="F836" s="135" t="s">
        <v>24</v>
      </c>
    </row>
    <row r="837" spans="1:6">
      <c r="A837" s="130">
        <v>43950</v>
      </c>
      <c r="B837" s="131">
        <v>0.61026620370370377</v>
      </c>
      <c r="C837" s="132">
        <v>125</v>
      </c>
      <c r="D837" s="133">
        <v>67.7</v>
      </c>
      <c r="E837" s="134">
        <v>8462.5</v>
      </c>
      <c r="F837" s="135" t="s">
        <v>24</v>
      </c>
    </row>
    <row r="838" spans="1:6">
      <c r="A838" s="130">
        <v>43950</v>
      </c>
      <c r="B838" s="131">
        <v>0.61045138888888884</v>
      </c>
      <c r="C838" s="132">
        <v>295</v>
      </c>
      <c r="D838" s="133">
        <v>67.7</v>
      </c>
      <c r="E838" s="134">
        <v>19971.5</v>
      </c>
      <c r="F838" s="135" t="s">
        <v>24</v>
      </c>
    </row>
    <row r="839" spans="1:6">
      <c r="A839" s="130">
        <v>43950</v>
      </c>
      <c r="B839" s="131">
        <v>0.62162037037037032</v>
      </c>
      <c r="C839" s="132">
        <v>37</v>
      </c>
      <c r="D839" s="133">
        <v>67.680000000000007</v>
      </c>
      <c r="E839" s="134">
        <v>2504.1600000000003</v>
      </c>
      <c r="F839" s="135" t="s">
        <v>24</v>
      </c>
    </row>
    <row r="840" spans="1:6">
      <c r="A840" s="130">
        <v>43950</v>
      </c>
      <c r="B840" s="131">
        <v>0.62162037037037032</v>
      </c>
      <c r="C840" s="132">
        <v>200</v>
      </c>
      <c r="D840" s="133">
        <v>67.680000000000007</v>
      </c>
      <c r="E840" s="134">
        <v>13536.000000000002</v>
      </c>
      <c r="F840" s="135" t="s">
        <v>24</v>
      </c>
    </row>
    <row r="841" spans="1:6">
      <c r="A841" s="130">
        <v>43950</v>
      </c>
      <c r="B841" s="131">
        <v>0.62162037037037032</v>
      </c>
      <c r="C841" s="132">
        <v>263</v>
      </c>
      <c r="D841" s="133">
        <v>67.680000000000007</v>
      </c>
      <c r="E841" s="134">
        <v>17799.84</v>
      </c>
      <c r="F841" s="135" t="s">
        <v>24</v>
      </c>
    </row>
    <row r="842" spans="1:6">
      <c r="A842" s="130">
        <v>43950</v>
      </c>
      <c r="B842" s="131">
        <v>0.62706018518518514</v>
      </c>
      <c r="C842" s="132">
        <v>25</v>
      </c>
      <c r="D842" s="133">
        <v>67.7</v>
      </c>
      <c r="E842" s="134">
        <v>1692.5</v>
      </c>
      <c r="F842" s="135" t="s">
        <v>24</v>
      </c>
    </row>
    <row r="843" spans="1:6">
      <c r="A843" s="130">
        <v>43950</v>
      </c>
      <c r="B843" s="131">
        <v>0.62706018518518514</v>
      </c>
      <c r="C843" s="132">
        <v>44</v>
      </c>
      <c r="D843" s="133">
        <v>67.7</v>
      </c>
      <c r="E843" s="134">
        <v>2978.8</v>
      </c>
      <c r="F843" s="135" t="s">
        <v>24</v>
      </c>
    </row>
    <row r="844" spans="1:6">
      <c r="A844" s="130">
        <v>43950</v>
      </c>
      <c r="B844" s="131">
        <v>0.62706018518518514</v>
      </c>
      <c r="C844" s="132">
        <v>63</v>
      </c>
      <c r="D844" s="133">
        <v>67.7</v>
      </c>
      <c r="E844" s="134">
        <v>4265.1000000000004</v>
      </c>
      <c r="F844" s="135" t="s">
        <v>24</v>
      </c>
    </row>
    <row r="845" spans="1:6">
      <c r="A845" s="130">
        <v>43950</v>
      </c>
      <c r="B845" s="131">
        <v>0.62706018518518514</v>
      </c>
      <c r="C845" s="132">
        <v>80</v>
      </c>
      <c r="D845" s="133">
        <v>67.7</v>
      </c>
      <c r="E845" s="134">
        <v>5416</v>
      </c>
      <c r="F845" s="135" t="s">
        <v>24</v>
      </c>
    </row>
    <row r="846" spans="1:6">
      <c r="A846" s="130">
        <v>43950</v>
      </c>
      <c r="B846" s="131">
        <v>0.62706018518518514</v>
      </c>
      <c r="C846" s="132">
        <v>88</v>
      </c>
      <c r="D846" s="133">
        <v>67.7</v>
      </c>
      <c r="E846" s="134">
        <v>5957.6</v>
      </c>
      <c r="F846" s="135" t="s">
        <v>24</v>
      </c>
    </row>
    <row r="847" spans="1:6">
      <c r="A847" s="130">
        <v>43950</v>
      </c>
      <c r="B847" s="131">
        <v>0.62706018518518514</v>
      </c>
      <c r="C847" s="132">
        <v>200</v>
      </c>
      <c r="D847" s="133">
        <v>67.7</v>
      </c>
      <c r="E847" s="134">
        <v>13540</v>
      </c>
      <c r="F847" s="135" t="s">
        <v>24</v>
      </c>
    </row>
    <row r="848" spans="1:6">
      <c r="A848" s="130">
        <v>43950</v>
      </c>
      <c r="B848" s="131">
        <v>0.63116898148148148</v>
      </c>
      <c r="C848" s="132">
        <v>74</v>
      </c>
      <c r="D848" s="133">
        <v>67.58</v>
      </c>
      <c r="E848" s="134">
        <v>5000.92</v>
      </c>
      <c r="F848" s="135" t="s">
        <v>24</v>
      </c>
    </row>
    <row r="849" spans="1:6">
      <c r="A849" s="130">
        <v>43950</v>
      </c>
      <c r="B849" s="131">
        <v>0.63116898148148148</v>
      </c>
      <c r="C849" s="132">
        <v>49</v>
      </c>
      <c r="D849" s="133">
        <v>67.58</v>
      </c>
      <c r="E849" s="134">
        <v>3311.42</v>
      </c>
      <c r="F849" s="135" t="s">
        <v>24</v>
      </c>
    </row>
    <row r="850" spans="1:6">
      <c r="A850" s="130">
        <v>43950</v>
      </c>
      <c r="B850" s="131">
        <v>0.63140046296296293</v>
      </c>
      <c r="C850" s="132">
        <v>377</v>
      </c>
      <c r="D850" s="133">
        <v>67.58</v>
      </c>
      <c r="E850" s="134">
        <v>25477.66</v>
      </c>
      <c r="F850" s="135" t="s">
        <v>24</v>
      </c>
    </row>
    <row r="851" spans="1:6">
      <c r="A851" s="130">
        <v>43950</v>
      </c>
      <c r="B851" s="131">
        <v>0.64186342592592593</v>
      </c>
      <c r="C851" s="132">
        <v>148</v>
      </c>
      <c r="D851" s="133">
        <v>67.56</v>
      </c>
      <c r="E851" s="134">
        <v>9998.880000000001</v>
      </c>
      <c r="F851" s="135" t="s">
        <v>24</v>
      </c>
    </row>
    <row r="852" spans="1:6">
      <c r="A852" s="130">
        <v>43950</v>
      </c>
      <c r="B852" s="131">
        <v>0.64186342592592593</v>
      </c>
      <c r="C852" s="132">
        <v>102</v>
      </c>
      <c r="D852" s="133">
        <v>67.56</v>
      </c>
      <c r="E852" s="134">
        <v>6891.12</v>
      </c>
      <c r="F852" s="135" t="s">
        <v>24</v>
      </c>
    </row>
    <row r="853" spans="1:6">
      <c r="A853" s="130">
        <v>43950</v>
      </c>
      <c r="B853" s="131">
        <v>0.64186342592592593</v>
      </c>
      <c r="C853" s="132">
        <v>90</v>
      </c>
      <c r="D853" s="133">
        <v>67.56</v>
      </c>
      <c r="E853" s="134">
        <v>6080.4000000000005</v>
      </c>
      <c r="F853" s="135" t="s">
        <v>24</v>
      </c>
    </row>
    <row r="854" spans="1:6">
      <c r="A854" s="130">
        <v>43950</v>
      </c>
      <c r="B854" s="131">
        <v>0.64186342592592593</v>
      </c>
      <c r="C854" s="132">
        <v>73</v>
      </c>
      <c r="D854" s="133">
        <v>67.56</v>
      </c>
      <c r="E854" s="134">
        <v>4931.88</v>
      </c>
      <c r="F854" s="135" t="s">
        <v>24</v>
      </c>
    </row>
    <row r="855" spans="1:6">
      <c r="A855" s="130">
        <v>43950</v>
      </c>
      <c r="B855" s="131">
        <v>0.64186342592592593</v>
      </c>
      <c r="C855" s="132">
        <v>34</v>
      </c>
      <c r="D855" s="133">
        <v>67.56</v>
      </c>
      <c r="E855" s="134">
        <v>2297.04</v>
      </c>
      <c r="F855" s="135" t="s">
        <v>24</v>
      </c>
    </row>
    <row r="856" spans="1:6">
      <c r="A856" s="130">
        <v>43950</v>
      </c>
      <c r="B856" s="131">
        <v>0.64186342592592593</v>
      </c>
      <c r="C856" s="132">
        <v>53</v>
      </c>
      <c r="D856" s="133">
        <v>67.56</v>
      </c>
      <c r="E856" s="134">
        <v>3580.6800000000003</v>
      </c>
      <c r="F856" s="135" t="s">
        <v>24</v>
      </c>
    </row>
    <row r="857" spans="1:6">
      <c r="A857" s="130">
        <v>43950</v>
      </c>
      <c r="B857" s="131">
        <v>0.64859953703703699</v>
      </c>
      <c r="C857" s="132">
        <v>15</v>
      </c>
      <c r="D857" s="133">
        <v>67.400000000000006</v>
      </c>
      <c r="E857" s="134">
        <v>1011.0000000000001</v>
      </c>
      <c r="F857" s="135" t="s">
        <v>24</v>
      </c>
    </row>
    <row r="858" spans="1:6">
      <c r="A858" s="130">
        <v>43950</v>
      </c>
      <c r="B858" s="131">
        <v>0.64861111111111114</v>
      </c>
      <c r="C858" s="132">
        <v>985</v>
      </c>
      <c r="D858" s="133">
        <v>67.400000000000006</v>
      </c>
      <c r="E858" s="134">
        <v>66389</v>
      </c>
      <c r="F858" s="135" t="s">
        <v>24</v>
      </c>
    </row>
    <row r="859" spans="1:6">
      <c r="A859" s="130">
        <v>43950</v>
      </c>
      <c r="B859" s="131">
        <v>0.65201388888888889</v>
      </c>
      <c r="C859" s="132">
        <v>90</v>
      </c>
      <c r="D859" s="133">
        <v>67.400000000000006</v>
      </c>
      <c r="E859" s="134">
        <v>6066.0000000000009</v>
      </c>
      <c r="F859" s="135" t="s">
        <v>24</v>
      </c>
    </row>
    <row r="860" spans="1:6">
      <c r="A860" s="130">
        <v>43950</v>
      </c>
      <c r="B860" s="131">
        <v>0.65204861111111112</v>
      </c>
      <c r="C860" s="132">
        <v>400</v>
      </c>
      <c r="D860" s="133">
        <v>67.400000000000006</v>
      </c>
      <c r="E860" s="134">
        <v>26960.000000000004</v>
      </c>
      <c r="F860" s="135" t="s">
        <v>24</v>
      </c>
    </row>
    <row r="861" spans="1:6">
      <c r="A861" s="130">
        <v>43950</v>
      </c>
      <c r="B861" s="131">
        <v>0.65204861111111112</v>
      </c>
      <c r="C861" s="132">
        <v>10</v>
      </c>
      <c r="D861" s="133">
        <v>67.400000000000006</v>
      </c>
      <c r="E861" s="134">
        <v>674</v>
      </c>
      <c r="F861" s="135" t="s">
        <v>24</v>
      </c>
    </row>
    <row r="862" spans="1:6">
      <c r="A862" s="130">
        <v>43950</v>
      </c>
      <c r="B862" s="131">
        <v>0.66473379629629636</v>
      </c>
      <c r="C862" s="132">
        <v>6</v>
      </c>
      <c r="D862" s="133">
        <v>67.64</v>
      </c>
      <c r="E862" s="134">
        <v>405.84000000000003</v>
      </c>
      <c r="F862" s="135" t="s">
        <v>24</v>
      </c>
    </row>
    <row r="863" spans="1:6">
      <c r="A863" s="130">
        <v>43950</v>
      </c>
      <c r="B863" s="131">
        <v>0.66473379629629636</v>
      </c>
      <c r="C863" s="132">
        <v>83</v>
      </c>
      <c r="D863" s="133">
        <v>67.64</v>
      </c>
      <c r="E863" s="134">
        <v>5614.12</v>
      </c>
      <c r="F863" s="135" t="s">
        <v>24</v>
      </c>
    </row>
    <row r="864" spans="1:6">
      <c r="A864" s="130">
        <v>43950</v>
      </c>
      <c r="B864" s="131">
        <v>0.66473379629629636</v>
      </c>
      <c r="C864" s="132">
        <v>85</v>
      </c>
      <c r="D864" s="133">
        <v>67.64</v>
      </c>
      <c r="E864" s="134">
        <v>5749.4</v>
      </c>
      <c r="F864" s="135" t="s">
        <v>24</v>
      </c>
    </row>
    <row r="865" spans="1:6">
      <c r="A865" s="130">
        <v>43950</v>
      </c>
      <c r="B865" s="131">
        <v>0.66473379629629636</v>
      </c>
      <c r="C865" s="132">
        <v>146</v>
      </c>
      <c r="D865" s="133">
        <v>67.64</v>
      </c>
      <c r="E865" s="134">
        <v>9875.44</v>
      </c>
      <c r="F865" s="135" t="s">
        <v>24</v>
      </c>
    </row>
    <row r="866" spans="1:6">
      <c r="A866" s="130">
        <v>43950</v>
      </c>
      <c r="B866" s="131">
        <v>0.66473379629629636</v>
      </c>
      <c r="C866" s="132">
        <v>100</v>
      </c>
      <c r="D866" s="133">
        <v>67.64</v>
      </c>
      <c r="E866" s="134">
        <v>6764</v>
      </c>
      <c r="F866" s="135" t="s">
        <v>24</v>
      </c>
    </row>
    <row r="867" spans="1:6">
      <c r="A867" s="130">
        <v>43950</v>
      </c>
      <c r="B867" s="131">
        <v>0.66473379629629636</v>
      </c>
      <c r="C867" s="132">
        <v>80</v>
      </c>
      <c r="D867" s="133">
        <v>67.62</v>
      </c>
      <c r="E867" s="134">
        <v>5409.6</v>
      </c>
      <c r="F867" s="135" t="s">
        <v>24</v>
      </c>
    </row>
    <row r="868" spans="1:6">
      <c r="A868" s="130">
        <v>43950</v>
      </c>
      <c r="B868" s="131">
        <v>0.67199074074074083</v>
      </c>
      <c r="C868" s="132">
        <v>79</v>
      </c>
      <c r="D868" s="133">
        <v>67.66</v>
      </c>
      <c r="E868" s="134">
        <v>5345.1399999999994</v>
      </c>
      <c r="F868" s="135" t="s">
        <v>24</v>
      </c>
    </row>
    <row r="869" spans="1:6">
      <c r="A869" s="130">
        <v>43950</v>
      </c>
      <c r="B869" s="131">
        <v>0.67199074074074083</v>
      </c>
      <c r="C869" s="132">
        <v>90</v>
      </c>
      <c r="D869" s="133">
        <v>67.66</v>
      </c>
      <c r="E869" s="134">
        <v>6089.4</v>
      </c>
      <c r="F869" s="135" t="s">
        <v>24</v>
      </c>
    </row>
    <row r="870" spans="1:6">
      <c r="A870" s="130">
        <v>43950</v>
      </c>
      <c r="B870" s="131">
        <v>0.67199074074074083</v>
      </c>
      <c r="C870" s="132">
        <v>53</v>
      </c>
      <c r="D870" s="133">
        <v>67.66</v>
      </c>
      <c r="E870" s="134">
        <v>3585.98</v>
      </c>
      <c r="F870" s="135" t="s">
        <v>24</v>
      </c>
    </row>
    <row r="871" spans="1:6">
      <c r="A871" s="130">
        <v>43950</v>
      </c>
      <c r="B871" s="131">
        <v>0.67199074074074083</v>
      </c>
      <c r="C871" s="132">
        <v>75</v>
      </c>
      <c r="D871" s="133">
        <v>67.66</v>
      </c>
      <c r="E871" s="134">
        <v>5074.5</v>
      </c>
      <c r="F871" s="135" t="s">
        <v>24</v>
      </c>
    </row>
    <row r="872" spans="1:6">
      <c r="A872" s="130">
        <v>43950</v>
      </c>
      <c r="B872" s="131">
        <v>0.67199074074074083</v>
      </c>
      <c r="C872" s="132">
        <v>120</v>
      </c>
      <c r="D872" s="133">
        <v>67.66</v>
      </c>
      <c r="E872" s="134">
        <v>8119.2</v>
      </c>
      <c r="F872" s="135" t="s">
        <v>24</v>
      </c>
    </row>
    <row r="873" spans="1:6">
      <c r="A873" s="130">
        <v>43950</v>
      </c>
      <c r="B873" s="131">
        <v>0.67199074074074083</v>
      </c>
      <c r="C873" s="132">
        <v>83</v>
      </c>
      <c r="D873" s="133">
        <v>67.66</v>
      </c>
      <c r="E873" s="134">
        <v>5615.78</v>
      </c>
      <c r="F873" s="135" t="s">
        <v>24</v>
      </c>
    </row>
    <row r="874" spans="1:6">
      <c r="A874" s="130">
        <v>43950</v>
      </c>
      <c r="B874" s="131">
        <v>0.69512731481481482</v>
      </c>
      <c r="C874" s="132">
        <v>150</v>
      </c>
      <c r="D874" s="133">
        <v>67.84</v>
      </c>
      <c r="E874" s="134">
        <v>10176</v>
      </c>
      <c r="F874" s="135" t="s">
        <v>24</v>
      </c>
    </row>
    <row r="875" spans="1:6">
      <c r="A875" s="130">
        <v>43950</v>
      </c>
      <c r="B875" s="131">
        <v>0.69512731481481482</v>
      </c>
      <c r="C875" s="132">
        <v>21</v>
      </c>
      <c r="D875" s="133">
        <v>67.84</v>
      </c>
      <c r="E875" s="134">
        <v>1424.64</v>
      </c>
      <c r="F875" s="135" t="s">
        <v>24</v>
      </c>
    </row>
    <row r="876" spans="1:6">
      <c r="A876" s="130">
        <v>43950</v>
      </c>
      <c r="B876" s="131">
        <v>0.69519675925925917</v>
      </c>
      <c r="C876" s="132">
        <v>96</v>
      </c>
      <c r="D876" s="133">
        <v>67.92</v>
      </c>
      <c r="E876" s="134">
        <v>6520.32</v>
      </c>
      <c r="F876" s="135" t="s">
        <v>24</v>
      </c>
    </row>
    <row r="877" spans="1:6">
      <c r="A877" s="130">
        <v>43950</v>
      </c>
      <c r="B877" s="131">
        <v>0.69534722222222223</v>
      </c>
      <c r="C877" s="132">
        <v>10</v>
      </c>
      <c r="D877" s="133">
        <v>67.959999999999994</v>
      </c>
      <c r="E877" s="134">
        <v>679.59999999999991</v>
      </c>
      <c r="F877" s="135" t="s">
        <v>24</v>
      </c>
    </row>
    <row r="878" spans="1:6">
      <c r="A878" s="130">
        <v>43950</v>
      </c>
      <c r="B878" s="131">
        <v>0.69534722222222223</v>
      </c>
      <c r="C878" s="132">
        <v>98</v>
      </c>
      <c r="D878" s="133">
        <v>67.959999999999994</v>
      </c>
      <c r="E878" s="134">
        <v>6660.079999999999</v>
      </c>
      <c r="F878" s="135" t="s">
        <v>24</v>
      </c>
    </row>
    <row r="879" spans="1:6">
      <c r="A879" s="130">
        <v>43950</v>
      </c>
      <c r="B879" s="131">
        <v>0.69534722222222223</v>
      </c>
      <c r="C879" s="132">
        <v>125</v>
      </c>
      <c r="D879" s="133">
        <v>67.959999999999994</v>
      </c>
      <c r="E879" s="134">
        <v>8495</v>
      </c>
      <c r="F879" s="135" t="s">
        <v>24</v>
      </c>
    </row>
    <row r="880" spans="1:6">
      <c r="A880" s="130">
        <v>43950</v>
      </c>
      <c r="B880" s="131">
        <v>0.69539351851851849</v>
      </c>
      <c r="C880" s="132">
        <v>84</v>
      </c>
      <c r="D880" s="133">
        <v>67.900000000000006</v>
      </c>
      <c r="E880" s="134">
        <v>5703.6</v>
      </c>
      <c r="F880" s="135" t="s">
        <v>24</v>
      </c>
    </row>
    <row r="881" spans="1:6">
      <c r="A881" s="130">
        <v>43950</v>
      </c>
      <c r="B881" s="131">
        <v>0.69539351851851849</v>
      </c>
      <c r="C881" s="132">
        <v>125</v>
      </c>
      <c r="D881" s="133">
        <v>67.900000000000006</v>
      </c>
      <c r="E881" s="134">
        <v>8487.5</v>
      </c>
      <c r="F881" s="135" t="s">
        <v>24</v>
      </c>
    </row>
    <row r="882" spans="1:6">
      <c r="A882" s="130">
        <v>43950</v>
      </c>
      <c r="B882" s="131">
        <v>0.69579861111111108</v>
      </c>
      <c r="C882" s="132">
        <v>291</v>
      </c>
      <c r="D882" s="133">
        <v>67.900000000000006</v>
      </c>
      <c r="E882" s="134">
        <v>19758.900000000001</v>
      </c>
      <c r="F882" s="135" t="s">
        <v>24</v>
      </c>
    </row>
    <row r="883" spans="1:6">
      <c r="A883" s="130">
        <v>43950</v>
      </c>
      <c r="B883" s="131">
        <v>0.69908564814814811</v>
      </c>
      <c r="C883" s="132">
        <v>73</v>
      </c>
      <c r="D883" s="133">
        <v>67.900000000000006</v>
      </c>
      <c r="E883" s="134">
        <v>4956.7000000000007</v>
      </c>
      <c r="F883" s="135" t="s">
        <v>24</v>
      </c>
    </row>
    <row r="884" spans="1:6">
      <c r="A884" s="130">
        <v>43950</v>
      </c>
      <c r="B884" s="131">
        <v>0.69908564814814811</v>
      </c>
      <c r="C884" s="132">
        <v>151</v>
      </c>
      <c r="D884" s="133">
        <v>67.900000000000006</v>
      </c>
      <c r="E884" s="134">
        <v>10252.900000000001</v>
      </c>
      <c r="F884" s="135" t="s">
        <v>24</v>
      </c>
    </row>
    <row r="885" spans="1:6">
      <c r="A885" s="130">
        <v>43950</v>
      </c>
      <c r="B885" s="131">
        <v>0.69908564814814811</v>
      </c>
      <c r="C885" s="132">
        <v>90</v>
      </c>
      <c r="D885" s="133">
        <v>67.900000000000006</v>
      </c>
      <c r="E885" s="134">
        <v>6111.0000000000009</v>
      </c>
      <c r="F885" s="135" t="s">
        <v>24</v>
      </c>
    </row>
    <row r="886" spans="1:6">
      <c r="A886" s="130">
        <v>43950</v>
      </c>
      <c r="B886" s="131">
        <v>0.69908564814814811</v>
      </c>
      <c r="C886" s="132">
        <v>80</v>
      </c>
      <c r="D886" s="133">
        <v>67.900000000000006</v>
      </c>
      <c r="E886" s="134">
        <v>5432</v>
      </c>
      <c r="F886" s="135" t="s">
        <v>24</v>
      </c>
    </row>
    <row r="887" spans="1:6">
      <c r="A887" s="130">
        <v>43950</v>
      </c>
      <c r="B887" s="131">
        <v>0.69908564814814811</v>
      </c>
      <c r="C887" s="132">
        <v>74</v>
      </c>
      <c r="D887" s="133">
        <v>67.900000000000006</v>
      </c>
      <c r="E887" s="134">
        <v>5024.6000000000004</v>
      </c>
      <c r="F887" s="135" t="s">
        <v>24</v>
      </c>
    </row>
    <row r="888" spans="1:6">
      <c r="A888" s="130">
        <v>43950</v>
      </c>
      <c r="B888" s="131">
        <v>0.69908564814814811</v>
      </c>
      <c r="C888" s="132">
        <v>32</v>
      </c>
      <c r="D888" s="133">
        <v>67.900000000000006</v>
      </c>
      <c r="E888" s="134">
        <v>2172.8000000000002</v>
      </c>
      <c r="F888" s="135" t="s">
        <v>24</v>
      </c>
    </row>
    <row r="889" spans="1:6">
      <c r="A889" s="130">
        <v>43950</v>
      </c>
      <c r="B889" s="131">
        <v>0.7024421296296296</v>
      </c>
      <c r="C889" s="132">
        <v>97</v>
      </c>
      <c r="D889" s="133">
        <v>67.98</v>
      </c>
      <c r="E889" s="134">
        <v>6594.06</v>
      </c>
      <c r="F889" s="135" t="s">
        <v>24</v>
      </c>
    </row>
    <row r="890" spans="1:6">
      <c r="A890" s="130">
        <v>43950</v>
      </c>
      <c r="B890" s="131">
        <v>0.7024421296296296</v>
      </c>
      <c r="C890" s="132">
        <v>17</v>
      </c>
      <c r="D890" s="133">
        <v>67.98</v>
      </c>
      <c r="E890" s="134">
        <v>1155.6600000000001</v>
      </c>
      <c r="F890" s="135" t="s">
        <v>24</v>
      </c>
    </row>
    <row r="891" spans="1:6">
      <c r="A891" s="130">
        <v>43950</v>
      </c>
      <c r="B891" s="131">
        <v>0.7024421296296296</v>
      </c>
      <c r="C891" s="132">
        <v>35</v>
      </c>
      <c r="D891" s="133">
        <v>67.98</v>
      </c>
      <c r="E891" s="134">
        <v>2379.3000000000002</v>
      </c>
      <c r="F891" s="135" t="s">
        <v>24</v>
      </c>
    </row>
    <row r="892" spans="1:6">
      <c r="A892" s="130">
        <v>43950</v>
      </c>
      <c r="B892" s="131">
        <v>0.7024421296296296</v>
      </c>
      <c r="C892" s="132">
        <v>10</v>
      </c>
      <c r="D892" s="133">
        <v>67.98</v>
      </c>
      <c r="E892" s="134">
        <v>679.80000000000007</v>
      </c>
      <c r="F892" s="135" t="s">
        <v>24</v>
      </c>
    </row>
    <row r="893" spans="1:6">
      <c r="A893" s="130">
        <v>43950</v>
      </c>
      <c r="B893" s="131">
        <v>0.71934027777777787</v>
      </c>
      <c r="C893" s="132">
        <v>84</v>
      </c>
      <c r="D893" s="133">
        <v>68.44</v>
      </c>
      <c r="E893" s="134">
        <v>5748.96</v>
      </c>
      <c r="F893" s="135" t="s">
        <v>24</v>
      </c>
    </row>
    <row r="894" spans="1:6">
      <c r="A894" s="130">
        <v>43950</v>
      </c>
      <c r="B894" s="131">
        <v>0.71934027777777787</v>
      </c>
      <c r="C894" s="132">
        <v>70</v>
      </c>
      <c r="D894" s="133">
        <v>68.44</v>
      </c>
      <c r="E894" s="134">
        <v>4790.8</v>
      </c>
      <c r="F894" s="135" t="s">
        <v>24</v>
      </c>
    </row>
    <row r="895" spans="1:6">
      <c r="A895" s="130">
        <v>43950</v>
      </c>
      <c r="B895" s="131">
        <v>0.71934027777777787</v>
      </c>
      <c r="C895" s="132">
        <v>89</v>
      </c>
      <c r="D895" s="133">
        <v>68.44</v>
      </c>
      <c r="E895" s="134">
        <v>6091.16</v>
      </c>
      <c r="F895" s="135" t="s">
        <v>24</v>
      </c>
    </row>
    <row r="896" spans="1:6">
      <c r="A896" s="130">
        <v>43950</v>
      </c>
      <c r="B896" s="131">
        <v>0.71934027777777787</v>
      </c>
      <c r="C896" s="132">
        <v>175</v>
      </c>
      <c r="D896" s="133">
        <v>68.44</v>
      </c>
      <c r="E896" s="134">
        <v>11977</v>
      </c>
      <c r="F896" s="135" t="s">
        <v>24</v>
      </c>
    </row>
    <row r="897" spans="1:6">
      <c r="A897" s="130">
        <v>43950</v>
      </c>
      <c r="B897" s="131">
        <v>0.71934027777777787</v>
      </c>
      <c r="C897" s="132">
        <v>199</v>
      </c>
      <c r="D897" s="133">
        <v>68.44</v>
      </c>
      <c r="E897" s="134">
        <v>13619.56</v>
      </c>
      <c r="F897" s="135" t="s">
        <v>24</v>
      </c>
    </row>
    <row r="898" spans="1:6">
      <c r="A898" s="130">
        <v>43950</v>
      </c>
      <c r="B898" s="131">
        <v>0.71934027777777787</v>
      </c>
      <c r="C898" s="132">
        <v>74</v>
      </c>
      <c r="D898" s="133">
        <v>68.44</v>
      </c>
      <c r="E898" s="134">
        <v>5064.5599999999995</v>
      </c>
      <c r="F898" s="135" t="s">
        <v>24</v>
      </c>
    </row>
    <row r="899" spans="1:6">
      <c r="A899" s="130">
        <v>43950</v>
      </c>
      <c r="B899" s="131">
        <v>0.71934027777777787</v>
      </c>
      <c r="C899" s="132">
        <v>197</v>
      </c>
      <c r="D899" s="133">
        <v>68.44</v>
      </c>
      <c r="E899" s="134">
        <v>13482.68</v>
      </c>
      <c r="F899" s="135" t="s">
        <v>24</v>
      </c>
    </row>
    <row r="900" spans="1:6">
      <c r="A900" s="130">
        <v>43950</v>
      </c>
      <c r="B900" s="131">
        <v>0.71934027777777787</v>
      </c>
      <c r="C900" s="132">
        <v>83</v>
      </c>
      <c r="D900" s="133">
        <v>68.44</v>
      </c>
      <c r="E900" s="134">
        <v>5680.5199999999995</v>
      </c>
      <c r="F900" s="135" t="s">
        <v>24</v>
      </c>
    </row>
    <row r="901" spans="1:6">
      <c r="A901" s="130">
        <v>43950</v>
      </c>
      <c r="B901" s="131">
        <v>0.71934027777777787</v>
      </c>
      <c r="C901" s="132">
        <v>127</v>
      </c>
      <c r="D901" s="133">
        <v>68.42</v>
      </c>
      <c r="E901" s="134">
        <v>8689.34</v>
      </c>
      <c r="F901" s="135" t="s">
        <v>24</v>
      </c>
    </row>
    <row r="902" spans="1:6">
      <c r="A902" s="130">
        <v>43950</v>
      </c>
      <c r="B902" s="131">
        <v>0.71934027777777787</v>
      </c>
      <c r="C902" s="132">
        <v>74</v>
      </c>
      <c r="D902" s="133">
        <v>68.42</v>
      </c>
      <c r="E902" s="134">
        <v>5063.08</v>
      </c>
      <c r="F902" s="135" t="s">
        <v>24</v>
      </c>
    </row>
    <row r="903" spans="1:6">
      <c r="A903" s="130">
        <v>43950</v>
      </c>
      <c r="B903" s="131">
        <v>0.71934027777777787</v>
      </c>
      <c r="C903" s="132">
        <v>82</v>
      </c>
      <c r="D903" s="133">
        <v>68.42</v>
      </c>
      <c r="E903" s="134">
        <v>5610.4400000000005</v>
      </c>
      <c r="F903" s="135" t="s">
        <v>24</v>
      </c>
    </row>
    <row r="904" spans="1:6">
      <c r="A904" s="130">
        <v>43950</v>
      </c>
      <c r="B904" s="131">
        <v>0.71934027777777787</v>
      </c>
      <c r="C904" s="132">
        <v>89</v>
      </c>
      <c r="D904" s="133">
        <v>68.42</v>
      </c>
      <c r="E904" s="134">
        <v>6089.38</v>
      </c>
      <c r="F904" s="135" t="s">
        <v>24</v>
      </c>
    </row>
    <row r="905" spans="1:6">
      <c r="A905" s="130">
        <v>43950</v>
      </c>
      <c r="B905" s="131">
        <v>0.71934027777777787</v>
      </c>
      <c r="C905" s="132">
        <v>80</v>
      </c>
      <c r="D905" s="133">
        <v>68.42</v>
      </c>
      <c r="E905" s="134">
        <v>5473.6</v>
      </c>
      <c r="F905" s="135" t="s">
        <v>24</v>
      </c>
    </row>
    <row r="906" spans="1:6">
      <c r="A906" s="130">
        <v>43950</v>
      </c>
      <c r="B906" s="131">
        <v>0.71934027777777787</v>
      </c>
      <c r="C906" s="132">
        <v>175</v>
      </c>
      <c r="D906" s="133">
        <v>68.42</v>
      </c>
      <c r="E906" s="134">
        <v>11973.5</v>
      </c>
      <c r="F906" s="135" t="s">
        <v>24</v>
      </c>
    </row>
    <row r="907" spans="1:6">
      <c r="A907" s="130">
        <v>43950</v>
      </c>
      <c r="B907" s="131">
        <v>0.71934027777777787</v>
      </c>
      <c r="C907" s="132">
        <v>96</v>
      </c>
      <c r="D907" s="133">
        <v>68.42</v>
      </c>
      <c r="E907" s="134">
        <v>6568.32</v>
      </c>
      <c r="F907" s="135" t="s">
        <v>24</v>
      </c>
    </row>
    <row r="908" spans="1:6">
      <c r="A908" s="130">
        <v>43950</v>
      </c>
      <c r="B908" s="131">
        <v>0.71934027777777787</v>
      </c>
      <c r="C908" s="132">
        <v>84</v>
      </c>
      <c r="D908" s="133">
        <v>68.42</v>
      </c>
      <c r="E908" s="134">
        <v>5747.28</v>
      </c>
      <c r="F908" s="135" t="s">
        <v>24</v>
      </c>
    </row>
    <row r="909" spans="1:6">
      <c r="A909" s="130">
        <v>43950</v>
      </c>
      <c r="B909" s="131">
        <v>0.71934027777777787</v>
      </c>
      <c r="C909" s="132">
        <v>125</v>
      </c>
      <c r="D909" s="133">
        <v>68.42</v>
      </c>
      <c r="E909" s="134">
        <v>8552.5</v>
      </c>
      <c r="F909" s="135" t="s">
        <v>24</v>
      </c>
    </row>
    <row r="910" spans="1:6">
      <c r="A910" s="130">
        <v>43950</v>
      </c>
      <c r="B910" s="131">
        <v>0.71934027777777787</v>
      </c>
      <c r="C910" s="132">
        <v>13</v>
      </c>
      <c r="D910" s="133">
        <v>68.44</v>
      </c>
      <c r="E910" s="134">
        <v>889.72</v>
      </c>
      <c r="F910" s="135" t="s">
        <v>24</v>
      </c>
    </row>
    <row r="911" spans="1:6">
      <c r="A911" s="130">
        <v>43950</v>
      </c>
      <c r="B911" s="131">
        <v>0.71934027777777787</v>
      </c>
      <c r="C911" s="132">
        <v>292</v>
      </c>
      <c r="D911" s="133">
        <v>68.44</v>
      </c>
      <c r="E911" s="134">
        <v>19984.48</v>
      </c>
      <c r="F911" s="135" t="s">
        <v>24</v>
      </c>
    </row>
    <row r="912" spans="1:6">
      <c r="A912" s="130">
        <v>43950</v>
      </c>
      <c r="B912" s="131">
        <v>0.71934027777777787</v>
      </c>
      <c r="C912" s="132">
        <v>292</v>
      </c>
      <c r="D912" s="133">
        <v>68.44</v>
      </c>
      <c r="E912" s="134">
        <v>19984.48</v>
      </c>
      <c r="F912" s="135" t="s">
        <v>24</v>
      </c>
    </row>
    <row r="913" spans="1:6">
      <c r="A913" s="130">
        <v>43950</v>
      </c>
      <c r="B913" s="131">
        <v>0.71953703703703698</v>
      </c>
      <c r="C913" s="132">
        <v>129</v>
      </c>
      <c r="D913" s="133">
        <v>68.44</v>
      </c>
      <c r="E913" s="134">
        <v>8828.76</v>
      </c>
      <c r="F913" s="135" t="s">
        <v>24</v>
      </c>
    </row>
    <row r="914" spans="1:6">
      <c r="A914" s="130">
        <v>43950</v>
      </c>
      <c r="B914" s="131">
        <v>0.71953703703703698</v>
      </c>
      <c r="C914" s="132">
        <v>159</v>
      </c>
      <c r="D914" s="133">
        <v>68.44</v>
      </c>
      <c r="E914" s="134">
        <v>10881.96</v>
      </c>
      <c r="F914" s="135" t="s">
        <v>24</v>
      </c>
    </row>
    <row r="915" spans="1:6">
      <c r="A915" s="130">
        <v>43950</v>
      </c>
      <c r="B915" s="131">
        <v>0.71953703703703698</v>
      </c>
      <c r="C915" s="132">
        <v>15</v>
      </c>
      <c r="D915" s="133">
        <v>68.44</v>
      </c>
      <c r="E915" s="134">
        <v>1026.5999999999999</v>
      </c>
      <c r="F915" s="135" t="s">
        <v>24</v>
      </c>
    </row>
    <row r="916" spans="1:6">
      <c r="A916" s="130">
        <v>43950</v>
      </c>
      <c r="B916" s="131">
        <v>0.71953703703703698</v>
      </c>
      <c r="C916" s="132">
        <v>38</v>
      </c>
      <c r="D916" s="133">
        <v>68.44</v>
      </c>
      <c r="E916" s="134">
        <v>2600.7199999999998</v>
      </c>
      <c r="F916" s="135" t="s">
        <v>24</v>
      </c>
    </row>
    <row r="917" spans="1:6">
      <c r="A917" s="130">
        <v>43950</v>
      </c>
      <c r="B917" s="131">
        <v>0.72084490740740748</v>
      </c>
      <c r="C917" s="132">
        <v>500</v>
      </c>
      <c r="D917" s="133">
        <v>68.38</v>
      </c>
      <c r="E917" s="134">
        <v>34190</v>
      </c>
      <c r="F917" s="135" t="s">
        <v>24</v>
      </c>
    </row>
    <row r="918" spans="1:6">
      <c r="A918" s="130">
        <v>43950</v>
      </c>
      <c r="B918" s="131">
        <v>0.72504629629629624</v>
      </c>
      <c r="C918" s="132">
        <v>84</v>
      </c>
      <c r="D918" s="133">
        <v>68.48</v>
      </c>
      <c r="E918" s="134">
        <v>5752.3200000000006</v>
      </c>
      <c r="F918" s="135" t="s">
        <v>24</v>
      </c>
    </row>
    <row r="919" spans="1:6">
      <c r="A919" s="130">
        <v>43950</v>
      </c>
      <c r="B919" s="131">
        <v>0.72504629629629624</v>
      </c>
      <c r="C919" s="132">
        <v>15</v>
      </c>
      <c r="D919" s="133">
        <v>68.48</v>
      </c>
      <c r="E919" s="134">
        <v>1027.2</v>
      </c>
      <c r="F919" s="135" t="s">
        <v>24</v>
      </c>
    </row>
    <row r="920" spans="1:6">
      <c r="A920" s="130">
        <v>43950</v>
      </c>
      <c r="B920" s="131">
        <v>0.72504629629629624</v>
      </c>
      <c r="C920" s="132">
        <v>74</v>
      </c>
      <c r="D920" s="133">
        <v>68.48</v>
      </c>
      <c r="E920" s="134">
        <v>5067.5200000000004</v>
      </c>
      <c r="F920" s="135" t="s">
        <v>24</v>
      </c>
    </row>
    <row r="921" spans="1:6">
      <c r="A921" s="130">
        <v>43950</v>
      </c>
      <c r="B921" s="131">
        <v>0.72504629629629624</v>
      </c>
      <c r="C921" s="132">
        <v>100</v>
      </c>
      <c r="D921" s="133">
        <v>68.48</v>
      </c>
      <c r="E921" s="134">
        <v>6848</v>
      </c>
      <c r="F921" s="135" t="s">
        <v>24</v>
      </c>
    </row>
    <row r="922" spans="1:6">
      <c r="A922" s="130">
        <v>43950</v>
      </c>
      <c r="B922" s="131">
        <v>0.72504629629629624</v>
      </c>
      <c r="C922" s="132">
        <v>70</v>
      </c>
      <c r="D922" s="133">
        <v>68.48</v>
      </c>
      <c r="E922" s="134">
        <v>4793.6000000000004</v>
      </c>
      <c r="F922" s="135" t="s">
        <v>24</v>
      </c>
    </row>
    <row r="923" spans="1:6">
      <c r="A923" s="130">
        <v>43950</v>
      </c>
      <c r="B923" s="131">
        <v>0.72504629629629624</v>
      </c>
      <c r="C923" s="132">
        <v>102</v>
      </c>
      <c r="D923" s="133">
        <v>68.48</v>
      </c>
      <c r="E923" s="134">
        <v>6984.96</v>
      </c>
      <c r="F923" s="135" t="s">
        <v>24</v>
      </c>
    </row>
    <row r="924" spans="1:6">
      <c r="A924" s="130">
        <v>43950</v>
      </c>
      <c r="B924" s="131">
        <v>0.72504629629629624</v>
      </c>
      <c r="C924" s="132">
        <v>202</v>
      </c>
      <c r="D924" s="133">
        <v>68.48</v>
      </c>
      <c r="E924" s="134">
        <v>13832.960000000001</v>
      </c>
      <c r="F924" s="135" t="s">
        <v>24</v>
      </c>
    </row>
    <row r="925" spans="1:6">
      <c r="A925" s="130">
        <v>43950</v>
      </c>
      <c r="B925" s="131">
        <v>0.72504629629629624</v>
      </c>
      <c r="C925" s="132">
        <v>116</v>
      </c>
      <c r="D925" s="133">
        <v>68.48</v>
      </c>
      <c r="E925" s="134">
        <v>7943.68</v>
      </c>
      <c r="F925" s="135" t="s">
        <v>24</v>
      </c>
    </row>
    <row r="926" spans="1:6">
      <c r="A926" s="130">
        <v>43950</v>
      </c>
      <c r="B926" s="131">
        <v>0.72688657407407409</v>
      </c>
      <c r="C926" s="132">
        <v>112</v>
      </c>
      <c r="D926" s="133">
        <v>68.48</v>
      </c>
      <c r="E926" s="134">
        <v>7669.76</v>
      </c>
      <c r="F926" s="135" t="s">
        <v>24</v>
      </c>
    </row>
    <row r="927" spans="1:6">
      <c r="A927" s="130">
        <v>43950</v>
      </c>
      <c r="B927" s="131">
        <v>0.72688657407407409</v>
      </c>
      <c r="C927" s="132">
        <v>125</v>
      </c>
      <c r="D927" s="133">
        <v>68.48</v>
      </c>
      <c r="E927" s="134">
        <v>8560</v>
      </c>
      <c r="F927" s="135" t="s">
        <v>24</v>
      </c>
    </row>
    <row r="928" spans="1:6">
      <c r="A928" s="130">
        <v>43951</v>
      </c>
      <c r="B928" s="131">
        <v>0.37815972222222222</v>
      </c>
      <c r="C928" s="132">
        <v>133</v>
      </c>
      <c r="D928" s="133">
        <v>68.319999999999993</v>
      </c>
      <c r="E928" s="134">
        <v>9086.56</v>
      </c>
      <c r="F928" s="135" t="s">
        <v>24</v>
      </c>
    </row>
    <row r="929" spans="1:6">
      <c r="A929" s="130">
        <v>43951</v>
      </c>
      <c r="B929" s="131">
        <v>0.37815972222222222</v>
      </c>
      <c r="C929" s="132">
        <v>59</v>
      </c>
      <c r="D929" s="133">
        <v>68.319999999999993</v>
      </c>
      <c r="E929" s="134">
        <v>4030.8799999999997</v>
      </c>
      <c r="F929" s="135" t="s">
        <v>24</v>
      </c>
    </row>
    <row r="930" spans="1:6">
      <c r="A930" s="130">
        <v>43951</v>
      </c>
      <c r="B930" s="131">
        <v>0.37815972222222222</v>
      </c>
      <c r="C930" s="132">
        <v>308</v>
      </c>
      <c r="D930" s="133">
        <v>68.319999999999993</v>
      </c>
      <c r="E930" s="134">
        <v>21042.559999999998</v>
      </c>
      <c r="F930" s="135" t="s">
        <v>24</v>
      </c>
    </row>
    <row r="931" spans="1:6">
      <c r="A931" s="130">
        <v>43951</v>
      </c>
      <c r="B931" s="131">
        <v>0.38093749999999998</v>
      </c>
      <c r="C931" s="132">
        <v>500</v>
      </c>
      <c r="D931" s="133">
        <v>68</v>
      </c>
      <c r="E931" s="134">
        <v>34000</v>
      </c>
      <c r="F931" s="135" t="s">
        <v>24</v>
      </c>
    </row>
    <row r="932" spans="1:6">
      <c r="A932" s="130">
        <v>43951</v>
      </c>
      <c r="B932" s="131">
        <v>0.38204861111111116</v>
      </c>
      <c r="C932" s="132">
        <v>39</v>
      </c>
      <c r="D932" s="133">
        <v>67.86</v>
      </c>
      <c r="E932" s="134">
        <v>2646.54</v>
      </c>
      <c r="F932" s="135" t="s">
        <v>24</v>
      </c>
    </row>
    <row r="933" spans="1:6">
      <c r="A933" s="130">
        <v>43951</v>
      </c>
      <c r="B933" s="131">
        <v>0.38204861111111116</v>
      </c>
      <c r="C933" s="132">
        <v>96</v>
      </c>
      <c r="D933" s="133">
        <v>67.86</v>
      </c>
      <c r="E933" s="134">
        <v>6514.5599999999995</v>
      </c>
      <c r="F933" s="135" t="s">
        <v>24</v>
      </c>
    </row>
    <row r="934" spans="1:6">
      <c r="A934" s="130">
        <v>43951</v>
      </c>
      <c r="B934" s="131">
        <v>0.38204861111111116</v>
      </c>
      <c r="C934" s="132">
        <v>100</v>
      </c>
      <c r="D934" s="133">
        <v>67.86</v>
      </c>
      <c r="E934" s="134">
        <v>6786</v>
      </c>
      <c r="F934" s="135" t="s">
        <v>24</v>
      </c>
    </row>
    <row r="935" spans="1:6">
      <c r="A935" s="130">
        <v>43951</v>
      </c>
      <c r="B935" s="131">
        <v>0.38204861111111116</v>
      </c>
      <c r="C935" s="132">
        <v>125</v>
      </c>
      <c r="D935" s="133">
        <v>67.86</v>
      </c>
      <c r="E935" s="134">
        <v>8482.5</v>
      </c>
      <c r="F935" s="135" t="s">
        <v>24</v>
      </c>
    </row>
    <row r="936" spans="1:6">
      <c r="A936" s="130">
        <v>43951</v>
      </c>
      <c r="B936" s="131">
        <v>0.38204861111111116</v>
      </c>
      <c r="C936" s="132">
        <v>77</v>
      </c>
      <c r="D936" s="133">
        <v>67.84</v>
      </c>
      <c r="E936" s="134">
        <v>5223.68</v>
      </c>
      <c r="F936" s="135" t="s">
        <v>24</v>
      </c>
    </row>
    <row r="937" spans="1:6">
      <c r="A937" s="130">
        <v>43951</v>
      </c>
      <c r="B937" s="131">
        <v>0.38204861111111116</v>
      </c>
      <c r="C937" s="132">
        <v>63</v>
      </c>
      <c r="D937" s="133">
        <v>67.84</v>
      </c>
      <c r="E937" s="134">
        <v>4273.92</v>
      </c>
      <c r="F937" s="135" t="s">
        <v>24</v>
      </c>
    </row>
    <row r="938" spans="1:6">
      <c r="A938" s="130">
        <v>43951</v>
      </c>
      <c r="B938" s="131">
        <v>0.39263888888888893</v>
      </c>
      <c r="C938" s="132">
        <v>227</v>
      </c>
      <c r="D938" s="133">
        <v>68.12</v>
      </c>
      <c r="E938" s="134">
        <v>15463.240000000002</v>
      </c>
      <c r="F938" s="135" t="s">
        <v>24</v>
      </c>
    </row>
    <row r="939" spans="1:6">
      <c r="A939" s="130">
        <v>43951</v>
      </c>
      <c r="B939" s="131">
        <v>0.39263888888888893</v>
      </c>
      <c r="C939" s="132">
        <v>273</v>
      </c>
      <c r="D939" s="133">
        <v>68.12</v>
      </c>
      <c r="E939" s="134">
        <v>18596.760000000002</v>
      </c>
      <c r="F939" s="135" t="s">
        <v>24</v>
      </c>
    </row>
    <row r="940" spans="1:6">
      <c r="A940" s="130">
        <v>43951</v>
      </c>
      <c r="B940" s="131">
        <v>0.39357638888888885</v>
      </c>
      <c r="C940" s="132">
        <v>466</v>
      </c>
      <c r="D940" s="133">
        <v>67.94</v>
      </c>
      <c r="E940" s="134">
        <v>31660.039999999997</v>
      </c>
      <c r="F940" s="135" t="s">
        <v>24</v>
      </c>
    </row>
    <row r="941" spans="1:6">
      <c r="A941" s="130">
        <v>43951</v>
      </c>
      <c r="B941" s="131">
        <v>0.39357638888888885</v>
      </c>
      <c r="C941" s="132">
        <v>34</v>
      </c>
      <c r="D941" s="133">
        <v>67.94</v>
      </c>
      <c r="E941" s="134">
        <v>2309.96</v>
      </c>
      <c r="F941" s="135" t="s">
        <v>24</v>
      </c>
    </row>
    <row r="942" spans="1:6">
      <c r="A942" s="130">
        <v>43951</v>
      </c>
      <c r="B942" s="131">
        <v>0.39721064814814816</v>
      </c>
      <c r="C942" s="132">
        <v>141</v>
      </c>
      <c r="D942" s="133">
        <v>68.08</v>
      </c>
      <c r="E942" s="134">
        <v>9599.2800000000007</v>
      </c>
      <c r="F942" s="135" t="s">
        <v>24</v>
      </c>
    </row>
    <row r="943" spans="1:6">
      <c r="A943" s="130">
        <v>43951</v>
      </c>
      <c r="B943" s="131">
        <v>0.39721064814814816</v>
      </c>
      <c r="C943" s="132">
        <v>173</v>
      </c>
      <c r="D943" s="133">
        <v>68.08</v>
      </c>
      <c r="E943" s="134">
        <v>11777.84</v>
      </c>
      <c r="F943" s="135" t="s">
        <v>24</v>
      </c>
    </row>
    <row r="944" spans="1:6">
      <c r="A944" s="130">
        <v>43951</v>
      </c>
      <c r="B944" s="131">
        <v>0.39721064814814816</v>
      </c>
      <c r="C944" s="132">
        <v>35</v>
      </c>
      <c r="D944" s="133">
        <v>68.08</v>
      </c>
      <c r="E944" s="134">
        <v>2382.7999999999997</v>
      </c>
      <c r="F944" s="135" t="s">
        <v>24</v>
      </c>
    </row>
    <row r="945" spans="1:6">
      <c r="A945" s="130">
        <v>43951</v>
      </c>
      <c r="B945" s="131">
        <v>0.39721064814814816</v>
      </c>
      <c r="C945" s="132">
        <v>151</v>
      </c>
      <c r="D945" s="133">
        <v>68.08</v>
      </c>
      <c r="E945" s="134">
        <v>10280.08</v>
      </c>
      <c r="F945" s="135" t="s">
        <v>24</v>
      </c>
    </row>
    <row r="946" spans="1:6">
      <c r="A946" s="130">
        <v>43951</v>
      </c>
      <c r="B946" s="131">
        <v>0.4015393518518518</v>
      </c>
      <c r="C946" s="132">
        <v>500</v>
      </c>
      <c r="D946" s="133">
        <v>67.94</v>
      </c>
      <c r="E946" s="134">
        <v>33970</v>
      </c>
      <c r="F946" s="135" t="s">
        <v>24</v>
      </c>
    </row>
    <row r="947" spans="1:6">
      <c r="A947" s="130">
        <v>43951</v>
      </c>
      <c r="B947" s="131">
        <v>0.41431712962962958</v>
      </c>
      <c r="C947" s="132">
        <v>66</v>
      </c>
      <c r="D947" s="133">
        <v>68.42</v>
      </c>
      <c r="E947" s="134">
        <v>4515.72</v>
      </c>
      <c r="F947" s="135" t="s">
        <v>24</v>
      </c>
    </row>
    <row r="948" spans="1:6">
      <c r="A948" s="130">
        <v>43951</v>
      </c>
      <c r="B948" s="131">
        <v>0.41431712962962958</v>
      </c>
      <c r="C948" s="132">
        <v>46</v>
      </c>
      <c r="D948" s="133">
        <v>68.42</v>
      </c>
      <c r="E948" s="134">
        <v>3147.32</v>
      </c>
      <c r="F948" s="135" t="s">
        <v>24</v>
      </c>
    </row>
    <row r="949" spans="1:6">
      <c r="A949" s="130">
        <v>43951</v>
      </c>
      <c r="B949" s="131">
        <v>0.41446759259259264</v>
      </c>
      <c r="C949" s="132">
        <v>388</v>
      </c>
      <c r="D949" s="133">
        <v>68.42</v>
      </c>
      <c r="E949" s="134">
        <v>26546.959999999999</v>
      </c>
      <c r="F949" s="135" t="s">
        <v>24</v>
      </c>
    </row>
    <row r="950" spans="1:6">
      <c r="A950" s="130">
        <v>43951</v>
      </c>
      <c r="B950" s="131">
        <v>0.4214236111111111</v>
      </c>
      <c r="C950" s="132">
        <v>500</v>
      </c>
      <c r="D950" s="133">
        <v>68.5</v>
      </c>
      <c r="E950" s="134">
        <v>34250</v>
      </c>
      <c r="F950" s="135" t="s">
        <v>24</v>
      </c>
    </row>
    <row r="951" spans="1:6">
      <c r="A951" s="130">
        <v>43951</v>
      </c>
      <c r="B951" s="131">
        <v>0.4324305555555556</v>
      </c>
      <c r="C951" s="132">
        <v>398</v>
      </c>
      <c r="D951" s="133">
        <v>68.22</v>
      </c>
      <c r="E951" s="134">
        <v>27151.56</v>
      </c>
      <c r="F951" s="135" t="s">
        <v>24</v>
      </c>
    </row>
    <row r="952" spans="1:6">
      <c r="A952" s="130">
        <v>43951</v>
      </c>
      <c r="B952" s="131">
        <v>0.4324305555555556</v>
      </c>
      <c r="C952" s="132">
        <v>102</v>
      </c>
      <c r="D952" s="133">
        <v>68.22</v>
      </c>
      <c r="E952" s="134">
        <v>6958.44</v>
      </c>
      <c r="F952" s="135" t="s">
        <v>24</v>
      </c>
    </row>
    <row r="953" spans="1:6">
      <c r="A953" s="130">
        <v>43951</v>
      </c>
      <c r="B953" s="131">
        <v>0.43412037037037038</v>
      </c>
      <c r="C953" s="132">
        <v>74</v>
      </c>
      <c r="D953" s="133">
        <v>68.12</v>
      </c>
      <c r="E953" s="134">
        <v>5040.88</v>
      </c>
      <c r="F953" s="135" t="s">
        <v>24</v>
      </c>
    </row>
    <row r="954" spans="1:6">
      <c r="A954" s="130">
        <v>43951</v>
      </c>
      <c r="B954" s="131">
        <v>0.43414351851851851</v>
      </c>
      <c r="C954" s="132">
        <v>426</v>
      </c>
      <c r="D954" s="133">
        <v>68.12</v>
      </c>
      <c r="E954" s="134">
        <v>29019.120000000003</v>
      </c>
      <c r="F954" s="135" t="s">
        <v>24</v>
      </c>
    </row>
    <row r="955" spans="1:6">
      <c r="A955" s="130">
        <v>43951</v>
      </c>
      <c r="B955" s="131">
        <v>0.43591435185185184</v>
      </c>
      <c r="C955" s="132">
        <v>500</v>
      </c>
      <c r="D955" s="133">
        <v>68.02</v>
      </c>
      <c r="E955" s="134">
        <v>34010</v>
      </c>
      <c r="F955" s="135" t="s">
        <v>24</v>
      </c>
    </row>
    <row r="956" spans="1:6">
      <c r="A956" s="130">
        <v>43951</v>
      </c>
      <c r="B956" s="131">
        <v>0.44975694444444447</v>
      </c>
      <c r="C956" s="132">
        <v>500</v>
      </c>
      <c r="D956" s="133">
        <v>68.06</v>
      </c>
      <c r="E956" s="134">
        <v>34030</v>
      </c>
      <c r="F956" s="135" t="s">
        <v>24</v>
      </c>
    </row>
    <row r="957" spans="1:6">
      <c r="A957" s="130">
        <v>43951</v>
      </c>
      <c r="B957" s="131">
        <v>0.45079861111111108</v>
      </c>
      <c r="C957" s="132">
        <v>500</v>
      </c>
      <c r="D957" s="133">
        <v>67.959999999999994</v>
      </c>
      <c r="E957" s="134">
        <v>33980</v>
      </c>
      <c r="F957" s="135" t="s">
        <v>24</v>
      </c>
    </row>
    <row r="958" spans="1:6">
      <c r="A958" s="130">
        <v>43951</v>
      </c>
      <c r="B958" s="131">
        <v>0.45614583333333331</v>
      </c>
      <c r="C958" s="132">
        <v>87</v>
      </c>
      <c r="D958" s="133">
        <v>67.86</v>
      </c>
      <c r="E958" s="134">
        <v>5903.82</v>
      </c>
      <c r="F958" s="135" t="s">
        <v>24</v>
      </c>
    </row>
    <row r="959" spans="1:6">
      <c r="A959" s="130">
        <v>43951</v>
      </c>
      <c r="B959" s="131">
        <v>0.45614583333333331</v>
      </c>
      <c r="C959" s="132">
        <v>413</v>
      </c>
      <c r="D959" s="133">
        <v>67.86</v>
      </c>
      <c r="E959" s="134">
        <v>28026.18</v>
      </c>
      <c r="F959" s="135" t="s">
        <v>24</v>
      </c>
    </row>
    <row r="960" spans="1:6">
      <c r="A960" s="130">
        <v>43951</v>
      </c>
      <c r="B960" s="131">
        <v>0.45628472222222222</v>
      </c>
      <c r="C960" s="132">
        <v>47</v>
      </c>
      <c r="D960" s="133">
        <v>67.86</v>
      </c>
      <c r="E960" s="134">
        <v>3189.42</v>
      </c>
      <c r="F960" s="135" t="s">
        <v>24</v>
      </c>
    </row>
    <row r="961" spans="1:6">
      <c r="A961" s="130">
        <v>43951</v>
      </c>
      <c r="B961" s="131">
        <v>0.45628472222222222</v>
      </c>
      <c r="C961" s="132">
        <v>100</v>
      </c>
      <c r="D961" s="133">
        <v>67.86</v>
      </c>
      <c r="E961" s="134">
        <v>6786</v>
      </c>
      <c r="F961" s="135" t="s">
        <v>24</v>
      </c>
    </row>
    <row r="962" spans="1:6">
      <c r="A962" s="130">
        <v>43951</v>
      </c>
      <c r="B962" s="131">
        <v>0.4568402777777778</v>
      </c>
      <c r="C962" s="132">
        <v>353</v>
      </c>
      <c r="D962" s="133">
        <v>67.86</v>
      </c>
      <c r="E962" s="134">
        <v>23954.579999999998</v>
      </c>
      <c r="F962" s="135" t="s">
        <v>24</v>
      </c>
    </row>
    <row r="963" spans="1:6">
      <c r="A963" s="130">
        <v>43951</v>
      </c>
      <c r="B963" s="131">
        <v>0.46247685185185183</v>
      </c>
      <c r="C963" s="132">
        <v>90</v>
      </c>
      <c r="D963" s="133">
        <v>67.760000000000005</v>
      </c>
      <c r="E963" s="134">
        <v>6098.4000000000005</v>
      </c>
      <c r="F963" s="135" t="s">
        <v>24</v>
      </c>
    </row>
    <row r="964" spans="1:6">
      <c r="A964" s="130">
        <v>43951</v>
      </c>
      <c r="B964" s="131">
        <v>0.46247685185185183</v>
      </c>
      <c r="C964" s="132">
        <v>100</v>
      </c>
      <c r="D964" s="133">
        <v>67.760000000000005</v>
      </c>
      <c r="E964" s="134">
        <v>6776.0000000000009</v>
      </c>
      <c r="F964" s="135" t="s">
        <v>24</v>
      </c>
    </row>
    <row r="965" spans="1:6">
      <c r="A965" s="130">
        <v>43951</v>
      </c>
      <c r="B965" s="131">
        <v>0.46247685185185183</v>
      </c>
      <c r="C965" s="132">
        <v>150</v>
      </c>
      <c r="D965" s="133">
        <v>67.760000000000005</v>
      </c>
      <c r="E965" s="134">
        <v>10164</v>
      </c>
      <c r="F965" s="135" t="s">
        <v>24</v>
      </c>
    </row>
    <row r="966" spans="1:6">
      <c r="A966" s="130">
        <v>43951</v>
      </c>
      <c r="B966" s="131">
        <v>0.46247685185185183</v>
      </c>
      <c r="C966" s="132">
        <v>160</v>
      </c>
      <c r="D966" s="133">
        <v>67.760000000000005</v>
      </c>
      <c r="E966" s="134">
        <v>10841.6</v>
      </c>
      <c r="F966" s="135" t="s">
        <v>24</v>
      </c>
    </row>
    <row r="967" spans="1:6">
      <c r="A967" s="130">
        <v>43951</v>
      </c>
      <c r="B967" s="131">
        <v>0.48925925925925928</v>
      </c>
      <c r="C967" s="132">
        <v>140</v>
      </c>
      <c r="D967" s="133">
        <v>67.88</v>
      </c>
      <c r="E967" s="134">
        <v>9503.1999999999989</v>
      </c>
      <c r="F967" s="135" t="s">
        <v>24</v>
      </c>
    </row>
    <row r="968" spans="1:6">
      <c r="A968" s="130">
        <v>43951</v>
      </c>
      <c r="B968" s="131">
        <v>0.48925925925925928</v>
      </c>
      <c r="C968" s="132">
        <v>100</v>
      </c>
      <c r="D968" s="133">
        <v>67.88</v>
      </c>
      <c r="E968" s="134">
        <v>6788</v>
      </c>
      <c r="F968" s="135" t="s">
        <v>24</v>
      </c>
    </row>
    <row r="969" spans="1:6">
      <c r="A969" s="130">
        <v>43951</v>
      </c>
      <c r="B969" s="131">
        <v>0.48935185185185182</v>
      </c>
      <c r="C969" s="132">
        <v>260</v>
      </c>
      <c r="D969" s="133">
        <v>67.88</v>
      </c>
      <c r="E969" s="134">
        <v>17648.8</v>
      </c>
      <c r="F969" s="135" t="s">
        <v>24</v>
      </c>
    </row>
    <row r="970" spans="1:6">
      <c r="A970" s="130">
        <v>43951</v>
      </c>
      <c r="B970" s="131">
        <v>0.48940972222222223</v>
      </c>
      <c r="C970" s="132">
        <v>100</v>
      </c>
      <c r="D970" s="133">
        <v>67.900000000000006</v>
      </c>
      <c r="E970" s="134">
        <v>6790.0000000000009</v>
      </c>
      <c r="F970" s="135" t="s">
        <v>24</v>
      </c>
    </row>
    <row r="971" spans="1:6">
      <c r="A971" s="130">
        <v>43951</v>
      </c>
      <c r="B971" s="131">
        <v>0.48940972222222223</v>
      </c>
      <c r="C971" s="132">
        <v>125</v>
      </c>
      <c r="D971" s="133">
        <v>67.900000000000006</v>
      </c>
      <c r="E971" s="134">
        <v>8487.5</v>
      </c>
      <c r="F971" s="135" t="s">
        <v>24</v>
      </c>
    </row>
    <row r="972" spans="1:6">
      <c r="A972" s="130">
        <v>43951</v>
      </c>
      <c r="B972" s="131">
        <v>0.48940972222222223</v>
      </c>
      <c r="C972" s="132">
        <v>205</v>
      </c>
      <c r="D972" s="133">
        <v>67.900000000000006</v>
      </c>
      <c r="E972" s="134">
        <v>13919.500000000002</v>
      </c>
      <c r="F972" s="135" t="s">
        <v>24</v>
      </c>
    </row>
    <row r="973" spans="1:6">
      <c r="A973" s="130">
        <v>43951</v>
      </c>
      <c r="B973" s="131">
        <v>0.48940972222222223</v>
      </c>
      <c r="C973" s="132">
        <v>70</v>
      </c>
      <c r="D973" s="133">
        <v>67.900000000000006</v>
      </c>
      <c r="E973" s="134">
        <v>4753</v>
      </c>
      <c r="F973" s="135" t="s">
        <v>24</v>
      </c>
    </row>
    <row r="974" spans="1:6">
      <c r="A974" s="130">
        <v>43951</v>
      </c>
      <c r="B974" s="131">
        <v>0.49359953703703702</v>
      </c>
      <c r="C974" s="132">
        <v>35</v>
      </c>
      <c r="D974" s="133">
        <v>67.8</v>
      </c>
      <c r="E974" s="134">
        <v>2373</v>
      </c>
      <c r="F974" s="135" t="s">
        <v>24</v>
      </c>
    </row>
    <row r="975" spans="1:6">
      <c r="A975" s="130">
        <v>43951</v>
      </c>
      <c r="B975" s="131">
        <v>0.49359953703703702</v>
      </c>
      <c r="C975" s="132">
        <v>210</v>
      </c>
      <c r="D975" s="133">
        <v>67.8</v>
      </c>
      <c r="E975" s="134">
        <v>14238</v>
      </c>
      <c r="F975" s="135" t="s">
        <v>24</v>
      </c>
    </row>
    <row r="976" spans="1:6">
      <c r="A976" s="130">
        <v>43951</v>
      </c>
      <c r="B976" s="131">
        <v>0.49359953703703702</v>
      </c>
      <c r="C976" s="132">
        <v>254</v>
      </c>
      <c r="D976" s="133">
        <v>67.8</v>
      </c>
      <c r="E976" s="134">
        <v>17221.2</v>
      </c>
      <c r="F976" s="135" t="s">
        <v>24</v>
      </c>
    </row>
    <row r="977" spans="1:6">
      <c r="A977" s="130">
        <v>43951</v>
      </c>
      <c r="B977" s="131">
        <v>0.49359953703703702</v>
      </c>
      <c r="C977" s="132">
        <v>1</v>
      </c>
      <c r="D977" s="133">
        <v>67.8</v>
      </c>
      <c r="E977" s="134">
        <v>67.8</v>
      </c>
      <c r="F977" s="135" t="s">
        <v>24</v>
      </c>
    </row>
    <row r="978" spans="1:6">
      <c r="A978" s="130">
        <v>43951</v>
      </c>
      <c r="B978" s="131">
        <v>0.53791666666666671</v>
      </c>
      <c r="C978" s="132">
        <v>56</v>
      </c>
      <c r="D978" s="133">
        <v>68.14</v>
      </c>
      <c r="E978" s="134">
        <v>3815.84</v>
      </c>
      <c r="F978" s="135" t="s">
        <v>24</v>
      </c>
    </row>
    <row r="979" spans="1:6">
      <c r="A979" s="130">
        <v>43951</v>
      </c>
      <c r="B979" s="131">
        <v>0.53791666666666671</v>
      </c>
      <c r="C979" s="132">
        <v>59</v>
      </c>
      <c r="D979" s="133">
        <v>68.14</v>
      </c>
      <c r="E979" s="134">
        <v>4020.26</v>
      </c>
      <c r="F979" s="135" t="s">
        <v>24</v>
      </c>
    </row>
    <row r="980" spans="1:6">
      <c r="A980" s="130">
        <v>43951</v>
      </c>
      <c r="B980" s="131">
        <v>0.53791666666666671</v>
      </c>
      <c r="C980" s="132">
        <v>65</v>
      </c>
      <c r="D980" s="133">
        <v>68.14</v>
      </c>
      <c r="E980" s="134">
        <v>4429.1000000000004</v>
      </c>
      <c r="F980" s="135" t="s">
        <v>24</v>
      </c>
    </row>
    <row r="981" spans="1:6">
      <c r="A981" s="130">
        <v>43951</v>
      </c>
      <c r="B981" s="131">
        <v>0.53791666666666671</v>
      </c>
      <c r="C981" s="132">
        <v>90</v>
      </c>
      <c r="D981" s="133">
        <v>68.14</v>
      </c>
      <c r="E981" s="134">
        <v>6132.6</v>
      </c>
      <c r="F981" s="135" t="s">
        <v>24</v>
      </c>
    </row>
    <row r="982" spans="1:6">
      <c r="A982" s="130">
        <v>43951</v>
      </c>
      <c r="B982" s="131">
        <v>0.53792824074074075</v>
      </c>
      <c r="C982" s="132">
        <v>179</v>
      </c>
      <c r="D982" s="133">
        <v>68.14</v>
      </c>
      <c r="E982" s="134">
        <v>12197.06</v>
      </c>
      <c r="F982" s="135" t="s">
        <v>24</v>
      </c>
    </row>
    <row r="983" spans="1:6">
      <c r="A983" s="130">
        <v>43951</v>
      </c>
      <c r="B983" s="131">
        <v>0.53792824074074075</v>
      </c>
      <c r="C983" s="132">
        <v>51</v>
      </c>
      <c r="D983" s="133">
        <v>68.14</v>
      </c>
      <c r="E983" s="134">
        <v>3475.14</v>
      </c>
      <c r="F983" s="135" t="s">
        <v>24</v>
      </c>
    </row>
    <row r="984" spans="1:6">
      <c r="A984" s="130">
        <v>43951</v>
      </c>
      <c r="B984" s="131">
        <v>0.56797453703703704</v>
      </c>
      <c r="C984" s="132">
        <v>303</v>
      </c>
      <c r="D984" s="133">
        <v>68.2</v>
      </c>
      <c r="E984" s="134">
        <v>20664.600000000002</v>
      </c>
      <c r="F984" s="135" t="s">
        <v>24</v>
      </c>
    </row>
    <row r="985" spans="1:6">
      <c r="A985" s="130">
        <v>43951</v>
      </c>
      <c r="B985" s="131">
        <v>0.56797453703703704</v>
      </c>
      <c r="C985" s="132">
        <v>197</v>
      </c>
      <c r="D985" s="133">
        <v>68.2</v>
      </c>
      <c r="E985" s="134">
        <v>13435.400000000001</v>
      </c>
      <c r="F985" s="135" t="s">
        <v>24</v>
      </c>
    </row>
    <row r="986" spans="1:6">
      <c r="A986" s="130">
        <v>43951</v>
      </c>
      <c r="B986" s="131">
        <v>0.57400462962962961</v>
      </c>
      <c r="C986" s="132">
        <v>177</v>
      </c>
      <c r="D986" s="133">
        <v>68.2</v>
      </c>
      <c r="E986" s="134">
        <v>12071.4</v>
      </c>
      <c r="F986" s="135" t="s">
        <v>24</v>
      </c>
    </row>
    <row r="987" spans="1:6">
      <c r="A987" s="130">
        <v>43951</v>
      </c>
      <c r="B987" s="131">
        <v>0.57400462962962961</v>
      </c>
      <c r="C987" s="132">
        <v>323</v>
      </c>
      <c r="D987" s="133">
        <v>68.2</v>
      </c>
      <c r="E987" s="134">
        <v>22028.600000000002</v>
      </c>
      <c r="F987" s="135" t="s">
        <v>24</v>
      </c>
    </row>
    <row r="988" spans="1:6">
      <c r="A988" s="130">
        <v>43951</v>
      </c>
      <c r="B988" s="131">
        <v>0.57550925925925922</v>
      </c>
      <c r="C988" s="132">
        <v>268</v>
      </c>
      <c r="D988" s="133">
        <v>68.099999999999994</v>
      </c>
      <c r="E988" s="134">
        <v>18250.8</v>
      </c>
      <c r="F988" s="135" t="s">
        <v>24</v>
      </c>
    </row>
    <row r="989" spans="1:6">
      <c r="A989" s="130">
        <v>43951</v>
      </c>
      <c r="B989" s="131">
        <v>0.57550925925925922</v>
      </c>
      <c r="C989" s="132">
        <v>232</v>
      </c>
      <c r="D989" s="133">
        <v>68.099999999999994</v>
      </c>
      <c r="E989" s="134">
        <v>15799.199999999999</v>
      </c>
      <c r="F989" s="135" t="s">
        <v>24</v>
      </c>
    </row>
    <row r="990" spans="1:6">
      <c r="A990" s="130">
        <v>43951</v>
      </c>
      <c r="B990" s="131">
        <v>0.57915509259259268</v>
      </c>
      <c r="C990" s="132">
        <v>58</v>
      </c>
      <c r="D990" s="133">
        <v>68.2</v>
      </c>
      <c r="E990" s="134">
        <v>3955.6000000000004</v>
      </c>
      <c r="F990" s="135" t="s">
        <v>24</v>
      </c>
    </row>
    <row r="991" spans="1:6">
      <c r="A991" s="130">
        <v>43951</v>
      </c>
      <c r="B991" s="131">
        <v>0.57915509259259268</v>
      </c>
      <c r="C991" s="132">
        <v>54</v>
      </c>
      <c r="D991" s="133">
        <v>68.2</v>
      </c>
      <c r="E991" s="134">
        <v>3682.8</v>
      </c>
      <c r="F991" s="135" t="s">
        <v>24</v>
      </c>
    </row>
    <row r="992" spans="1:6">
      <c r="A992" s="130">
        <v>43951</v>
      </c>
      <c r="B992" s="131">
        <v>0.57915509259259268</v>
      </c>
      <c r="C992" s="132">
        <v>27</v>
      </c>
      <c r="D992" s="133">
        <v>68.2</v>
      </c>
      <c r="E992" s="134">
        <v>1841.4</v>
      </c>
      <c r="F992" s="135" t="s">
        <v>24</v>
      </c>
    </row>
    <row r="993" spans="1:6">
      <c r="A993" s="130">
        <v>43951</v>
      </c>
      <c r="B993" s="131">
        <v>0.57915509259259268</v>
      </c>
      <c r="C993" s="132">
        <v>27</v>
      </c>
      <c r="D993" s="133">
        <v>68.2</v>
      </c>
      <c r="E993" s="134">
        <v>1841.4</v>
      </c>
      <c r="F993" s="135" t="s">
        <v>24</v>
      </c>
    </row>
    <row r="994" spans="1:6">
      <c r="A994" s="130">
        <v>43951</v>
      </c>
      <c r="B994" s="131">
        <v>0.57915509259259268</v>
      </c>
      <c r="C994" s="132">
        <v>5</v>
      </c>
      <c r="D994" s="133">
        <v>68.2</v>
      </c>
      <c r="E994" s="134">
        <v>341</v>
      </c>
      <c r="F994" s="135" t="s">
        <v>24</v>
      </c>
    </row>
    <row r="995" spans="1:6">
      <c r="A995" s="130">
        <v>43951</v>
      </c>
      <c r="B995" s="131">
        <v>0.57915509259259268</v>
      </c>
      <c r="C995" s="132">
        <v>97</v>
      </c>
      <c r="D995" s="133">
        <v>68.2</v>
      </c>
      <c r="E995" s="134">
        <v>6615.4000000000005</v>
      </c>
      <c r="F995" s="135" t="s">
        <v>24</v>
      </c>
    </row>
    <row r="996" spans="1:6">
      <c r="A996" s="130">
        <v>43951</v>
      </c>
      <c r="B996" s="131">
        <v>0.57915509259259268</v>
      </c>
      <c r="C996" s="132">
        <v>71</v>
      </c>
      <c r="D996" s="133">
        <v>68.2</v>
      </c>
      <c r="E996" s="134">
        <v>4842.2</v>
      </c>
      <c r="F996" s="135" t="s">
        <v>24</v>
      </c>
    </row>
    <row r="997" spans="1:6">
      <c r="A997" s="130">
        <v>43951</v>
      </c>
      <c r="B997" s="131">
        <v>0.57915509259259268</v>
      </c>
      <c r="C997" s="132">
        <v>39</v>
      </c>
      <c r="D997" s="133">
        <v>68.2</v>
      </c>
      <c r="E997" s="134">
        <v>2659.8</v>
      </c>
      <c r="F997" s="135" t="s">
        <v>24</v>
      </c>
    </row>
    <row r="998" spans="1:6">
      <c r="A998" s="130">
        <v>43951</v>
      </c>
      <c r="B998" s="131">
        <v>0.57915509259259268</v>
      </c>
      <c r="C998" s="132">
        <v>122</v>
      </c>
      <c r="D998" s="133">
        <v>68.2</v>
      </c>
      <c r="E998" s="134">
        <v>8320.4</v>
      </c>
      <c r="F998" s="135" t="s">
        <v>24</v>
      </c>
    </row>
    <row r="999" spans="1:6">
      <c r="A999" s="130">
        <v>43951</v>
      </c>
      <c r="B999" s="131">
        <v>0.58100694444444434</v>
      </c>
      <c r="C999" s="132">
        <v>500</v>
      </c>
      <c r="D999" s="133">
        <v>68.099999999999994</v>
      </c>
      <c r="E999" s="134">
        <v>34050</v>
      </c>
      <c r="F999" s="135" t="s">
        <v>24</v>
      </c>
    </row>
    <row r="1000" spans="1:6">
      <c r="A1000" s="130">
        <v>43951</v>
      </c>
      <c r="B1000" s="131">
        <v>0.59480324074074076</v>
      </c>
      <c r="C1000" s="132">
        <v>158</v>
      </c>
      <c r="D1000" s="133">
        <v>68.06</v>
      </c>
      <c r="E1000" s="134">
        <v>10753.48</v>
      </c>
      <c r="F1000" s="135" t="s">
        <v>24</v>
      </c>
    </row>
    <row r="1001" spans="1:6">
      <c r="A1001" s="130">
        <v>43951</v>
      </c>
      <c r="B1001" s="131">
        <v>0.59480324074074076</v>
      </c>
      <c r="C1001" s="132">
        <v>61</v>
      </c>
      <c r="D1001" s="133">
        <v>68.06</v>
      </c>
      <c r="E1001" s="134">
        <v>4151.66</v>
      </c>
      <c r="F1001" s="135" t="s">
        <v>24</v>
      </c>
    </row>
    <row r="1002" spans="1:6">
      <c r="A1002" s="130">
        <v>43951</v>
      </c>
      <c r="B1002" s="131">
        <v>0.59480324074074076</v>
      </c>
      <c r="C1002" s="132">
        <v>74</v>
      </c>
      <c r="D1002" s="133">
        <v>68.06</v>
      </c>
      <c r="E1002" s="134">
        <v>5036.4400000000005</v>
      </c>
      <c r="F1002" s="135" t="s">
        <v>24</v>
      </c>
    </row>
    <row r="1003" spans="1:6">
      <c r="A1003" s="130">
        <v>43951</v>
      </c>
      <c r="B1003" s="131">
        <v>0.59480324074074076</v>
      </c>
      <c r="C1003" s="132">
        <v>27</v>
      </c>
      <c r="D1003" s="133">
        <v>68.06</v>
      </c>
      <c r="E1003" s="134">
        <v>1837.6200000000001</v>
      </c>
      <c r="F1003" s="135" t="s">
        <v>24</v>
      </c>
    </row>
    <row r="1004" spans="1:6">
      <c r="A1004" s="130">
        <v>43951</v>
      </c>
      <c r="B1004" s="131">
        <v>0.5949537037037036</v>
      </c>
      <c r="C1004" s="132">
        <v>45</v>
      </c>
      <c r="D1004" s="133">
        <v>68.06</v>
      </c>
      <c r="E1004" s="134">
        <v>3062.7000000000003</v>
      </c>
      <c r="F1004" s="135" t="s">
        <v>24</v>
      </c>
    </row>
    <row r="1005" spans="1:6">
      <c r="A1005" s="130">
        <v>43951</v>
      </c>
      <c r="B1005" s="131">
        <v>0.59547453703703701</v>
      </c>
      <c r="C1005" s="132">
        <v>635</v>
      </c>
      <c r="D1005" s="133">
        <v>68.06</v>
      </c>
      <c r="E1005" s="134">
        <v>43218.1</v>
      </c>
      <c r="F1005" s="135" t="s">
        <v>24</v>
      </c>
    </row>
    <row r="1006" spans="1:6">
      <c r="A1006" s="130">
        <v>43951</v>
      </c>
      <c r="B1006" s="131">
        <v>0.59773148148148147</v>
      </c>
      <c r="C1006" s="132">
        <v>125</v>
      </c>
      <c r="D1006" s="133">
        <v>68.08</v>
      </c>
      <c r="E1006" s="134">
        <v>8510</v>
      </c>
      <c r="F1006" s="135" t="s">
        <v>24</v>
      </c>
    </row>
    <row r="1007" spans="1:6">
      <c r="A1007" s="130">
        <v>43951</v>
      </c>
      <c r="B1007" s="131">
        <v>0.59775462962962977</v>
      </c>
      <c r="C1007" s="132">
        <v>135</v>
      </c>
      <c r="D1007" s="133">
        <v>68.08</v>
      </c>
      <c r="E1007" s="134">
        <v>9190.7999999999993</v>
      </c>
      <c r="F1007" s="135" t="s">
        <v>24</v>
      </c>
    </row>
    <row r="1008" spans="1:6">
      <c r="A1008" s="130">
        <v>43951</v>
      </c>
      <c r="B1008" s="131">
        <v>0.59775462962962977</v>
      </c>
      <c r="C1008" s="132">
        <v>115</v>
      </c>
      <c r="D1008" s="133">
        <v>68.08</v>
      </c>
      <c r="E1008" s="134">
        <v>7829.2</v>
      </c>
      <c r="F1008" s="135" t="s">
        <v>24</v>
      </c>
    </row>
    <row r="1009" spans="1:6">
      <c r="A1009" s="130">
        <v>43951</v>
      </c>
      <c r="B1009" s="131">
        <v>0.59775462962962977</v>
      </c>
      <c r="C1009" s="132">
        <v>125</v>
      </c>
      <c r="D1009" s="133">
        <v>68.08</v>
      </c>
      <c r="E1009" s="134">
        <v>8510</v>
      </c>
      <c r="F1009" s="135" t="s">
        <v>24</v>
      </c>
    </row>
    <row r="1010" spans="1:6">
      <c r="A1010" s="130">
        <v>43951</v>
      </c>
      <c r="B1010" s="131">
        <v>0.61413194444444441</v>
      </c>
      <c r="C1010" s="132">
        <v>109</v>
      </c>
      <c r="D1010" s="133">
        <v>68.319999999999993</v>
      </c>
      <c r="E1010" s="134">
        <v>7446.8799999999992</v>
      </c>
      <c r="F1010" s="135" t="s">
        <v>24</v>
      </c>
    </row>
    <row r="1011" spans="1:6">
      <c r="A1011" s="130">
        <v>43951</v>
      </c>
      <c r="B1011" s="131">
        <v>0.61418981481481483</v>
      </c>
      <c r="C1011" s="132">
        <v>141</v>
      </c>
      <c r="D1011" s="133">
        <v>68.34</v>
      </c>
      <c r="E1011" s="134">
        <v>9635.94</v>
      </c>
      <c r="F1011" s="135" t="s">
        <v>24</v>
      </c>
    </row>
    <row r="1012" spans="1:6">
      <c r="A1012" s="130">
        <v>43951</v>
      </c>
      <c r="B1012" s="131">
        <v>0.61418981481481483</v>
      </c>
      <c r="C1012" s="132">
        <v>125</v>
      </c>
      <c r="D1012" s="133">
        <v>68.34</v>
      </c>
      <c r="E1012" s="134">
        <v>8542.5</v>
      </c>
      <c r="F1012" s="135" t="s">
        <v>24</v>
      </c>
    </row>
    <row r="1013" spans="1:6">
      <c r="A1013" s="130">
        <v>43951</v>
      </c>
      <c r="B1013" s="131">
        <v>0.61418981481481483</v>
      </c>
      <c r="C1013" s="132">
        <v>125</v>
      </c>
      <c r="D1013" s="133">
        <v>68.34</v>
      </c>
      <c r="E1013" s="134">
        <v>8542.5</v>
      </c>
      <c r="F1013" s="135" t="s">
        <v>24</v>
      </c>
    </row>
    <row r="1014" spans="1:6">
      <c r="A1014" s="130">
        <v>43951</v>
      </c>
      <c r="B1014" s="131">
        <v>0.6285532407407407</v>
      </c>
      <c r="C1014" s="132">
        <v>234</v>
      </c>
      <c r="D1014" s="133">
        <v>68.180000000000007</v>
      </c>
      <c r="E1014" s="134">
        <v>15954.12</v>
      </c>
      <c r="F1014" s="135" t="s">
        <v>24</v>
      </c>
    </row>
    <row r="1015" spans="1:6">
      <c r="A1015" s="130">
        <v>43951</v>
      </c>
      <c r="B1015" s="131">
        <v>0.6285532407407407</v>
      </c>
      <c r="C1015" s="132">
        <v>266</v>
      </c>
      <c r="D1015" s="133">
        <v>68.180000000000007</v>
      </c>
      <c r="E1015" s="134">
        <v>18135.88</v>
      </c>
      <c r="F1015" s="135" t="s">
        <v>24</v>
      </c>
    </row>
    <row r="1016" spans="1:6">
      <c r="A1016" s="130">
        <v>43951</v>
      </c>
      <c r="B1016" s="131">
        <v>0.6293171296296296</v>
      </c>
      <c r="C1016" s="132">
        <v>150</v>
      </c>
      <c r="D1016" s="133">
        <v>68.12</v>
      </c>
      <c r="E1016" s="134">
        <v>10218</v>
      </c>
      <c r="F1016" s="135" t="s">
        <v>24</v>
      </c>
    </row>
    <row r="1017" spans="1:6">
      <c r="A1017" s="130">
        <v>43951</v>
      </c>
      <c r="B1017" s="131">
        <v>0.6293171296296296</v>
      </c>
      <c r="C1017" s="132">
        <v>210</v>
      </c>
      <c r="D1017" s="133">
        <v>68.12</v>
      </c>
      <c r="E1017" s="134">
        <v>14305.2</v>
      </c>
      <c r="F1017" s="135" t="s">
        <v>24</v>
      </c>
    </row>
    <row r="1018" spans="1:6">
      <c r="A1018" s="130">
        <v>43951</v>
      </c>
      <c r="B1018" s="131">
        <v>0.6293171296296296</v>
      </c>
      <c r="C1018" s="132">
        <v>70</v>
      </c>
      <c r="D1018" s="133">
        <v>68.12</v>
      </c>
      <c r="E1018" s="134">
        <v>4768.4000000000005</v>
      </c>
      <c r="F1018" s="135" t="s">
        <v>24</v>
      </c>
    </row>
    <row r="1019" spans="1:6">
      <c r="A1019" s="130">
        <v>43951</v>
      </c>
      <c r="B1019" s="131">
        <v>0.6293171296296296</v>
      </c>
      <c r="C1019" s="132">
        <v>70</v>
      </c>
      <c r="D1019" s="133">
        <v>68.12</v>
      </c>
      <c r="E1019" s="134">
        <v>4768.4000000000005</v>
      </c>
      <c r="F1019" s="135" t="s">
        <v>24</v>
      </c>
    </row>
    <row r="1020" spans="1:6">
      <c r="A1020" s="130">
        <v>43951</v>
      </c>
      <c r="B1020" s="131">
        <v>0.62990740740740747</v>
      </c>
      <c r="C1020" s="132">
        <v>67</v>
      </c>
      <c r="D1020" s="133">
        <v>68.2</v>
      </c>
      <c r="E1020" s="134">
        <v>4569.4000000000005</v>
      </c>
      <c r="F1020" s="135" t="s">
        <v>24</v>
      </c>
    </row>
    <row r="1021" spans="1:6">
      <c r="A1021" s="130">
        <v>43951</v>
      </c>
      <c r="B1021" s="131">
        <v>0.62990740740740747</v>
      </c>
      <c r="C1021" s="132">
        <v>150</v>
      </c>
      <c r="D1021" s="133">
        <v>68.2</v>
      </c>
      <c r="E1021" s="134">
        <v>10230</v>
      </c>
      <c r="F1021" s="135" t="s">
        <v>24</v>
      </c>
    </row>
    <row r="1022" spans="1:6">
      <c r="A1022" s="130">
        <v>43951</v>
      </c>
      <c r="B1022" s="131">
        <v>0.62990740740740747</v>
      </c>
      <c r="C1022" s="132">
        <v>126</v>
      </c>
      <c r="D1022" s="133">
        <v>68.2</v>
      </c>
      <c r="E1022" s="134">
        <v>8593.2000000000007</v>
      </c>
      <c r="F1022" s="135" t="s">
        <v>24</v>
      </c>
    </row>
    <row r="1023" spans="1:6">
      <c r="A1023" s="130">
        <v>43951</v>
      </c>
      <c r="B1023" s="131">
        <v>0.62990740740740747</v>
      </c>
      <c r="C1023" s="132">
        <v>74</v>
      </c>
      <c r="D1023" s="133">
        <v>68.2</v>
      </c>
      <c r="E1023" s="134">
        <v>5046.8</v>
      </c>
      <c r="F1023" s="135" t="s">
        <v>24</v>
      </c>
    </row>
    <row r="1024" spans="1:6">
      <c r="A1024" s="130">
        <v>43951</v>
      </c>
      <c r="B1024" s="131">
        <v>0.62990740740740747</v>
      </c>
      <c r="C1024" s="132">
        <v>51</v>
      </c>
      <c r="D1024" s="133">
        <v>68.2</v>
      </c>
      <c r="E1024" s="134">
        <v>3478.2000000000003</v>
      </c>
      <c r="F1024" s="135" t="s">
        <v>24</v>
      </c>
    </row>
    <row r="1025" spans="1:6">
      <c r="A1025" s="130">
        <v>43951</v>
      </c>
      <c r="B1025" s="131">
        <v>0.6299189814814814</v>
      </c>
      <c r="C1025" s="132">
        <v>32</v>
      </c>
      <c r="D1025" s="133">
        <v>68.2</v>
      </c>
      <c r="E1025" s="134">
        <v>2182.4</v>
      </c>
      <c r="F1025" s="135" t="s">
        <v>24</v>
      </c>
    </row>
    <row r="1026" spans="1:6">
      <c r="A1026" s="130">
        <v>43951</v>
      </c>
      <c r="B1026" s="131">
        <v>0.6299189814814814</v>
      </c>
      <c r="C1026" s="132">
        <v>500</v>
      </c>
      <c r="D1026" s="133">
        <v>68.2</v>
      </c>
      <c r="E1026" s="134">
        <v>34100</v>
      </c>
      <c r="F1026" s="135" t="s">
        <v>24</v>
      </c>
    </row>
    <row r="1027" spans="1:6">
      <c r="A1027" s="130">
        <v>43951</v>
      </c>
      <c r="B1027" s="131">
        <v>0.63081018518518517</v>
      </c>
      <c r="C1027" s="132">
        <v>150</v>
      </c>
      <c r="D1027" s="133">
        <v>68.06</v>
      </c>
      <c r="E1027" s="134">
        <v>10209</v>
      </c>
      <c r="F1027" s="135" t="s">
        <v>24</v>
      </c>
    </row>
    <row r="1028" spans="1:6">
      <c r="A1028" s="130">
        <v>43951</v>
      </c>
      <c r="B1028" s="131">
        <v>0.63081018518518517</v>
      </c>
      <c r="C1028" s="132">
        <v>70</v>
      </c>
      <c r="D1028" s="133">
        <v>68.06</v>
      </c>
      <c r="E1028" s="134">
        <v>4764.2</v>
      </c>
      <c r="F1028" s="135" t="s">
        <v>24</v>
      </c>
    </row>
    <row r="1029" spans="1:6">
      <c r="A1029" s="130">
        <v>43951</v>
      </c>
      <c r="B1029" s="131">
        <v>0.63081018518518517</v>
      </c>
      <c r="C1029" s="132">
        <v>210</v>
      </c>
      <c r="D1029" s="133">
        <v>68.06</v>
      </c>
      <c r="E1029" s="134">
        <v>14292.6</v>
      </c>
      <c r="F1029" s="135" t="s">
        <v>24</v>
      </c>
    </row>
    <row r="1030" spans="1:6">
      <c r="A1030" s="130">
        <v>43951</v>
      </c>
      <c r="B1030" s="131">
        <v>0.63081018518518517</v>
      </c>
      <c r="C1030" s="132">
        <v>70</v>
      </c>
      <c r="D1030" s="133">
        <v>68.06</v>
      </c>
      <c r="E1030" s="134">
        <v>4764.2</v>
      </c>
      <c r="F1030" s="135" t="s">
        <v>24</v>
      </c>
    </row>
    <row r="1031" spans="1:6">
      <c r="A1031" s="130">
        <v>43951</v>
      </c>
      <c r="B1031" s="131">
        <v>0.63175925925925924</v>
      </c>
      <c r="C1031" s="132">
        <v>209</v>
      </c>
      <c r="D1031" s="133">
        <v>68</v>
      </c>
      <c r="E1031" s="134">
        <v>14212</v>
      </c>
      <c r="F1031" s="135" t="s">
        <v>24</v>
      </c>
    </row>
    <row r="1032" spans="1:6">
      <c r="A1032" s="130">
        <v>43951</v>
      </c>
      <c r="B1032" s="131">
        <v>0.63175925925925924</v>
      </c>
      <c r="C1032" s="132">
        <v>291</v>
      </c>
      <c r="D1032" s="133">
        <v>68</v>
      </c>
      <c r="E1032" s="134">
        <v>19788</v>
      </c>
      <c r="F1032" s="135" t="s">
        <v>24</v>
      </c>
    </row>
    <row r="1033" spans="1:6">
      <c r="A1033" s="130">
        <v>43951</v>
      </c>
      <c r="B1033" s="131">
        <v>0.63953703703703713</v>
      </c>
      <c r="C1033" s="132">
        <v>183</v>
      </c>
      <c r="D1033" s="133">
        <v>67.94</v>
      </c>
      <c r="E1033" s="134">
        <v>12433.02</v>
      </c>
      <c r="F1033" s="135" t="s">
        <v>24</v>
      </c>
    </row>
    <row r="1034" spans="1:6">
      <c r="A1034" s="130">
        <v>43951</v>
      </c>
      <c r="B1034" s="131">
        <v>0.63953703703703713</v>
      </c>
      <c r="C1034" s="132">
        <v>317</v>
      </c>
      <c r="D1034" s="133">
        <v>67.94</v>
      </c>
      <c r="E1034" s="134">
        <v>21536.98</v>
      </c>
      <c r="F1034" s="135" t="s">
        <v>24</v>
      </c>
    </row>
    <row r="1035" spans="1:6">
      <c r="A1035" s="130">
        <v>43951</v>
      </c>
      <c r="B1035" s="131">
        <v>0.64581018518518529</v>
      </c>
      <c r="C1035" s="132">
        <v>53</v>
      </c>
      <c r="D1035" s="133">
        <v>67.98</v>
      </c>
      <c r="E1035" s="134">
        <v>3602.94</v>
      </c>
      <c r="F1035" s="135" t="s">
        <v>24</v>
      </c>
    </row>
    <row r="1036" spans="1:6">
      <c r="A1036" s="130">
        <v>43951</v>
      </c>
      <c r="B1036" s="131">
        <v>0.64581018518518529</v>
      </c>
      <c r="C1036" s="132">
        <v>162</v>
      </c>
      <c r="D1036" s="133">
        <v>67.98</v>
      </c>
      <c r="E1036" s="134">
        <v>11012.76</v>
      </c>
      <c r="F1036" s="135" t="s">
        <v>24</v>
      </c>
    </row>
    <row r="1037" spans="1:6">
      <c r="A1037" s="130">
        <v>43951</v>
      </c>
      <c r="B1037" s="131">
        <v>0.64581018518518529</v>
      </c>
      <c r="C1037" s="132">
        <v>50</v>
      </c>
      <c r="D1037" s="133">
        <v>67.98</v>
      </c>
      <c r="E1037" s="134">
        <v>3399</v>
      </c>
      <c r="F1037" s="135" t="s">
        <v>24</v>
      </c>
    </row>
    <row r="1038" spans="1:6">
      <c r="A1038" s="130">
        <v>43951</v>
      </c>
      <c r="B1038" s="131">
        <v>0.64585648148148145</v>
      </c>
      <c r="C1038" s="132">
        <v>716</v>
      </c>
      <c r="D1038" s="133">
        <v>67.98</v>
      </c>
      <c r="E1038" s="134">
        <v>48673.68</v>
      </c>
      <c r="F1038" s="135" t="s">
        <v>24</v>
      </c>
    </row>
    <row r="1039" spans="1:6">
      <c r="A1039" s="130">
        <v>43951</v>
      </c>
      <c r="B1039" s="131">
        <v>0.64585648148148145</v>
      </c>
      <c r="C1039" s="132">
        <v>19</v>
      </c>
      <c r="D1039" s="133">
        <v>67.98</v>
      </c>
      <c r="E1039" s="134">
        <v>1291.6200000000001</v>
      </c>
      <c r="F1039" s="135" t="s">
        <v>24</v>
      </c>
    </row>
    <row r="1040" spans="1:6">
      <c r="A1040" s="130">
        <v>43951</v>
      </c>
      <c r="B1040" s="131">
        <v>0.64709490740740738</v>
      </c>
      <c r="C1040" s="132">
        <v>183</v>
      </c>
      <c r="D1040" s="133">
        <v>67.86</v>
      </c>
      <c r="E1040" s="134">
        <v>12418.38</v>
      </c>
      <c r="F1040" s="135" t="s">
        <v>24</v>
      </c>
    </row>
    <row r="1041" spans="1:6">
      <c r="A1041" s="130">
        <v>43951</v>
      </c>
      <c r="B1041" s="131">
        <v>0.64709490740740738</v>
      </c>
      <c r="C1041" s="132">
        <v>317</v>
      </c>
      <c r="D1041" s="133">
        <v>67.86</v>
      </c>
      <c r="E1041" s="134">
        <v>21511.62</v>
      </c>
      <c r="F1041" s="135" t="s">
        <v>24</v>
      </c>
    </row>
    <row r="1042" spans="1:6">
      <c r="A1042" s="130">
        <v>43951</v>
      </c>
      <c r="B1042" s="131">
        <v>0.66532407407407401</v>
      </c>
      <c r="C1042" s="132">
        <v>316</v>
      </c>
      <c r="D1042" s="133">
        <v>67.900000000000006</v>
      </c>
      <c r="E1042" s="134">
        <v>21456.400000000001</v>
      </c>
      <c r="F1042" s="135" t="s">
        <v>24</v>
      </c>
    </row>
    <row r="1043" spans="1:6">
      <c r="A1043" s="130">
        <v>43951</v>
      </c>
      <c r="B1043" s="131">
        <v>0.66532407407407401</v>
      </c>
      <c r="C1043" s="132">
        <v>481</v>
      </c>
      <c r="D1043" s="133">
        <v>67.900000000000006</v>
      </c>
      <c r="E1043" s="134">
        <v>32659.9</v>
      </c>
      <c r="F1043" s="135" t="s">
        <v>24</v>
      </c>
    </row>
    <row r="1044" spans="1:6">
      <c r="A1044" s="130">
        <v>43951</v>
      </c>
      <c r="B1044" s="131">
        <v>0.66532407407407401</v>
      </c>
      <c r="C1044" s="132">
        <v>99</v>
      </c>
      <c r="D1044" s="133">
        <v>67.900000000000006</v>
      </c>
      <c r="E1044" s="134">
        <v>6722.1</v>
      </c>
      <c r="F1044" s="135" t="s">
        <v>24</v>
      </c>
    </row>
    <row r="1045" spans="1:6">
      <c r="A1045" s="130">
        <v>43951</v>
      </c>
      <c r="B1045" s="131">
        <v>0.66532407407407401</v>
      </c>
      <c r="C1045" s="132">
        <v>104</v>
      </c>
      <c r="D1045" s="133">
        <v>67.900000000000006</v>
      </c>
      <c r="E1045" s="134">
        <v>7061.6</v>
      </c>
      <c r="F1045" s="135" t="s">
        <v>24</v>
      </c>
    </row>
    <row r="1046" spans="1:6">
      <c r="A1046" s="130">
        <v>43951</v>
      </c>
      <c r="B1046" s="131">
        <v>0.66570601851851852</v>
      </c>
      <c r="C1046" s="132">
        <v>55</v>
      </c>
      <c r="D1046" s="133">
        <v>67.84</v>
      </c>
      <c r="E1046" s="134">
        <v>3731.2000000000003</v>
      </c>
      <c r="F1046" s="135" t="s">
        <v>24</v>
      </c>
    </row>
    <row r="1047" spans="1:6">
      <c r="A1047" s="130">
        <v>43951</v>
      </c>
      <c r="B1047" s="131">
        <v>0.66603009259259272</v>
      </c>
      <c r="C1047" s="132">
        <v>48</v>
      </c>
      <c r="D1047" s="133">
        <v>67.88</v>
      </c>
      <c r="E1047" s="134">
        <v>3258.24</v>
      </c>
      <c r="F1047" s="135" t="s">
        <v>24</v>
      </c>
    </row>
    <row r="1048" spans="1:6">
      <c r="A1048" s="130">
        <v>43951</v>
      </c>
      <c r="B1048" s="131">
        <v>0.66603009259259272</v>
      </c>
      <c r="C1048" s="132">
        <v>309</v>
      </c>
      <c r="D1048" s="133">
        <v>67.88</v>
      </c>
      <c r="E1048" s="134">
        <v>20974.92</v>
      </c>
      <c r="F1048" s="135" t="s">
        <v>24</v>
      </c>
    </row>
    <row r="1049" spans="1:6">
      <c r="A1049" s="130">
        <v>43951</v>
      </c>
      <c r="B1049" s="131">
        <v>0.66603009259259272</v>
      </c>
      <c r="C1049" s="132">
        <v>294</v>
      </c>
      <c r="D1049" s="133">
        <v>67.88</v>
      </c>
      <c r="E1049" s="134">
        <v>19956.719999999998</v>
      </c>
      <c r="F1049" s="135" t="s">
        <v>24</v>
      </c>
    </row>
    <row r="1050" spans="1:6">
      <c r="A1050" s="130">
        <v>43951</v>
      </c>
      <c r="B1050" s="131">
        <v>0.66603009259259272</v>
      </c>
      <c r="C1050" s="132">
        <v>294</v>
      </c>
      <c r="D1050" s="133">
        <v>67.88</v>
      </c>
      <c r="E1050" s="134">
        <v>19956.719999999998</v>
      </c>
      <c r="F1050" s="135" t="s">
        <v>24</v>
      </c>
    </row>
    <row r="1051" spans="1:6">
      <c r="A1051" s="130">
        <v>43951</v>
      </c>
      <c r="B1051" s="131">
        <v>0.67646990740740742</v>
      </c>
      <c r="C1051" s="132">
        <v>62</v>
      </c>
      <c r="D1051" s="133">
        <v>67.760000000000005</v>
      </c>
      <c r="E1051" s="134">
        <v>4201.12</v>
      </c>
      <c r="F1051" s="135" t="s">
        <v>24</v>
      </c>
    </row>
    <row r="1052" spans="1:6">
      <c r="A1052" s="130">
        <v>43951</v>
      </c>
      <c r="B1052" s="131">
        <v>0.67653935185185199</v>
      </c>
      <c r="C1052" s="132">
        <v>196</v>
      </c>
      <c r="D1052" s="133">
        <v>67.78</v>
      </c>
      <c r="E1052" s="134">
        <v>13284.880000000001</v>
      </c>
      <c r="F1052" s="135" t="s">
        <v>24</v>
      </c>
    </row>
    <row r="1053" spans="1:6">
      <c r="A1053" s="130">
        <v>43951</v>
      </c>
      <c r="B1053" s="131">
        <v>0.67653935185185199</v>
      </c>
      <c r="C1053" s="132">
        <v>64</v>
      </c>
      <c r="D1053" s="133">
        <v>67.78</v>
      </c>
      <c r="E1053" s="134">
        <v>4337.92</v>
      </c>
      <c r="F1053" s="135" t="s">
        <v>24</v>
      </c>
    </row>
    <row r="1054" spans="1:6">
      <c r="A1054" s="130">
        <v>43951</v>
      </c>
      <c r="B1054" s="131">
        <v>0.67653935185185199</v>
      </c>
      <c r="C1054" s="132">
        <v>428</v>
      </c>
      <c r="D1054" s="133">
        <v>67.78</v>
      </c>
      <c r="E1054" s="134">
        <v>29009.84</v>
      </c>
      <c r="F1054" s="135" t="s">
        <v>24</v>
      </c>
    </row>
    <row r="1055" spans="1:6">
      <c r="A1055" s="130">
        <v>43951</v>
      </c>
      <c r="B1055" s="131">
        <v>0.67653935185185199</v>
      </c>
      <c r="C1055" s="132">
        <v>125</v>
      </c>
      <c r="D1055" s="133">
        <v>67.78</v>
      </c>
      <c r="E1055" s="134">
        <v>8472.5</v>
      </c>
      <c r="F1055" s="135" t="s">
        <v>24</v>
      </c>
    </row>
    <row r="1056" spans="1:6">
      <c r="A1056" s="130">
        <v>43951</v>
      </c>
      <c r="B1056" s="131">
        <v>0.67653935185185199</v>
      </c>
      <c r="C1056" s="132">
        <v>125</v>
      </c>
      <c r="D1056" s="133">
        <v>67.78</v>
      </c>
      <c r="E1056" s="134">
        <v>8472.5</v>
      </c>
      <c r="F1056" s="135" t="s">
        <v>24</v>
      </c>
    </row>
    <row r="1057" spans="1:6">
      <c r="A1057" s="130">
        <v>43951</v>
      </c>
      <c r="B1057" s="131">
        <v>0.68184027777777778</v>
      </c>
      <c r="C1057" s="132">
        <v>77</v>
      </c>
      <c r="D1057" s="133">
        <v>67.540000000000006</v>
      </c>
      <c r="E1057" s="134">
        <v>5200.5800000000008</v>
      </c>
      <c r="F1057" s="135" t="s">
        <v>24</v>
      </c>
    </row>
    <row r="1058" spans="1:6">
      <c r="A1058" s="130">
        <v>43951</v>
      </c>
      <c r="B1058" s="131">
        <v>0.68184027777777778</v>
      </c>
      <c r="C1058" s="132">
        <v>75</v>
      </c>
      <c r="D1058" s="133">
        <v>67.540000000000006</v>
      </c>
      <c r="E1058" s="134">
        <v>5065.5000000000009</v>
      </c>
      <c r="F1058" s="135" t="s">
        <v>24</v>
      </c>
    </row>
    <row r="1059" spans="1:6">
      <c r="A1059" s="130">
        <v>43951</v>
      </c>
      <c r="B1059" s="131">
        <v>0.68185185185185182</v>
      </c>
      <c r="C1059" s="132">
        <v>664</v>
      </c>
      <c r="D1059" s="133">
        <v>67.540000000000006</v>
      </c>
      <c r="E1059" s="134">
        <v>44846.560000000005</v>
      </c>
      <c r="F1059" s="135" t="s">
        <v>24</v>
      </c>
    </row>
    <row r="1060" spans="1:6">
      <c r="A1060" s="130">
        <v>43951</v>
      </c>
      <c r="B1060" s="131">
        <v>0.68185185185185182</v>
      </c>
      <c r="C1060" s="132">
        <v>95</v>
      </c>
      <c r="D1060" s="133">
        <v>67.540000000000006</v>
      </c>
      <c r="E1060" s="134">
        <v>6416.3</v>
      </c>
      <c r="F1060" s="135" t="s">
        <v>24</v>
      </c>
    </row>
    <row r="1061" spans="1:6">
      <c r="A1061" s="130">
        <v>43951</v>
      </c>
      <c r="B1061" s="131">
        <v>0.68185185185185182</v>
      </c>
      <c r="C1061" s="132">
        <v>89</v>
      </c>
      <c r="D1061" s="133">
        <v>67.540000000000006</v>
      </c>
      <c r="E1061" s="134">
        <v>6011.06</v>
      </c>
      <c r="F1061" s="135" t="s">
        <v>24</v>
      </c>
    </row>
    <row r="1062" spans="1:6">
      <c r="A1062" s="130">
        <v>43951</v>
      </c>
      <c r="B1062" s="131">
        <v>0.68231481481481493</v>
      </c>
      <c r="C1062" s="132">
        <v>91</v>
      </c>
      <c r="D1062" s="133">
        <v>67.56</v>
      </c>
      <c r="E1062" s="134">
        <v>6147.96</v>
      </c>
      <c r="F1062" s="135" t="s">
        <v>24</v>
      </c>
    </row>
    <row r="1063" spans="1:6">
      <c r="A1063" s="130">
        <v>43951</v>
      </c>
      <c r="B1063" s="131">
        <v>0.68231481481481493</v>
      </c>
      <c r="C1063" s="132">
        <v>188</v>
      </c>
      <c r="D1063" s="133">
        <v>67.56</v>
      </c>
      <c r="E1063" s="134">
        <v>12701.28</v>
      </c>
      <c r="F1063" s="135" t="s">
        <v>24</v>
      </c>
    </row>
    <row r="1064" spans="1:6">
      <c r="A1064" s="130">
        <v>43951</v>
      </c>
      <c r="B1064" s="131">
        <v>0.68231481481481493</v>
      </c>
      <c r="C1064" s="132">
        <v>27</v>
      </c>
      <c r="D1064" s="133">
        <v>67.56</v>
      </c>
      <c r="E1064" s="134">
        <v>1824.1200000000001</v>
      </c>
      <c r="F1064" s="135" t="s">
        <v>24</v>
      </c>
    </row>
    <row r="1065" spans="1:6">
      <c r="A1065" s="130">
        <v>43951</v>
      </c>
      <c r="B1065" s="131">
        <v>0.68232638888888886</v>
      </c>
      <c r="C1065" s="132">
        <v>356</v>
      </c>
      <c r="D1065" s="133">
        <v>67.56</v>
      </c>
      <c r="E1065" s="134">
        <v>24051.360000000001</v>
      </c>
      <c r="F1065" s="135" t="s">
        <v>24</v>
      </c>
    </row>
    <row r="1066" spans="1:6">
      <c r="A1066" s="130">
        <v>43951</v>
      </c>
      <c r="B1066" s="131">
        <v>0.68232638888888886</v>
      </c>
      <c r="C1066" s="132">
        <v>125</v>
      </c>
      <c r="D1066" s="133">
        <v>67.56</v>
      </c>
      <c r="E1066" s="134">
        <v>8445</v>
      </c>
      <c r="F1066" s="135" t="s">
        <v>24</v>
      </c>
    </row>
    <row r="1067" spans="1:6">
      <c r="A1067" s="130">
        <v>43951</v>
      </c>
      <c r="B1067" s="131">
        <v>0.68232638888888886</v>
      </c>
      <c r="C1067" s="132">
        <v>213</v>
      </c>
      <c r="D1067" s="133">
        <v>67.56</v>
      </c>
      <c r="E1067" s="134">
        <v>14390.28</v>
      </c>
      <c r="F1067" s="135" t="s">
        <v>24</v>
      </c>
    </row>
    <row r="1068" spans="1:6">
      <c r="A1068" s="130">
        <v>43951</v>
      </c>
      <c r="B1068" s="131">
        <v>0.68496527777777771</v>
      </c>
      <c r="C1068" s="132">
        <v>55</v>
      </c>
      <c r="D1068" s="133">
        <v>67.52</v>
      </c>
      <c r="E1068" s="134">
        <v>3713.6</v>
      </c>
      <c r="F1068" s="135" t="s">
        <v>24</v>
      </c>
    </row>
    <row r="1069" spans="1:6">
      <c r="A1069" s="130">
        <v>43951</v>
      </c>
      <c r="B1069" s="131">
        <v>0.68496527777777771</v>
      </c>
      <c r="C1069" s="132">
        <v>113</v>
      </c>
      <c r="D1069" s="133">
        <v>67.52</v>
      </c>
      <c r="E1069" s="134">
        <v>7629.7599999999993</v>
      </c>
      <c r="F1069" s="135" t="s">
        <v>24</v>
      </c>
    </row>
    <row r="1070" spans="1:6">
      <c r="A1070" s="130">
        <v>43951</v>
      </c>
      <c r="B1070" s="131">
        <v>0.68496527777777771</v>
      </c>
      <c r="C1070" s="132">
        <v>70</v>
      </c>
      <c r="D1070" s="133">
        <v>67.52</v>
      </c>
      <c r="E1070" s="134">
        <v>4726.3999999999996</v>
      </c>
      <c r="F1070" s="135" t="s">
        <v>24</v>
      </c>
    </row>
    <row r="1071" spans="1:6">
      <c r="A1071" s="130">
        <v>43951</v>
      </c>
      <c r="B1071" s="131">
        <v>0.68496527777777771</v>
      </c>
      <c r="C1071" s="132">
        <v>101</v>
      </c>
      <c r="D1071" s="133">
        <v>67.52</v>
      </c>
      <c r="E1071" s="134">
        <v>6819.5199999999995</v>
      </c>
      <c r="F1071" s="135" t="s">
        <v>24</v>
      </c>
    </row>
    <row r="1072" spans="1:6">
      <c r="A1072" s="130">
        <v>43951</v>
      </c>
      <c r="B1072" s="131">
        <v>0.68496527777777771</v>
      </c>
      <c r="C1072" s="132">
        <v>72</v>
      </c>
      <c r="D1072" s="133">
        <v>67.52</v>
      </c>
      <c r="E1072" s="134">
        <v>4861.4399999999996</v>
      </c>
      <c r="F1072" s="135" t="s">
        <v>24</v>
      </c>
    </row>
    <row r="1073" spans="1:6">
      <c r="A1073" s="130">
        <v>43951</v>
      </c>
      <c r="B1073" s="131">
        <v>0.68496527777777771</v>
      </c>
      <c r="C1073" s="132">
        <v>53</v>
      </c>
      <c r="D1073" s="133">
        <v>67.52</v>
      </c>
      <c r="E1073" s="134">
        <v>3578.56</v>
      </c>
      <c r="F1073" s="135" t="s">
        <v>24</v>
      </c>
    </row>
    <row r="1074" spans="1:6">
      <c r="A1074" s="130">
        <v>43951</v>
      </c>
      <c r="B1074" s="131">
        <v>0.68496527777777771</v>
      </c>
      <c r="C1074" s="132">
        <v>36</v>
      </c>
      <c r="D1074" s="133">
        <v>67.52</v>
      </c>
      <c r="E1074" s="134">
        <v>2430.7199999999998</v>
      </c>
      <c r="F1074" s="135" t="s">
        <v>24</v>
      </c>
    </row>
    <row r="1075" spans="1:6">
      <c r="A1075" s="130">
        <v>43951</v>
      </c>
      <c r="B1075" s="131">
        <v>0.69100694444444455</v>
      </c>
      <c r="C1075" s="132">
        <v>22</v>
      </c>
      <c r="D1075" s="133">
        <v>67.48</v>
      </c>
      <c r="E1075" s="134">
        <v>1484.5600000000002</v>
      </c>
      <c r="F1075" s="135" t="s">
        <v>24</v>
      </c>
    </row>
    <row r="1076" spans="1:6">
      <c r="A1076" s="130">
        <v>43951</v>
      </c>
      <c r="B1076" s="131">
        <v>0.69100694444444455</v>
      </c>
      <c r="C1076" s="132">
        <v>100</v>
      </c>
      <c r="D1076" s="133">
        <v>67.459999999999994</v>
      </c>
      <c r="E1076" s="134">
        <v>6745.9999999999991</v>
      </c>
      <c r="F1076" s="135" t="s">
        <v>24</v>
      </c>
    </row>
    <row r="1077" spans="1:6">
      <c r="A1077" s="130">
        <v>43951</v>
      </c>
      <c r="B1077" s="131">
        <v>0.69100694444444455</v>
      </c>
      <c r="C1077" s="132">
        <v>151</v>
      </c>
      <c r="D1077" s="133">
        <v>67.459999999999994</v>
      </c>
      <c r="E1077" s="134">
        <v>10186.459999999999</v>
      </c>
      <c r="F1077" s="135" t="s">
        <v>24</v>
      </c>
    </row>
    <row r="1078" spans="1:6">
      <c r="A1078" s="130">
        <v>43951</v>
      </c>
      <c r="B1078" s="131">
        <v>0.69100694444444455</v>
      </c>
      <c r="C1078" s="132">
        <v>75</v>
      </c>
      <c r="D1078" s="133">
        <v>67.459999999999994</v>
      </c>
      <c r="E1078" s="134">
        <v>5059.4999999999991</v>
      </c>
      <c r="F1078" s="135" t="s">
        <v>24</v>
      </c>
    </row>
    <row r="1079" spans="1:6">
      <c r="A1079" s="130">
        <v>43951</v>
      </c>
      <c r="B1079" s="131">
        <v>0.69100694444444455</v>
      </c>
      <c r="C1079" s="132">
        <v>125</v>
      </c>
      <c r="D1079" s="133">
        <v>67.459999999999994</v>
      </c>
      <c r="E1079" s="134">
        <v>8432.5</v>
      </c>
      <c r="F1079" s="135" t="s">
        <v>24</v>
      </c>
    </row>
    <row r="1080" spans="1:6">
      <c r="A1080" s="130">
        <v>43951</v>
      </c>
      <c r="B1080" s="131">
        <v>0.69100694444444455</v>
      </c>
      <c r="C1080" s="132">
        <v>27</v>
      </c>
      <c r="D1080" s="133">
        <v>67.459999999999994</v>
      </c>
      <c r="E1080" s="134">
        <v>1821.4199999999998</v>
      </c>
      <c r="F1080" s="135" t="s">
        <v>24</v>
      </c>
    </row>
    <row r="1081" spans="1:6">
      <c r="A1081" s="130">
        <v>43951</v>
      </c>
      <c r="B1081" s="131">
        <v>0.69231481481481483</v>
      </c>
      <c r="C1081" s="132">
        <v>39</v>
      </c>
      <c r="D1081" s="133">
        <v>67.44</v>
      </c>
      <c r="E1081" s="134">
        <v>2630.16</v>
      </c>
      <c r="F1081" s="135" t="s">
        <v>24</v>
      </c>
    </row>
    <row r="1082" spans="1:6">
      <c r="A1082" s="130">
        <v>43951</v>
      </c>
      <c r="B1082" s="131">
        <v>0.69231481481481483</v>
      </c>
      <c r="C1082" s="132">
        <v>13</v>
      </c>
      <c r="D1082" s="133">
        <v>67.44</v>
      </c>
      <c r="E1082" s="134">
        <v>876.72</v>
      </c>
      <c r="F1082" s="135" t="s">
        <v>24</v>
      </c>
    </row>
    <row r="1083" spans="1:6">
      <c r="A1083" s="130">
        <v>43951</v>
      </c>
      <c r="B1083" s="131">
        <v>0.69231481481481483</v>
      </c>
      <c r="C1083" s="132">
        <v>100</v>
      </c>
      <c r="D1083" s="133">
        <v>67.44</v>
      </c>
      <c r="E1083" s="134">
        <v>6744</v>
      </c>
      <c r="F1083" s="135" t="s">
        <v>24</v>
      </c>
    </row>
    <row r="1084" spans="1:6">
      <c r="A1084" s="130">
        <v>43951</v>
      </c>
      <c r="B1084" s="131">
        <v>0.69231481481481483</v>
      </c>
      <c r="C1084" s="132">
        <v>198</v>
      </c>
      <c r="D1084" s="133">
        <v>67.44</v>
      </c>
      <c r="E1084" s="134">
        <v>13353.119999999999</v>
      </c>
      <c r="F1084" s="135" t="s">
        <v>24</v>
      </c>
    </row>
    <row r="1085" spans="1:6">
      <c r="A1085" s="130">
        <v>43951</v>
      </c>
      <c r="B1085" s="131">
        <v>0.69231481481481483</v>
      </c>
      <c r="C1085" s="132">
        <v>75</v>
      </c>
      <c r="D1085" s="133">
        <v>67.44</v>
      </c>
      <c r="E1085" s="134">
        <v>5058</v>
      </c>
      <c r="F1085" s="135" t="s">
        <v>24</v>
      </c>
    </row>
    <row r="1086" spans="1:6">
      <c r="A1086" s="130">
        <v>43951</v>
      </c>
      <c r="B1086" s="131">
        <v>0.69231481481481483</v>
      </c>
      <c r="C1086" s="132">
        <v>75</v>
      </c>
      <c r="D1086" s="133">
        <v>67.44</v>
      </c>
      <c r="E1086" s="134">
        <v>5058</v>
      </c>
      <c r="F1086" s="135" t="s">
        <v>24</v>
      </c>
    </row>
    <row r="1087" spans="1:6">
      <c r="A1087" s="130">
        <v>43951</v>
      </c>
      <c r="B1087" s="131">
        <v>0.69675925925925919</v>
      </c>
      <c r="C1087" s="132">
        <v>500</v>
      </c>
      <c r="D1087" s="133">
        <v>67.28</v>
      </c>
      <c r="E1087" s="134">
        <v>33640</v>
      </c>
      <c r="F1087" s="135" t="s">
        <v>24</v>
      </c>
    </row>
    <row r="1088" spans="1:6">
      <c r="A1088" s="130">
        <v>43951</v>
      </c>
      <c r="B1088" s="131">
        <v>0.69913194444444438</v>
      </c>
      <c r="C1088" s="132">
        <v>49</v>
      </c>
      <c r="D1088" s="133">
        <v>67.260000000000005</v>
      </c>
      <c r="E1088" s="134">
        <v>3295.7400000000002</v>
      </c>
      <c r="F1088" s="135" t="s">
        <v>24</v>
      </c>
    </row>
    <row r="1089" spans="1:6">
      <c r="A1089" s="130">
        <v>43951</v>
      </c>
      <c r="B1089" s="131">
        <v>0.69934027777777785</v>
      </c>
      <c r="C1089" s="132">
        <v>82</v>
      </c>
      <c r="D1089" s="133">
        <v>67.260000000000005</v>
      </c>
      <c r="E1089" s="134">
        <v>5515.3200000000006</v>
      </c>
      <c r="F1089" s="135" t="s">
        <v>24</v>
      </c>
    </row>
    <row r="1090" spans="1:6">
      <c r="A1090" s="130">
        <v>43951</v>
      </c>
      <c r="B1090" s="131">
        <v>0.69934027777777785</v>
      </c>
      <c r="C1090" s="132">
        <v>83</v>
      </c>
      <c r="D1090" s="133">
        <v>67.260000000000005</v>
      </c>
      <c r="E1090" s="134">
        <v>5582.5800000000008</v>
      </c>
      <c r="F1090" s="135" t="s">
        <v>24</v>
      </c>
    </row>
    <row r="1091" spans="1:6">
      <c r="A1091" s="130">
        <v>43951</v>
      </c>
      <c r="B1091" s="131">
        <v>0.69934027777777785</v>
      </c>
      <c r="C1091" s="132">
        <v>208</v>
      </c>
      <c r="D1091" s="133">
        <v>67.260000000000005</v>
      </c>
      <c r="E1091" s="134">
        <v>13990.080000000002</v>
      </c>
      <c r="F1091" s="135" t="s">
        <v>24</v>
      </c>
    </row>
    <row r="1092" spans="1:6">
      <c r="A1092" s="130">
        <v>43951</v>
      </c>
      <c r="B1092" s="131">
        <v>0.69934027777777785</v>
      </c>
      <c r="C1092" s="132">
        <v>78</v>
      </c>
      <c r="D1092" s="133">
        <v>67.260000000000005</v>
      </c>
      <c r="E1092" s="134">
        <v>5246.2800000000007</v>
      </c>
      <c r="F1092" s="135" t="s">
        <v>24</v>
      </c>
    </row>
    <row r="1093" spans="1:6">
      <c r="A1093" s="130">
        <v>43951</v>
      </c>
      <c r="B1093" s="131">
        <v>0.71087962962962958</v>
      </c>
      <c r="C1093" s="132">
        <v>48</v>
      </c>
      <c r="D1093" s="133">
        <v>67.319999999999993</v>
      </c>
      <c r="E1093" s="134">
        <v>3231.3599999999997</v>
      </c>
      <c r="F1093" s="135" t="s">
        <v>24</v>
      </c>
    </row>
    <row r="1094" spans="1:6">
      <c r="A1094" s="130">
        <v>43951</v>
      </c>
      <c r="B1094" s="131">
        <v>0.7109375</v>
      </c>
      <c r="C1094" s="132">
        <v>38</v>
      </c>
      <c r="D1094" s="133">
        <v>67.34</v>
      </c>
      <c r="E1094" s="134">
        <v>2558.92</v>
      </c>
      <c r="F1094" s="135" t="s">
        <v>24</v>
      </c>
    </row>
    <row r="1095" spans="1:6">
      <c r="A1095" s="130">
        <v>43951</v>
      </c>
      <c r="B1095" s="131">
        <v>0.7109375</v>
      </c>
      <c r="C1095" s="132">
        <v>167</v>
      </c>
      <c r="D1095" s="133">
        <v>67.34</v>
      </c>
      <c r="E1095" s="134">
        <v>11245.78</v>
      </c>
      <c r="F1095" s="135" t="s">
        <v>24</v>
      </c>
    </row>
    <row r="1096" spans="1:6">
      <c r="A1096" s="130">
        <v>43951</v>
      </c>
      <c r="B1096" s="131">
        <v>0.7109375</v>
      </c>
      <c r="C1096" s="132">
        <v>83</v>
      </c>
      <c r="D1096" s="133">
        <v>67.34</v>
      </c>
      <c r="E1096" s="134">
        <v>5589.22</v>
      </c>
      <c r="F1096" s="135" t="s">
        <v>24</v>
      </c>
    </row>
    <row r="1097" spans="1:6">
      <c r="A1097" s="130">
        <v>43951</v>
      </c>
      <c r="B1097" s="131">
        <v>0.7109375</v>
      </c>
      <c r="C1097" s="132">
        <v>82</v>
      </c>
      <c r="D1097" s="133">
        <v>67.34</v>
      </c>
      <c r="E1097" s="134">
        <v>5521.88</v>
      </c>
      <c r="F1097" s="135" t="s">
        <v>24</v>
      </c>
    </row>
    <row r="1098" spans="1:6">
      <c r="A1098" s="130">
        <v>43951</v>
      </c>
      <c r="B1098" s="131">
        <v>0.7109375</v>
      </c>
      <c r="C1098" s="132">
        <v>82</v>
      </c>
      <c r="D1098" s="133">
        <v>67.34</v>
      </c>
      <c r="E1098" s="134">
        <v>5521.88</v>
      </c>
      <c r="F1098" s="135" t="s">
        <v>24</v>
      </c>
    </row>
    <row r="1099" spans="1:6">
      <c r="A1099" s="130">
        <v>43951</v>
      </c>
      <c r="B1099" s="131">
        <v>0.72607638888888892</v>
      </c>
      <c r="C1099" s="132">
        <v>51</v>
      </c>
      <c r="D1099" s="133">
        <v>67.12</v>
      </c>
      <c r="E1099" s="134">
        <v>3423.1200000000003</v>
      </c>
      <c r="F1099" s="135" t="s">
        <v>24</v>
      </c>
    </row>
    <row r="1100" spans="1:6">
      <c r="A1100" s="130">
        <v>43951</v>
      </c>
      <c r="B1100" s="131">
        <v>0.72607638888888892</v>
      </c>
      <c r="C1100" s="132">
        <v>95</v>
      </c>
      <c r="D1100" s="133">
        <v>67.12</v>
      </c>
      <c r="E1100" s="134">
        <v>6376.4000000000005</v>
      </c>
      <c r="F1100" s="135" t="s">
        <v>24</v>
      </c>
    </row>
    <row r="1101" spans="1:6">
      <c r="A1101" s="130">
        <v>43951</v>
      </c>
      <c r="B1101" s="131">
        <v>0.72607638888888892</v>
      </c>
      <c r="C1101" s="132">
        <v>36</v>
      </c>
      <c r="D1101" s="133">
        <v>67.12</v>
      </c>
      <c r="E1101" s="134">
        <v>2416.3200000000002</v>
      </c>
      <c r="F1101" s="135" t="s">
        <v>24</v>
      </c>
    </row>
    <row r="1102" spans="1:6">
      <c r="A1102" s="130">
        <v>43951</v>
      </c>
      <c r="B1102" s="131">
        <v>0.72607638888888892</v>
      </c>
      <c r="C1102" s="132">
        <v>180</v>
      </c>
      <c r="D1102" s="133">
        <v>67.12</v>
      </c>
      <c r="E1102" s="134">
        <v>12081.6</v>
      </c>
      <c r="F1102" s="135" t="s">
        <v>24</v>
      </c>
    </row>
    <row r="1103" spans="1:6">
      <c r="A1103" s="130">
        <v>43951</v>
      </c>
      <c r="B1103" s="131">
        <v>0.72607638888888892</v>
      </c>
      <c r="C1103" s="132">
        <v>37</v>
      </c>
      <c r="D1103" s="133">
        <v>67.12</v>
      </c>
      <c r="E1103" s="134">
        <v>2483.44</v>
      </c>
      <c r="F1103" s="135" t="s">
        <v>24</v>
      </c>
    </row>
    <row r="1104" spans="1:6">
      <c r="A1104" s="130">
        <v>43951</v>
      </c>
      <c r="B1104" s="131">
        <v>0.72607638888888892</v>
      </c>
      <c r="C1104" s="132">
        <v>101</v>
      </c>
      <c r="D1104" s="133">
        <v>67.12</v>
      </c>
      <c r="E1104" s="134">
        <v>6779.1200000000008</v>
      </c>
      <c r="F1104" s="135" t="s">
        <v>24</v>
      </c>
    </row>
    <row r="1105" spans="1:6">
      <c r="A1105" s="130">
        <v>43951</v>
      </c>
      <c r="B1105" s="131">
        <v>0.72643518518518524</v>
      </c>
      <c r="C1105" s="132">
        <v>98</v>
      </c>
      <c r="D1105" s="133">
        <v>67.12</v>
      </c>
      <c r="E1105" s="134">
        <v>6577.76</v>
      </c>
      <c r="F1105" s="135" t="s">
        <v>24</v>
      </c>
    </row>
    <row r="1106" spans="1:6">
      <c r="A1106" s="130">
        <v>43951</v>
      </c>
      <c r="B1106" s="131">
        <v>0.72643518518518524</v>
      </c>
      <c r="C1106" s="132">
        <v>100</v>
      </c>
      <c r="D1106" s="133">
        <v>67.12</v>
      </c>
      <c r="E1106" s="134">
        <v>6712</v>
      </c>
      <c r="F1106" s="135" t="s">
        <v>24</v>
      </c>
    </row>
    <row r="1107" spans="1:6">
      <c r="A1107" s="130">
        <v>43951</v>
      </c>
      <c r="B1107" s="131">
        <v>0.72643518518518524</v>
      </c>
      <c r="C1107" s="132">
        <v>77</v>
      </c>
      <c r="D1107" s="133">
        <v>67.12</v>
      </c>
      <c r="E1107" s="134">
        <v>5168.2400000000007</v>
      </c>
      <c r="F1107" s="135" t="s">
        <v>24</v>
      </c>
    </row>
    <row r="1108" spans="1:6">
      <c r="A1108" s="130">
        <v>43951</v>
      </c>
      <c r="B1108" s="131">
        <v>0.72643518518518524</v>
      </c>
      <c r="C1108" s="132">
        <v>94</v>
      </c>
      <c r="D1108" s="133">
        <v>67.12</v>
      </c>
      <c r="E1108" s="134">
        <v>6309.2800000000007</v>
      </c>
      <c r="F1108" s="135" t="s">
        <v>24</v>
      </c>
    </row>
    <row r="1109" spans="1:6">
      <c r="A1109" s="130">
        <v>43951</v>
      </c>
      <c r="B1109" s="131">
        <v>0.72643518518518524</v>
      </c>
      <c r="C1109" s="132">
        <v>131</v>
      </c>
      <c r="D1109" s="133">
        <v>67.12</v>
      </c>
      <c r="E1109" s="134">
        <v>8792.7200000000012</v>
      </c>
      <c r="F1109" s="135" t="s">
        <v>24</v>
      </c>
    </row>
    <row r="1110" spans="1:6">
      <c r="A1110" s="130">
        <v>43951</v>
      </c>
      <c r="B1110" s="131">
        <v>0.72664351851851849</v>
      </c>
      <c r="C1110" s="132">
        <v>10</v>
      </c>
      <c r="D1110" s="133">
        <v>67.099999999999994</v>
      </c>
      <c r="E1110" s="134">
        <v>671</v>
      </c>
      <c r="F1110" s="135" t="s">
        <v>24</v>
      </c>
    </row>
    <row r="1111" spans="1:6">
      <c r="A1111" s="130">
        <v>43951</v>
      </c>
      <c r="B1111" s="131">
        <v>0.72668981481481476</v>
      </c>
      <c r="C1111" s="132">
        <v>40</v>
      </c>
      <c r="D1111" s="133">
        <v>67.099999999999994</v>
      </c>
      <c r="E1111" s="134">
        <v>2684</v>
      </c>
      <c r="F1111" s="135" t="s">
        <v>24</v>
      </c>
    </row>
    <row r="1112" spans="1:6">
      <c r="A1112" s="130">
        <v>43951</v>
      </c>
      <c r="B1112" s="131">
        <v>0.72679398148148155</v>
      </c>
      <c r="C1112" s="132">
        <v>9</v>
      </c>
      <c r="D1112" s="133">
        <v>67.08</v>
      </c>
      <c r="E1112" s="134">
        <v>603.72</v>
      </c>
      <c r="F1112" s="135" t="s">
        <v>24</v>
      </c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BE94B8-BFA6-44BE-9F4E-F344C62ACE20}">
  <dimension ref="A1:G3121"/>
  <sheetViews>
    <sheetView showGridLines="0" zoomScaleNormal="100" workbookViewId="0">
      <selection activeCell="G3" sqref="G3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130">
        <v>43937</v>
      </c>
      <c r="B5" s="131">
        <v>0.38087962962962968</v>
      </c>
      <c r="C5" s="132">
        <v>2</v>
      </c>
      <c r="D5" s="133">
        <v>66.260000000000005</v>
      </c>
      <c r="E5" s="134">
        <v>132.52000000000001</v>
      </c>
      <c r="F5" s="135" t="s">
        <v>24</v>
      </c>
    </row>
    <row r="6" spans="1:7">
      <c r="A6" s="130">
        <v>43937</v>
      </c>
      <c r="B6" s="131">
        <v>0.38087962962962968</v>
      </c>
      <c r="C6" s="132">
        <v>76</v>
      </c>
      <c r="D6" s="133">
        <v>66.260000000000005</v>
      </c>
      <c r="E6" s="134">
        <v>5035.76</v>
      </c>
      <c r="F6" s="135" t="s">
        <v>24</v>
      </c>
    </row>
    <row r="7" spans="1:7">
      <c r="A7" s="130">
        <v>43937</v>
      </c>
      <c r="B7" s="131">
        <v>0.38087962962962968</v>
      </c>
      <c r="C7" s="132">
        <v>98</v>
      </c>
      <c r="D7" s="133">
        <v>66.260000000000005</v>
      </c>
      <c r="E7" s="134">
        <v>6493.4800000000005</v>
      </c>
      <c r="F7" s="135" t="s">
        <v>24</v>
      </c>
    </row>
    <row r="8" spans="1:7">
      <c r="A8" s="130">
        <v>43937</v>
      </c>
      <c r="B8" s="131">
        <v>0.38087962962962968</v>
      </c>
      <c r="C8" s="132">
        <v>324</v>
      </c>
      <c r="D8" s="133">
        <v>66.260000000000005</v>
      </c>
      <c r="E8" s="134">
        <v>21468.240000000002</v>
      </c>
      <c r="F8" s="135" t="s">
        <v>24</v>
      </c>
    </row>
    <row r="9" spans="1:7">
      <c r="A9" s="130">
        <v>43937</v>
      </c>
      <c r="B9" s="131">
        <v>0.39341435185185186</v>
      </c>
      <c r="C9" s="132">
        <v>90</v>
      </c>
      <c r="D9" s="133">
        <v>66.239999999999995</v>
      </c>
      <c r="E9" s="134">
        <v>5961.5999999999995</v>
      </c>
      <c r="F9" s="135" t="s">
        <v>24</v>
      </c>
    </row>
    <row r="10" spans="1:7">
      <c r="A10" s="130">
        <v>43937</v>
      </c>
      <c r="B10" s="131">
        <v>0.39341435185185186</v>
      </c>
      <c r="C10" s="132">
        <v>102</v>
      </c>
      <c r="D10" s="133">
        <v>66.239999999999995</v>
      </c>
      <c r="E10" s="134">
        <v>6756.48</v>
      </c>
      <c r="F10" s="135" t="s">
        <v>24</v>
      </c>
    </row>
    <row r="11" spans="1:7">
      <c r="A11" s="130">
        <v>43937</v>
      </c>
      <c r="B11" s="131">
        <v>0.39341435185185186</v>
      </c>
      <c r="C11" s="132">
        <v>34</v>
      </c>
      <c r="D11" s="133">
        <v>66.239999999999995</v>
      </c>
      <c r="E11" s="134">
        <v>2252.16</v>
      </c>
      <c r="F11" s="135" t="s">
        <v>24</v>
      </c>
    </row>
    <row r="12" spans="1:7">
      <c r="A12" s="130">
        <v>43937</v>
      </c>
      <c r="B12" s="131">
        <v>0.39341435185185186</v>
      </c>
      <c r="C12" s="132">
        <v>99</v>
      </c>
      <c r="D12" s="133">
        <v>66.239999999999995</v>
      </c>
      <c r="E12" s="134">
        <v>6557.7599999999993</v>
      </c>
      <c r="F12" s="135" t="s">
        <v>24</v>
      </c>
    </row>
    <row r="13" spans="1:7">
      <c r="A13" s="130">
        <v>43937</v>
      </c>
      <c r="B13" s="131">
        <v>0.39341435185185186</v>
      </c>
      <c r="C13" s="132">
        <v>125</v>
      </c>
      <c r="D13" s="133">
        <v>66.239999999999995</v>
      </c>
      <c r="E13" s="134">
        <v>8280</v>
      </c>
      <c r="F13" s="135" t="s">
        <v>24</v>
      </c>
    </row>
    <row r="14" spans="1:7">
      <c r="A14" s="130">
        <v>43937</v>
      </c>
      <c r="B14" s="131">
        <v>0.39341435185185186</v>
      </c>
      <c r="C14" s="132">
        <v>50</v>
      </c>
      <c r="D14" s="133">
        <v>66.239999999999995</v>
      </c>
      <c r="E14" s="134">
        <v>3311.9999999999995</v>
      </c>
      <c r="F14" s="135" t="s">
        <v>24</v>
      </c>
    </row>
    <row r="15" spans="1:7">
      <c r="A15" s="130">
        <v>43937</v>
      </c>
      <c r="B15" s="131">
        <v>0.39348379629629626</v>
      </c>
      <c r="C15" s="132">
        <v>15</v>
      </c>
      <c r="D15" s="133">
        <v>66.22</v>
      </c>
      <c r="E15" s="134">
        <v>993.3</v>
      </c>
      <c r="F15" s="135" t="s">
        <v>24</v>
      </c>
    </row>
    <row r="16" spans="1:7">
      <c r="A16" s="130">
        <v>43937</v>
      </c>
      <c r="B16" s="131">
        <v>0.39348379629629626</v>
      </c>
      <c r="C16" s="132">
        <v>143</v>
      </c>
      <c r="D16" s="133">
        <v>66.22</v>
      </c>
      <c r="E16" s="134">
        <v>9469.4599999999991</v>
      </c>
      <c r="F16" s="135" t="s">
        <v>24</v>
      </c>
    </row>
    <row r="17" spans="1:6">
      <c r="A17" s="130">
        <v>43937</v>
      </c>
      <c r="B17" s="131">
        <v>0.39348379629629626</v>
      </c>
      <c r="C17" s="132">
        <v>125</v>
      </c>
      <c r="D17" s="133">
        <v>66.22</v>
      </c>
      <c r="E17" s="134">
        <v>8277.5</v>
      </c>
      <c r="F17" s="135" t="s">
        <v>24</v>
      </c>
    </row>
    <row r="18" spans="1:6">
      <c r="A18" s="130">
        <v>43937</v>
      </c>
      <c r="B18" s="131">
        <v>0.39348379629629626</v>
      </c>
      <c r="C18" s="132">
        <v>55</v>
      </c>
      <c r="D18" s="133">
        <v>66.2</v>
      </c>
      <c r="E18" s="134">
        <v>3641</v>
      </c>
      <c r="F18" s="135" t="s">
        <v>24</v>
      </c>
    </row>
    <row r="19" spans="1:6">
      <c r="A19" s="130">
        <v>43937</v>
      </c>
      <c r="B19" s="131">
        <v>0.39348379629629626</v>
      </c>
      <c r="C19" s="132">
        <v>145</v>
      </c>
      <c r="D19" s="133">
        <v>66.2</v>
      </c>
      <c r="E19" s="134">
        <v>9599</v>
      </c>
      <c r="F19" s="135" t="s">
        <v>24</v>
      </c>
    </row>
    <row r="20" spans="1:6">
      <c r="A20" s="130">
        <v>43937</v>
      </c>
      <c r="B20" s="131">
        <v>0.39348379629629626</v>
      </c>
      <c r="C20" s="132">
        <v>17</v>
      </c>
      <c r="D20" s="133">
        <v>66.2</v>
      </c>
      <c r="E20" s="134">
        <v>1125.4000000000001</v>
      </c>
      <c r="F20" s="135" t="s">
        <v>24</v>
      </c>
    </row>
    <row r="21" spans="1:6">
      <c r="A21" s="130">
        <v>43937</v>
      </c>
      <c r="B21" s="131">
        <v>0.42335648148148147</v>
      </c>
      <c r="C21" s="132">
        <v>139</v>
      </c>
      <c r="D21" s="133">
        <v>66.739999999999995</v>
      </c>
      <c r="E21" s="134">
        <v>9276.8599999999988</v>
      </c>
      <c r="F21" s="135" t="s">
        <v>24</v>
      </c>
    </row>
    <row r="22" spans="1:6">
      <c r="A22" s="130">
        <v>43937</v>
      </c>
      <c r="B22" s="131">
        <v>0.42335648148148147</v>
      </c>
      <c r="C22" s="132">
        <v>125</v>
      </c>
      <c r="D22" s="133">
        <v>66.739999999999995</v>
      </c>
      <c r="E22" s="134">
        <v>8342.5</v>
      </c>
      <c r="F22" s="135" t="s">
        <v>24</v>
      </c>
    </row>
    <row r="23" spans="1:6">
      <c r="A23" s="130">
        <v>43937</v>
      </c>
      <c r="B23" s="131">
        <v>0.42335648148148147</v>
      </c>
      <c r="C23" s="132">
        <v>90</v>
      </c>
      <c r="D23" s="133">
        <v>66.739999999999995</v>
      </c>
      <c r="E23" s="134">
        <v>6006.5999999999995</v>
      </c>
      <c r="F23" s="135" t="s">
        <v>24</v>
      </c>
    </row>
    <row r="24" spans="1:6">
      <c r="A24" s="130">
        <v>43937</v>
      </c>
      <c r="B24" s="131">
        <v>0.42335648148148147</v>
      </c>
      <c r="C24" s="132">
        <v>146</v>
      </c>
      <c r="D24" s="133">
        <v>66.739999999999995</v>
      </c>
      <c r="E24" s="134">
        <v>9744.0399999999991</v>
      </c>
      <c r="F24" s="135" t="s">
        <v>24</v>
      </c>
    </row>
    <row r="25" spans="1:6">
      <c r="A25" s="130">
        <v>43937</v>
      </c>
      <c r="B25" s="131">
        <v>0.45503472222222219</v>
      </c>
      <c r="C25" s="132">
        <v>500</v>
      </c>
      <c r="D25" s="133">
        <v>66.92</v>
      </c>
      <c r="E25" s="134">
        <v>33460</v>
      </c>
      <c r="F25" s="135" t="s">
        <v>24</v>
      </c>
    </row>
    <row r="26" spans="1:6">
      <c r="A26" s="130">
        <v>43937</v>
      </c>
      <c r="B26" s="131">
        <v>0.46560185185185188</v>
      </c>
      <c r="C26" s="132">
        <v>59</v>
      </c>
      <c r="D26" s="133">
        <v>66.84</v>
      </c>
      <c r="E26" s="134">
        <v>3943.5600000000004</v>
      </c>
      <c r="F26" s="135" t="s">
        <v>24</v>
      </c>
    </row>
    <row r="27" spans="1:6">
      <c r="A27" s="130">
        <v>43937</v>
      </c>
      <c r="B27" s="131">
        <v>0.46560185185185188</v>
      </c>
      <c r="C27" s="132">
        <v>441</v>
      </c>
      <c r="D27" s="133">
        <v>66.84</v>
      </c>
      <c r="E27" s="134">
        <v>29476.440000000002</v>
      </c>
      <c r="F27" s="135" t="s">
        <v>24</v>
      </c>
    </row>
    <row r="28" spans="1:6">
      <c r="A28" s="130">
        <v>43937</v>
      </c>
      <c r="B28" s="131">
        <v>0.47015046296296298</v>
      </c>
      <c r="C28" s="132">
        <v>120</v>
      </c>
      <c r="D28" s="133">
        <v>66.78</v>
      </c>
      <c r="E28" s="134">
        <v>8013.6</v>
      </c>
      <c r="F28" s="135" t="s">
        <v>24</v>
      </c>
    </row>
    <row r="29" spans="1:6">
      <c r="A29" s="130">
        <v>43937</v>
      </c>
      <c r="B29" s="131">
        <v>0.47015046296296298</v>
      </c>
      <c r="C29" s="132">
        <v>125</v>
      </c>
      <c r="D29" s="133">
        <v>66.78</v>
      </c>
      <c r="E29" s="134">
        <v>8347.5</v>
      </c>
      <c r="F29" s="135" t="s">
        <v>24</v>
      </c>
    </row>
    <row r="30" spans="1:6">
      <c r="A30" s="130">
        <v>43937</v>
      </c>
      <c r="B30" s="131">
        <v>0.47015046296296298</v>
      </c>
      <c r="C30" s="132">
        <v>125</v>
      </c>
      <c r="D30" s="133">
        <v>66.760000000000005</v>
      </c>
      <c r="E30" s="134">
        <v>8345</v>
      </c>
      <c r="F30" s="135" t="s">
        <v>24</v>
      </c>
    </row>
    <row r="31" spans="1:6">
      <c r="A31" s="130">
        <v>43937</v>
      </c>
      <c r="B31" s="131">
        <v>0.47015046296296298</v>
      </c>
      <c r="C31" s="132">
        <v>130</v>
      </c>
      <c r="D31" s="133">
        <v>66.760000000000005</v>
      </c>
      <c r="E31" s="134">
        <v>8678.8000000000011</v>
      </c>
      <c r="F31" s="135" t="s">
        <v>24</v>
      </c>
    </row>
    <row r="32" spans="1:6">
      <c r="A32" s="130">
        <v>43937</v>
      </c>
      <c r="B32" s="131">
        <v>0.47354166666666669</v>
      </c>
      <c r="C32" s="132">
        <v>500</v>
      </c>
      <c r="D32" s="133">
        <v>66.66</v>
      </c>
      <c r="E32" s="134">
        <v>33330</v>
      </c>
      <c r="F32" s="135" t="s">
        <v>24</v>
      </c>
    </row>
    <row r="33" spans="1:6">
      <c r="A33" s="130">
        <v>43937</v>
      </c>
      <c r="B33" s="131">
        <v>0.47869212962962965</v>
      </c>
      <c r="C33" s="132">
        <v>500</v>
      </c>
      <c r="D33" s="133">
        <v>66.66</v>
      </c>
      <c r="E33" s="134">
        <v>33330</v>
      </c>
      <c r="F33" s="135" t="s">
        <v>24</v>
      </c>
    </row>
    <row r="34" spans="1:6">
      <c r="A34" s="130">
        <v>43937</v>
      </c>
      <c r="B34" s="131">
        <v>0.48129629629629633</v>
      </c>
      <c r="C34" s="132">
        <v>499</v>
      </c>
      <c r="D34" s="133">
        <v>66.58</v>
      </c>
      <c r="E34" s="134">
        <v>33223.42</v>
      </c>
      <c r="F34" s="135" t="s">
        <v>24</v>
      </c>
    </row>
    <row r="35" spans="1:6">
      <c r="A35" s="130">
        <v>43937</v>
      </c>
      <c r="B35" s="131">
        <v>0.48129629629629633</v>
      </c>
      <c r="C35" s="132">
        <v>1</v>
      </c>
      <c r="D35" s="133">
        <v>66.58</v>
      </c>
      <c r="E35" s="134">
        <v>66.58</v>
      </c>
      <c r="F35" s="135" t="s">
        <v>24</v>
      </c>
    </row>
    <row r="36" spans="1:6">
      <c r="A36" s="130">
        <v>43937</v>
      </c>
      <c r="B36" s="131">
        <v>0.48142361111111115</v>
      </c>
      <c r="C36" s="132">
        <v>30</v>
      </c>
      <c r="D36" s="133">
        <v>66.599999999999994</v>
      </c>
      <c r="E36" s="134">
        <v>1997.9999999999998</v>
      </c>
      <c r="F36" s="135" t="s">
        <v>24</v>
      </c>
    </row>
    <row r="37" spans="1:6">
      <c r="A37" s="130">
        <v>43937</v>
      </c>
      <c r="B37" s="131">
        <v>0.48142361111111115</v>
      </c>
      <c r="C37" s="132">
        <v>28</v>
      </c>
      <c r="D37" s="133">
        <v>66.599999999999994</v>
      </c>
      <c r="E37" s="134">
        <v>1864.7999999999997</v>
      </c>
      <c r="F37" s="135" t="s">
        <v>24</v>
      </c>
    </row>
    <row r="38" spans="1:6">
      <c r="A38" s="130">
        <v>43937</v>
      </c>
      <c r="B38" s="131">
        <v>0.48142361111111115</v>
      </c>
      <c r="C38" s="132">
        <v>59</v>
      </c>
      <c r="D38" s="133">
        <v>66.599999999999994</v>
      </c>
      <c r="E38" s="134">
        <v>3929.3999999999996</v>
      </c>
      <c r="F38" s="135" t="s">
        <v>24</v>
      </c>
    </row>
    <row r="39" spans="1:6">
      <c r="A39" s="130">
        <v>43937</v>
      </c>
      <c r="B39" s="131">
        <v>0.48142361111111115</v>
      </c>
      <c r="C39" s="132">
        <v>383</v>
      </c>
      <c r="D39" s="133">
        <v>66.599999999999994</v>
      </c>
      <c r="E39" s="134">
        <v>25507.8</v>
      </c>
      <c r="F39" s="135" t="s">
        <v>24</v>
      </c>
    </row>
    <row r="40" spans="1:6">
      <c r="A40" s="130">
        <v>43937</v>
      </c>
      <c r="B40" s="131">
        <v>0.48374999999999996</v>
      </c>
      <c r="C40" s="132">
        <v>300</v>
      </c>
      <c r="D40" s="133">
        <v>66.44</v>
      </c>
      <c r="E40" s="134">
        <v>19932</v>
      </c>
      <c r="F40" s="135" t="s">
        <v>24</v>
      </c>
    </row>
    <row r="41" spans="1:6">
      <c r="A41" s="130">
        <v>43937</v>
      </c>
      <c r="B41" s="131">
        <v>0.48374999999999996</v>
      </c>
      <c r="C41" s="132">
        <v>200</v>
      </c>
      <c r="D41" s="133">
        <v>66.44</v>
      </c>
      <c r="E41" s="134">
        <v>13288</v>
      </c>
      <c r="F41" s="135" t="s">
        <v>24</v>
      </c>
    </row>
    <row r="42" spans="1:6">
      <c r="A42" s="130">
        <v>43937</v>
      </c>
      <c r="B42" s="131">
        <v>0.49680555555555556</v>
      </c>
      <c r="C42" s="132">
        <v>107</v>
      </c>
      <c r="D42" s="133">
        <v>66.540000000000006</v>
      </c>
      <c r="E42" s="134">
        <v>7119.7800000000007</v>
      </c>
      <c r="F42" s="135" t="s">
        <v>24</v>
      </c>
    </row>
    <row r="43" spans="1:6">
      <c r="A43" s="130">
        <v>43937</v>
      </c>
      <c r="B43" s="131">
        <v>0.49680555555555556</v>
      </c>
      <c r="C43" s="132">
        <v>99</v>
      </c>
      <c r="D43" s="133">
        <v>66.540000000000006</v>
      </c>
      <c r="E43" s="134">
        <v>6587.4600000000009</v>
      </c>
      <c r="F43" s="135" t="s">
        <v>24</v>
      </c>
    </row>
    <row r="44" spans="1:6">
      <c r="A44" s="130">
        <v>43937</v>
      </c>
      <c r="B44" s="131">
        <v>0.49680555555555556</v>
      </c>
      <c r="C44" s="132">
        <v>125</v>
      </c>
      <c r="D44" s="133">
        <v>66.540000000000006</v>
      </c>
      <c r="E44" s="134">
        <v>8317.5</v>
      </c>
      <c r="F44" s="135" t="s">
        <v>24</v>
      </c>
    </row>
    <row r="45" spans="1:6">
      <c r="A45" s="130">
        <v>43937</v>
      </c>
      <c r="B45" s="131">
        <v>0.49680555555555556</v>
      </c>
      <c r="C45" s="132">
        <v>61</v>
      </c>
      <c r="D45" s="133">
        <v>66.540000000000006</v>
      </c>
      <c r="E45" s="134">
        <v>4058.9400000000005</v>
      </c>
      <c r="F45" s="135" t="s">
        <v>24</v>
      </c>
    </row>
    <row r="46" spans="1:6">
      <c r="A46" s="130">
        <v>43937</v>
      </c>
      <c r="B46" s="131">
        <v>0.49680555555555556</v>
      </c>
      <c r="C46" s="132">
        <v>120</v>
      </c>
      <c r="D46" s="133">
        <v>66.540000000000006</v>
      </c>
      <c r="E46" s="134">
        <v>7984.8000000000011</v>
      </c>
      <c r="F46" s="135" t="s">
        <v>24</v>
      </c>
    </row>
    <row r="47" spans="1:6">
      <c r="A47" s="130">
        <v>43937</v>
      </c>
      <c r="B47" s="131">
        <v>0.49680555555555556</v>
      </c>
      <c r="C47" s="132">
        <v>153</v>
      </c>
      <c r="D47" s="133">
        <v>66.540000000000006</v>
      </c>
      <c r="E47" s="134">
        <v>10180.620000000001</v>
      </c>
      <c r="F47" s="135" t="s">
        <v>24</v>
      </c>
    </row>
    <row r="48" spans="1:6">
      <c r="A48" s="130">
        <v>43937</v>
      </c>
      <c r="B48" s="131">
        <v>0.49680555555555556</v>
      </c>
      <c r="C48" s="132">
        <v>90</v>
      </c>
      <c r="D48" s="133">
        <v>66.540000000000006</v>
      </c>
      <c r="E48" s="134">
        <v>5988.6</v>
      </c>
      <c r="F48" s="135" t="s">
        <v>24</v>
      </c>
    </row>
    <row r="49" spans="1:6">
      <c r="A49" s="130">
        <v>43937</v>
      </c>
      <c r="B49" s="131">
        <v>0.49680555555555556</v>
      </c>
      <c r="C49" s="132">
        <v>104</v>
      </c>
      <c r="D49" s="133">
        <v>66.540000000000006</v>
      </c>
      <c r="E49" s="134">
        <v>6920.1600000000008</v>
      </c>
      <c r="F49" s="135" t="s">
        <v>24</v>
      </c>
    </row>
    <row r="50" spans="1:6">
      <c r="A50" s="130">
        <v>43937</v>
      </c>
      <c r="B50" s="131">
        <v>0.49680555555555556</v>
      </c>
      <c r="C50" s="132">
        <v>122</v>
      </c>
      <c r="D50" s="133">
        <v>66.540000000000006</v>
      </c>
      <c r="E50" s="134">
        <v>8117.880000000001</v>
      </c>
      <c r="F50" s="135" t="s">
        <v>24</v>
      </c>
    </row>
    <row r="51" spans="1:6">
      <c r="A51" s="130">
        <v>43937</v>
      </c>
      <c r="B51" s="131">
        <v>0.49680555555555556</v>
      </c>
      <c r="C51" s="132">
        <v>19</v>
      </c>
      <c r="D51" s="133">
        <v>66.540000000000006</v>
      </c>
      <c r="E51" s="134">
        <v>1264.2600000000002</v>
      </c>
      <c r="F51" s="135" t="s">
        <v>24</v>
      </c>
    </row>
    <row r="52" spans="1:6">
      <c r="A52" s="130">
        <v>43937</v>
      </c>
      <c r="B52" s="131">
        <v>0.49907407407407406</v>
      </c>
      <c r="C52" s="132">
        <v>368</v>
      </c>
      <c r="D52" s="133">
        <v>66.459999999999994</v>
      </c>
      <c r="E52" s="134">
        <v>24457.279999999999</v>
      </c>
      <c r="F52" s="135" t="s">
        <v>24</v>
      </c>
    </row>
    <row r="53" spans="1:6">
      <c r="A53" s="130">
        <v>43937</v>
      </c>
      <c r="B53" s="131">
        <v>0.49907407407407406</v>
      </c>
      <c r="C53" s="132">
        <v>57</v>
      </c>
      <c r="D53" s="133">
        <v>66.459999999999994</v>
      </c>
      <c r="E53" s="134">
        <v>3788.22</v>
      </c>
      <c r="F53" s="135" t="s">
        <v>24</v>
      </c>
    </row>
    <row r="54" spans="1:6">
      <c r="A54" s="130">
        <v>43937</v>
      </c>
      <c r="B54" s="131">
        <v>0.49907407407407406</v>
      </c>
      <c r="C54" s="132">
        <v>75</v>
      </c>
      <c r="D54" s="133">
        <v>66.459999999999994</v>
      </c>
      <c r="E54" s="134">
        <v>4984.4999999999991</v>
      </c>
      <c r="F54" s="135" t="s">
        <v>24</v>
      </c>
    </row>
    <row r="55" spans="1:6">
      <c r="A55" s="130">
        <v>43937</v>
      </c>
      <c r="B55" s="131">
        <v>0.50173611111111105</v>
      </c>
      <c r="C55" s="132">
        <v>500</v>
      </c>
      <c r="D55" s="133">
        <v>66.34</v>
      </c>
      <c r="E55" s="134">
        <v>33170</v>
      </c>
      <c r="F55" s="135" t="s">
        <v>24</v>
      </c>
    </row>
    <row r="56" spans="1:6">
      <c r="A56" s="130">
        <v>43937</v>
      </c>
      <c r="B56" s="131">
        <v>0.50473379629629633</v>
      </c>
      <c r="C56" s="132">
        <v>60</v>
      </c>
      <c r="D56" s="133">
        <v>66.16</v>
      </c>
      <c r="E56" s="134">
        <v>3969.6</v>
      </c>
      <c r="F56" s="135" t="s">
        <v>24</v>
      </c>
    </row>
    <row r="57" spans="1:6">
      <c r="A57" s="130">
        <v>43937</v>
      </c>
      <c r="B57" s="131">
        <v>0.50473379629629633</v>
      </c>
      <c r="C57" s="132">
        <v>8</v>
      </c>
      <c r="D57" s="133">
        <v>66.16</v>
      </c>
      <c r="E57" s="134">
        <v>529.28</v>
      </c>
      <c r="F57" s="135" t="s">
        <v>24</v>
      </c>
    </row>
    <row r="58" spans="1:6">
      <c r="A58" s="130">
        <v>43937</v>
      </c>
      <c r="B58" s="131">
        <v>0.50520833333333337</v>
      </c>
      <c r="C58" s="132">
        <v>382</v>
      </c>
      <c r="D58" s="133">
        <v>66.16</v>
      </c>
      <c r="E58" s="134">
        <v>25273.119999999999</v>
      </c>
      <c r="F58" s="135" t="s">
        <v>24</v>
      </c>
    </row>
    <row r="59" spans="1:6">
      <c r="A59" s="130">
        <v>43937</v>
      </c>
      <c r="B59" s="131">
        <v>0.50520833333333337</v>
      </c>
      <c r="C59" s="132">
        <v>50</v>
      </c>
      <c r="D59" s="133">
        <v>66.16</v>
      </c>
      <c r="E59" s="134">
        <v>3308</v>
      </c>
      <c r="F59" s="135" t="s">
        <v>24</v>
      </c>
    </row>
    <row r="60" spans="1:6">
      <c r="A60" s="130">
        <v>43937</v>
      </c>
      <c r="B60" s="131">
        <v>0.51517361111111104</v>
      </c>
      <c r="C60" s="132">
        <v>63</v>
      </c>
      <c r="D60" s="133">
        <v>66.260000000000005</v>
      </c>
      <c r="E60" s="134">
        <v>4174.38</v>
      </c>
      <c r="F60" s="135" t="s">
        <v>24</v>
      </c>
    </row>
    <row r="61" spans="1:6">
      <c r="A61" s="130">
        <v>43937</v>
      </c>
      <c r="B61" s="131">
        <v>0.51517361111111104</v>
      </c>
      <c r="C61" s="132">
        <v>84</v>
      </c>
      <c r="D61" s="133">
        <v>66.260000000000005</v>
      </c>
      <c r="E61" s="134">
        <v>5565.84</v>
      </c>
      <c r="F61" s="135" t="s">
        <v>24</v>
      </c>
    </row>
    <row r="62" spans="1:6">
      <c r="A62" s="130">
        <v>43937</v>
      </c>
      <c r="B62" s="131">
        <v>0.51517361111111104</v>
      </c>
      <c r="C62" s="132">
        <v>125</v>
      </c>
      <c r="D62" s="133">
        <v>66.260000000000005</v>
      </c>
      <c r="E62" s="134">
        <v>8282.5</v>
      </c>
      <c r="F62" s="135" t="s">
        <v>24</v>
      </c>
    </row>
    <row r="63" spans="1:6">
      <c r="A63" s="130">
        <v>43937</v>
      </c>
      <c r="B63" s="131">
        <v>0.51517361111111104</v>
      </c>
      <c r="C63" s="132">
        <v>92</v>
      </c>
      <c r="D63" s="133">
        <v>66.260000000000005</v>
      </c>
      <c r="E63" s="134">
        <v>6095.92</v>
      </c>
      <c r="F63" s="135" t="s">
        <v>24</v>
      </c>
    </row>
    <row r="64" spans="1:6">
      <c r="A64" s="130">
        <v>43937</v>
      </c>
      <c r="B64" s="131">
        <v>0.51517361111111104</v>
      </c>
      <c r="C64" s="132">
        <v>90</v>
      </c>
      <c r="D64" s="133">
        <v>66.260000000000005</v>
      </c>
      <c r="E64" s="134">
        <v>5963.4000000000005</v>
      </c>
      <c r="F64" s="135" t="s">
        <v>24</v>
      </c>
    </row>
    <row r="65" spans="1:6">
      <c r="A65" s="130">
        <v>43937</v>
      </c>
      <c r="B65" s="131">
        <v>0.51517361111111104</v>
      </c>
      <c r="C65" s="132">
        <v>80</v>
      </c>
      <c r="D65" s="133">
        <v>66.260000000000005</v>
      </c>
      <c r="E65" s="134">
        <v>5300.8</v>
      </c>
      <c r="F65" s="135" t="s">
        <v>24</v>
      </c>
    </row>
    <row r="66" spans="1:6">
      <c r="A66" s="130">
        <v>43937</v>
      </c>
      <c r="B66" s="131">
        <v>0.51523148148148146</v>
      </c>
      <c r="C66" s="132">
        <v>166</v>
      </c>
      <c r="D66" s="133">
        <v>66.260000000000005</v>
      </c>
      <c r="E66" s="134">
        <v>10999.160000000002</v>
      </c>
      <c r="F66" s="135" t="s">
        <v>24</v>
      </c>
    </row>
    <row r="67" spans="1:6">
      <c r="A67" s="130">
        <v>43937</v>
      </c>
      <c r="B67" s="131">
        <v>0.51523148148148146</v>
      </c>
      <c r="C67" s="132">
        <v>200</v>
      </c>
      <c r="D67" s="133">
        <v>66.260000000000005</v>
      </c>
      <c r="E67" s="134">
        <v>13252.000000000002</v>
      </c>
      <c r="F67" s="135" t="s">
        <v>24</v>
      </c>
    </row>
    <row r="68" spans="1:6">
      <c r="A68" s="130">
        <v>43937</v>
      </c>
      <c r="B68" s="131">
        <v>0.51523148148148146</v>
      </c>
      <c r="C68" s="132">
        <v>400</v>
      </c>
      <c r="D68" s="133">
        <v>66.260000000000005</v>
      </c>
      <c r="E68" s="134">
        <v>26504.000000000004</v>
      </c>
      <c r="F68" s="135" t="s">
        <v>24</v>
      </c>
    </row>
    <row r="69" spans="1:6">
      <c r="A69" s="130">
        <v>43937</v>
      </c>
      <c r="B69" s="131">
        <v>0.51523148148148146</v>
      </c>
      <c r="C69" s="132">
        <v>200</v>
      </c>
      <c r="D69" s="133">
        <v>66.260000000000005</v>
      </c>
      <c r="E69" s="134">
        <v>13252.000000000002</v>
      </c>
      <c r="F69" s="135" t="s">
        <v>24</v>
      </c>
    </row>
    <row r="70" spans="1:6">
      <c r="A70" s="130">
        <v>43937</v>
      </c>
      <c r="B70" s="131">
        <v>0.51534722222222229</v>
      </c>
      <c r="C70" s="132">
        <v>81</v>
      </c>
      <c r="D70" s="133">
        <v>66.28</v>
      </c>
      <c r="E70" s="134">
        <v>5368.68</v>
      </c>
      <c r="F70" s="135" t="s">
        <v>24</v>
      </c>
    </row>
    <row r="71" spans="1:6">
      <c r="A71" s="130">
        <v>43937</v>
      </c>
      <c r="B71" s="131">
        <v>0.51534722222222229</v>
      </c>
      <c r="C71" s="132">
        <v>165</v>
      </c>
      <c r="D71" s="133">
        <v>66.28</v>
      </c>
      <c r="E71" s="134">
        <v>10936.2</v>
      </c>
      <c r="F71" s="135" t="s">
        <v>24</v>
      </c>
    </row>
    <row r="72" spans="1:6">
      <c r="A72" s="130">
        <v>43937</v>
      </c>
      <c r="B72" s="131">
        <v>0.51534722222222229</v>
      </c>
      <c r="C72" s="132">
        <v>161</v>
      </c>
      <c r="D72" s="133">
        <v>66.28</v>
      </c>
      <c r="E72" s="134">
        <v>10671.08</v>
      </c>
      <c r="F72" s="135" t="s">
        <v>24</v>
      </c>
    </row>
    <row r="73" spans="1:6">
      <c r="A73" s="130">
        <v>43937</v>
      </c>
      <c r="B73" s="131">
        <v>0.51534722222222229</v>
      </c>
      <c r="C73" s="132">
        <v>93</v>
      </c>
      <c r="D73" s="133">
        <v>66.28</v>
      </c>
      <c r="E73" s="134">
        <v>6164.04</v>
      </c>
      <c r="F73" s="135" t="s">
        <v>24</v>
      </c>
    </row>
    <row r="74" spans="1:6">
      <c r="A74" s="130">
        <v>43937</v>
      </c>
      <c r="B74" s="131">
        <v>0.5154050925925926</v>
      </c>
      <c r="C74" s="132">
        <v>16</v>
      </c>
      <c r="D74" s="133">
        <v>66.28</v>
      </c>
      <c r="E74" s="134">
        <v>1060.48</v>
      </c>
      <c r="F74" s="135" t="s">
        <v>24</v>
      </c>
    </row>
    <row r="75" spans="1:6">
      <c r="A75" s="130">
        <v>43937</v>
      </c>
      <c r="B75" s="131">
        <v>0.5154050925925926</v>
      </c>
      <c r="C75" s="132">
        <v>5</v>
      </c>
      <c r="D75" s="133">
        <v>66.28</v>
      </c>
      <c r="E75" s="134">
        <v>331.4</v>
      </c>
      <c r="F75" s="135" t="s">
        <v>24</v>
      </c>
    </row>
    <row r="76" spans="1:6">
      <c r="A76" s="130">
        <v>43937</v>
      </c>
      <c r="B76" s="131">
        <v>0.5154050925925926</v>
      </c>
      <c r="C76" s="132">
        <v>85</v>
      </c>
      <c r="D76" s="133">
        <v>66.28</v>
      </c>
      <c r="E76" s="134">
        <v>5633.8</v>
      </c>
      <c r="F76" s="135" t="s">
        <v>24</v>
      </c>
    </row>
    <row r="77" spans="1:6">
      <c r="A77" s="130">
        <v>43937</v>
      </c>
      <c r="B77" s="131">
        <v>0.5154050925925926</v>
      </c>
      <c r="C77" s="132">
        <v>90</v>
      </c>
      <c r="D77" s="133">
        <v>66.28</v>
      </c>
      <c r="E77" s="134">
        <v>5965.2</v>
      </c>
      <c r="F77" s="135" t="s">
        <v>24</v>
      </c>
    </row>
    <row r="78" spans="1:6">
      <c r="A78" s="130">
        <v>43937</v>
      </c>
      <c r="B78" s="131">
        <v>0.5154050925925926</v>
      </c>
      <c r="C78" s="132">
        <v>84</v>
      </c>
      <c r="D78" s="133">
        <v>66.28</v>
      </c>
      <c r="E78" s="134">
        <v>5567.52</v>
      </c>
      <c r="F78" s="135" t="s">
        <v>24</v>
      </c>
    </row>
    <row r="79" spans="1:6">
      <c r="A79" s="130">
        <v>43937</v>
      </c>
      <c r="B79" s="131">
        <v>0.5154050925925926</v>
      </c>
      <c r="C79" s="132">
        <v>44</v>
      </c>
      <c r="D79" s="133">
        <v>66.28</v>
      </c>
      <c r="E79" s="134">
        <v>2916.32</v>
      </c>
      <c r="F79" s="135" t="s">
        <v>24</v>
      </c>
    </row>
    <row r="80" spans="1:6">
      <c r="A80" s="130">
        <v>43937</v>
      </c>
      <c r="B80" s="131">
        <v>0.5154050925925926</v>
      </c>
      <c r="C80" s="132">
        <v>173</v>
      </c>
      <c r="D80" s="133">
        <v>66.28</v>
      </c>
      <c r="E80" s="134">
        <v>11466.44</v>
      </c>
      <c r="F80" s="135" t="s">
        <v>24</v>
      </c>
    </row>
    <row r="81" spans="1:6">
      <c r="A81" s="130">
        <v>43937</v>
      </c>
      <c r="B81" s="131">
        <v>0.5154050925925926</v>
      </c>
      <c r="C81" s="132">
        <v>3</v>
      </c>
      <c r="D81" s="133">
        <v>66.28</v>
      </c>
      <c r="E81" s="134">
        <v>198.84</v>
      </c>
      <c r="F81" s="135" t="s">
        <v>24</v>
      </c>
    </row>
    <row r="82" spans="1:6">
      <c r="A82" s="130">
        <v>43937</v>
      </c>
      <c r="B82" s="131">
        <v>0.57289351851851844</v>
      </c>
      <c r="C82" s="132">
        <v>157</v>
      </c>
      <c r="D82" s="133">
        <v>66.180000000000007</v>
      </c>
      <c r="E82" s="134">
        <v>10390.26</v>
      </c>
      <c r="F82" s="135" t="s">
        <v>24</v>
      </c>
    </row>
    <row r="83" spans="1:6">
      <c r="A83" s="130">
        <v>43937</v>
      </c>
      <c r="B83" s="131">
        <v>0.57289351851851844</v>
      </c>
      <c r="C83" s="132">
        <v>89</v>
      </c>
      <c r="D83" s="133">
        <v>66.180000000000007</v>
      </c>
      <c r="E83" s="134">
        <v>5890.02</v>
      </c>
      <c r="F83" s="135" t="s">
        <v>24</v>
      </c>
    </row>
    <row r="84" spans="1:6">
      <c r="A84" s="130">
        <v>43937</v>
      </c>
      <c r="B84" s="131">
        <v>0.57289351851851844</v>
      </c>
      <c r="C84" s="132">
        <v>100</v>
      </c>
      <c r="D84" s="133">
        <v>66.180000000000007</v>
      </c>
      <c r="E84" s="134">
        <v>6618.0000000000009</v>
      </c>
      <c r="F84" s="135" t="s">
        <v>24</v>
      </c>
    </row>
    <row r="85" spans="1:6">
      <c r="A85" s="130">
        <v>43937</v>
      </c>
      <c r="B85" s="131">
        <v>0.57289351851851844</v>
      </c>
      <c r="C85" s="132">
        <v>83</v>
      </c>
      <c r="D85" s="133">
        <v>66.180000000000007</v>
      </c>
      <c r="E85" s="134">
        <v>5492.9400000000005</v>
      </c>
      <c r="F85" s="135" t="s">
        <v>24</v>
      </c>
    </row>
    <row r="86" spans="1:6">
      <c r="A86" s="130">
        <v>43937</v>
      </c>
      <c r="B86" s="131">
        <v>0.57289351851851844</v>
      </c>
      <c r="C86" s="132">
        <v>147</v>
      </c>
      <c r="D86" s="133">
        <v>66.180000000000007</v>
      </c>
      <c r="E86" s="134">
        <v>9728.4600000000009</v>
      </c>
      <c r="F86" s="135" t="s">
        <v>24</v>
      </c>
    </row>
    <row r="87" spans="1:6">
      <c r="A87" s="130">
        <v>43937</v>
      </c>
      <c r="B87" s="131">
        <v>0.57289351851851844</v>
      </c>
      <c r="C87" s="132">
        <v>61</v>
      </c>
      <c r="D87" s="133">
        <v>66.180000000000007</v>
      </c>
      <c r="E87" s="134">
        <v>4036.9800000000005</v>
      </c>
      <c r="F87" s="135" t="s">
        <v>24</v>
      </c>
    </row>
    <row r="88" spans="1:6">
      <c r="A88" s="130">
        <v>43937</v>
      </c>
      <c r="B88" s="131">
        <v>0.57289351851851844</v>
      </c>
      <c r="C88" s="132">
        <v>84</v>
      </c>
      <c r="D88" s="133">
        <v>66.180000000000007</v>
      </c>
      <c r="E88" s="134">
        <v>5559.1200000000008</v>
      </c>
      <c r="F88" s="135" t="s">
        <v>24</v>
      </c>
    </row>
    <row r="89" spans="1:6">
      <c r="A89" s="130">
        <v>43937</v>
      </c>
      <c r="B89" s="131">
        <v>0.57289351851851844</v>
      </c>
      <c r="C89" s="132">
        <v>90</v>
      </c>
      <c r="D89" s="133">
        <v>66.180000000000007</v>
      </c>
      <c r="E89" s="134">
        <v>5956.2000000000007</v>
      </c>
      <c r="F89" s="135" t="s">
        <v>24</v>
      </c>
    </row>
    <row r="90" spans="1:6">
      <c r="A90" s="130">
        <v>43937</v>
      </c>
      <c r="B90" s="131">
        <v>0.57289351851851844</v>
      </c>
      <c r="C90" s="132">
        <v>125</v>
      </c>
      <c r="D90" s="133">
        <v>66.180000000000007</v>
      </c>
      <c r="E90" s="134">
        <v>8272.5</v>
      </c>
      <c r="F90" s="135" t="s">
        <v>24</v>
      </c>
    </row>
    <row r="91" spans="1:6">
      <c r="A91" s="130">
        <v>43937</v>
      </c>
      <c r="B91" s="131">
        <v>0.57289351851851844</v>
      </c>
      <c r="C91" s="132">
        <v>84</v>
      </c>
      <c r="D91" s="133">
        <v>66.16</v>
      </c>
      <c r="E91" s="134">
        <v>5557.44</v>
      </c>
      <c r="F91" s="135" t="s">
        <v>24</v>
      </c>
    </row>
    <row r="92" spans="1:6">
      <c r="A92" s="130">
        <v>43937</v>
      </c>
      <c r="B92" s="131">
        <v>0.57289351851851844</v>
      </c>
      <c r="C92" s="132">
        <v>90</v>
      </c>
      <c r="D92" s="133">
        <v>66.16</v>
      </c>
      <c r="E92" s="134">
        <v>5954.4</v>
      </c>
      <c r="F92" s="135" t="s">
        <v>24</v>
      </c>
    </row>
    <row r="93" spans="1:6">
      <c r="A93" s="130">
        <v>43937</v>
      </c>
      <c r="B93" s="131">
        <v>0.57289351851851844</v>
      </c>
      <c r="C93" s="132">
        <v>155</v>
      </c>
      <c r="D93" s="133">
        <v>66.16</v>
      </c>
      <c r="E93" s="134">
        <v>10254.799999999999</v>
      </c>
      <c r="F93" s="135" t="s">
        <v>24</v>
      </c>
    </row>
    <row r="94" spans="1:6">
      <c r="A94" s="130">
        <v>43937</v>
      </c>
      <c r="B94" s="131">
        <v>0.57289351851851844</v>
      </c>
      <c r="C94" s="132">
        <v>33</v>
      </c>
      <c r="D94" s="133">
        <v>66.16</v>
      </c>
      <c r="E94" s="134">
        <v>2183.2799999999997</v>
      </c>
      <c r="F94" s="135" t="s">
        <v>24</v>
      </c>
    </row>
    <row r="95" spans="1:6">
      <c r="A95" s="130">
        <v>43937</v>
      </c>
      <c r="B95" s="131">
        <v>0.57289351851851844</v>
      </c>
      <c r="C95" s="132">
        <v>125</v>
      </c>
      <c r="D95" s="133">
        <v>66.16</v>
      </c>
      <c r="E95" s="134">
        <v>8270</v>
      </c>
      <c r="F95" s="135" t="s">
        <v>24</v>
      </c>
    </row>
    <row r="96" spans="1:6">
      <c r="A96" s="130">
        <v>43937</v>
      </c>
      <c r="B96" s="131">
        <v>0.57289351851851844</v>
      </c>
      <c r="C96" s="132">
        <v>61</v>
      </c>
      <c r="D96" s="133">
        <v>66.16</v>
      </c>
      <c r="E96" s="134">
        <v>4035.7599999999998</v>
      </c>
      <c r="F96" s="135" t="s">
        <v>24</v>
      </c>
    </row>
    <row r="97" spans="1:6">
      <c r="A97" s="130">
        <v>43937</v>
      </c>
      <c r="B97" s="131">
        <v>0.57289351851851844</v>
      </c>
      <c r="C97" s="132">
        <v>516</v>
      </c>
      <c r="D97" s="133">
        <v>66.180000000000007</v>
      </c>
      <c r="E97" s="134">
        <v>34148.880000000005</v>
      </c>
      <c r="F97" s="135" t="s">
        <v>24</v>
      </c>
    </row>
    <row r="98" spans="1:6">
      <c r="A98" s="130">
        <v>43937</v>
      </c>
      <c r="B98" s="131">
        <v>0.58815972222222213</v>
      </c>
      <c r="C98" s="132">
        <v>27</v>
      </c>
      <c r="D98" s="133">
        <v>66.12</v>
      </c>
      <c r="E98" s="134">
        <v>1785.2400000000002</v>
      </c>
      <c r="F98" s="135" t="s">
        <v>24</v>
      </c>
    </row>
    <row r="99" spans="1:6">
      <c r="A99" s="130">
        <v>43937</v>
      </c>
      <c r="B99" s="131">
        <v>0.58815972222222213</v>
      </c>
      <c r="C99" s="132">
        <v>136</v>
      </c>
      <c r="D99" s="133">
        <v>66.12</v>
      </c>
      <c r="E99" s="134">
        <v>8992.32</v>
      </c>
      <c r="F99" s="135" t="s">
        <v>24</v>
      </c>
    </row>
    <row r="100" spans="1:6">
      <c r="A100" s="130">
        <v>43937</v>
      </c>
      <c r="B100" s="131">
        <v>0.58815972222222213</v>
      </c>
      <c r="C100" s="132">
        <v>16</v>
      </c>
      <c r="D100" s="133">
        <v>66.12</v>
      </c>
      <c r="E100" s="134">
        <v>1057.92</v>
      </c>
      <c r="F100" s="135" t="s">
        <v>24</v>
      </c>
    </row>
    <row r="101" spans="1:6">
      <c r="A101" s="130">
        <v>43937</v>
      </c>
      <c r="B101" s="131">
        <v>0.58815972222222213</v>
      </c>
      <c r="C101" s="132">
        <v>125</v>
      </c>
      <c r="D101" s="133">
        <v>66.12</v>
      </c>
      <c r="E101" s="134">
        <v>8265</v>
      </c>
      <c r="F101" s="135" t="s">
        <v>24</v>
      </c>
    </row>
    <row r="102" spans="1:6">
      <c r="A102" s="130">
        <v>43937</v>
      </c>
      <c r="B102" s="131">
        <v>0.58815972222222213</v>
      </c>
      <c r="C102" s="132">
        <v>90</v>
      </c>
      <c r="D102" s="133">
        <v>66.12</v>
      </c>
      <c r="E102" s="134">
        <v>5950.8</v>
      </c>
      <c r="F102" s="135" t="s">
        <v>24</v>
      </c>
    </row>
    <row r="103" spans="1:6">
      <c r="A103" s="130">
        <v>43937</v>
      </c>
      <c r="B103" s="131">
        <v>0.58815972222222213</v>
      </c>
      <c r="C103" s="132">
        <v>106</v>
      </c>
      <c r="D103" s="133">
        <v>66.12</v>
      </c>
      <c r="E103" s="134">
        <v>7008.72</v>
      </c>
      <c r="F103" s="135" t="s">
        <v>24</v>
      </c>
    </row>
    <row r="104" spans="1:6">
      <c r="A104" s="130">
        <v>43937</v>
      </c>
      <c r="B104" s="131">
        <v>0.58822916666666669</v>
      </c>
      <c r="C104" s="132">
        <v>90</v>
      </c>
      <c r="D104" s="133">
        <v>66.099999999999994</v>
      </c>
      <c r="E104" s="134">
        <v>5948.9999999999991</v>
      </c>
      <c r="F104" s="135" t="s">
        <v>24</v>
      </c>
    </row>
    <row r="105" spans="1:6">
      <c r="A105" s="130">
        <v>43937</v>
      </c>
      <c r="B105" s="131">
        <v>0.58822916666666669</v>
      </c>
      <c r="C105" s="132">
        <v>248</v>
      </c>
      <c r="D105" s="133">
        <v>66.099999999999994</v>
      </c>
      <c r="E105" s="134">
        <v>16392.8</v>
      </c>
      <c r="F105" s="135" t="s">
        <v>24</v>
      </c>
    </row>
    <row r="106" spans="1:6">
      <c r="A106" s="130">
        <v>43937</v>
      </c>
      <c r="B106" s="131">
        <v>0.58822916666666669</v>
      </c>
      <c r="C106" s="132">
        <v>125</v>
      </c>
      <c r="D106" s="133">
        <v>66.099999999999994</v>
      </c>
      <c r="E106" s="134">
        <v>8262.5</v>
      </c>
      <c r="F106" s="135" t="s">
        <v>24</v>
      </c>
    </row>
    <row r="107" spans="1:6">
      <c r="A107" s="130">
        <v>43937</v>
      </c>
      <c r="B107" s="131">
        <v>0.58822916666666669</v>
      </c>
      <c r="C107" s="132">
        <v>37</v>
      </c>
      <c r="D107" s="133">
        <v>66.099999999999994</v>
      </c>
      <c r="E107" s="134">
        <v>2445.6999999999998</v>
      </c>
      <c r="F107" s="135" t="s">
        <v>24</v>
      </c>
    </row>
    <row r="108" spans="1:6">
      <c r="A108" s="130">
        <v>43937</v>
      </c>
      <c r="B108" s="131">
        <v>0.62875000000000003</v>
      </c>
      <c r="C108" s="132">
        <v>500</v>
      </c>
      <c r="D108" s="133">
        <v>66.400000000000006</v>
      </c>
      <c r="E108" s="134">
        <v>33200</v>
      </c>
      <c r="F108" s="135" t="s">
        <v>24</v>
      </c>
    </row>
    <row r="109" spans="1:6">
      <c r="A109" s="130">
        <v>43937</v>
      </c>
      <c r="B109" s="131">
        <v>0.6379166666666668</v>
      </c>
      <c r="C109" s="132">
        <v>500</v>
      </c>
      <c r="D109" s="133">
        <v>66.3</v>
      </c>
      <c r="E109" s="134">
        <v>33150</v>
      </c>
      <c r="F109" s="135" t="s">
        <v>24</v>
      </c>
    </row>
    <row r="110" spans="1:6">
      <c r="A110" s="130">
        <v>43937</v>
      </c>
      <c r="B110" s="131">
        <v>0.63914351851851847</v>
      </c>
      <c r="C110" s="132">
        <v>76</v>
      </c>
      <c r="D110" s="133">
        <v>66.28</v>
      </c>
      <c r="E110" s="134">
        <v>5037.28</v>
      </c>
      <c r="F110" s="135" t="s">
        <v>24</v>
      </c>
    </row>
    <row r="111" spans="1:6">
      <c r="A111" s="130">
        <v>43937</v>
      </c>
      <c r="B111" s="131">
        <v>0.63914351851851847</v>
      </c>
      <c r="C111" s="132">
        <v>156</v>
      </c>
      <c r="D111" s="133">
        <v>66.28</v>
      </c>
      <c r="E111" s="134">
        <v>10339.68</v>
      </c>
      <c r="F111" s="135" t="s">
        <v>24</v>
      </c>
    </row>
    <row r="112" spans="1:6">
      <c r="A112" s="130">
        <v>43937</v>
      </c>
      <c r="B112" s="131">
        <v>0.63914351851851847</v>
      </c>
      <c r="C112" s="132">
        <v>148</v>
      </c>
      <c r="D112" s="133">
        <v>66.28</v>
      </c>
      <c r="E112" s="134">
        <v>9809.44</v>
      </c>
      <c r="F112" s="135" t="s">
        <v>24</v>
      </c>
    </row>
    <row r="113" spans="1:6">
      <c r="A113" s="130">
        <v>43937</v>
      </c>
      <c r="B113" s="131">
        <v>0.63914351851851847</v>
      </c>
      <c r="C113" s="132">
        <v>106</v>
      </c>
      <c r="D113" s="133">
        <v>66.28</v>
      </c>
      <c r="E113" s="134">
        <v>7025.68</v>
      </c>
      <c r="F113" s="135" t="s">
        <v>24</v>
      </c>
    </row>
    <row r="114" spans="1:6">
      <c r="A114" s="130">
        <v>43937</v>
      </c>
      <c r="B114" s="131">
        <v>0.63914351851851847</v>
      </c>
      <c r="C114" s="132">
        <v>90</v>
      </c>
      <c r="D114" s="133">
        <v>66.28</v>
      </c>
      <c r="E114" s="134">
        <v>5965.2</v>
      </c>
      <c r="F114" s="135" t="s">
        <v>24</v>
      </c>
    </row>
    <row r="115" spans="1:6">
      <c r="A115" s="130">
        <v>43937</v>
      </c>
      <c r="B115" s="131">
        <v>0.63914351851851847</v>
      </c>
      <c r="C115" s="132">
        <v>79</v>
      </c>
      <c r="D115" s="133">
        <v>66.28</v>
      </c>
      <c r="E115" s="134">
        <v>5236.12</v>
      </c>
      <c r="F115" s="135" t="s">
        <v>24</v>
      </c>
    </row>
    <row r="116" spans="1:6">
      <c r="A116" s="130">
        <v>43937</v>
      </c>
      <c r="B116" s="131">
        <v>0.63914351851851847</v>
      </c>
      <c r="C116" s="132">
        <v>86</v>
      </c>
      <c r="D116" s="133">
        <v>66.28</v>
      </c>
      <c r="E116" s="134">
        <v>5700.08</v>
      </c>
      <c r="F116" s="135" t="s">
        <v>24</v>
      </c>
    </row>
    <row r="117" spans="1:6">
      <c r="A117" s="130">
        <v>43937</v>
      </c>
      <c r="B117" s="131">
        <v>0.63914351851851847</v>
      </c>
      <c r="C117" s="132">
        <v>16</v>
      </c>
      <c r="D117" s="133">
        <v>66.28</v>
      </c>
      <c r="E117" s="134">
        <v>1060.48</v>
      </c>
      <c r="F117" s="135" t="s">
        <v>24</v>
      </c>
    </row>
    <row r="118" spans="1:6">
      <c r="A118" s="130">
        <v>43937</v>
      </c>
      <c r="B118" s="131">
        <v>0.64922453703703698</v>
      </c>
      <c r="C118" s="132">
        <v>67</v>
      </c>
      <c r="D118" s="133">
        <v>66.64</v>
      </c>
      <c r="E118" s="134">
        <v>4464.88</v>
      </c>
      <c r="F118" s="135" t="s">
        <v>24</v>
      </c>
    </row>
    <row r="119" spans="1:6">
      <c r="A119" s="130">
        <v>43937</v>
      </c>
      <c r="B119" s="131">
        <v>0.64922453703703698</v>
      </c>
      <c r="C119" s="132">
        <v>84</v>
      </c>
      <c r="D119" s="133">
        <v>66.64</v>
      </c>
      <c r="E119" s="134">
        <v>5597.76</v>
      </c>
      <c r="F119" s="135" t="s">
        <v>24</v>
      </c>
    </row>
    <row r="120" spans="1:6">
      <c r="A120" s="130">
        <v>43937</v>
      </c>
      <c r="B120" s="131">
        <v>0.64922453703703698</v>
      </c>
      <c r="C120" s="132">
        <v>16</v>
      </c>
      <c r="D120" s="133">
        <v>66.64</v>
      </c>
      <c r="E120" s="134">
        <v>1066.24</v>
      </c>
      <c r="F120" s="135" t="s">
        <v>24</v>
      </c>
    </row>
    <row r="121" spans="1:6">
      <c r="A121" s="130">
        <v>43937</v>
      </c>
      <c r="B121" s="131">
        <v>0.64922453703703698</v>
      </c>
      <c r="C121" s="132">
        <v>76</v>
      </c>
      <c r="D121" s="133">
        <v>66.64</v>
      </c>
      <c r="E121" s="134">
        <v>5064.6400000000003</v>
      </c>
      <c r="F121" s="135" t="s">
        <v>24</v>
      </c>
    </row>
    <row r="122" spans="1:6">
      <c r="A122" s="130">
        <v>43937</v>
      </c>
      <c r="B122" s="131">
        <v>0.66238425925925926</v>
      </c>
      <c r="C122" s="132">
        <v>9</v>
      </c>
      <c r="D122" s="133">
        <v>66.400000000000006</v>
      </c>
      <c r="E122" s="134">
        <v>597.6</v>
      </c>
      <c r="F122" s="135" t="s">
        <v>24</v>
      </c>
    </row>
    <row r="123" spans="1:6">
      <c r="A123" s="130">
        <v>43937</v>
      </c>
      <c r="B123" s="131">
        <v>0.66238425925925926</v>
      </c>
      <c r="C123" s="132">
        <v>87</v>
      </c>
      <c r="D123" s="133">
        <v>66.400000000000006</v>
      </c>
      <c r="E123" s="134">
        <v>5776.8</v>
      </c>
      <c r="F123" s="135" t="s">
        <v>24</v>
      </c>
    </row>
    <row r="124" spans="1:6">
      <c r="A124" s="130">
        <v>43937</v>
      </c>
      <c r="B124" s="131">
        <v>0.66238425925925926</v>
      </c>
      <c r="C124" s="132">
        <v>156</v>
      </c>
      <c r="D124" s="133">
        <v>66.400000000000006</v>
      </c>
      <c r="E124" s="134">
        <v>10358.400000000001</v>
      </c>
      <c r="F124" s="135" t="s">
        <v>24</v>
      </c>
    </row>
    <row r="125" spans="1:6">
      <c r="A125" s="130">
        <v>43937</v>
      </c>
      <c r="B125" s="131">
        <v>0.66238425925925926</v>
      </c>
      <c r="C125" s="132">
        <v>97</v>
      </c>
      <c r="D125" s="133">
        <v>66.400000000000006</v>
      </c>
      <c r="E125" s="134">
        <v>6440.8</v>
      </c>
      <c r="F125" s="135" t="s">
        <v>24</v>
      </c>
    </row>
    <row r="126" spans="1:6">
      <c r="A126" s="130">
        <v>43937</v>
      </c>
      <c r="B126" s="131">
        <v>0.66238425925925926</v>
      </c>
      <c r="C126" s="132">
        <v>84</v>
      </c>
      <c r="D126" s="133">
        <v>66.400000000000006</v>
      </c>
      <c r="E126" s="134">
        <v>5577.6</v>
      </c>
      <c r="F126" s="135" t="s">
        <v>24</v>
      </c>
    </row>
    <row r="127" spans="1:6">
      <c r="A127" s="130">
        <v>43937</v>
      </c>
      <c r="B127" s="131">
        <v>0.66238425925925926</v>
      </c>
      <c r="C127" s="132">
        <v>125</v>
      </c>
      <c r="D127" s="133">
        <v>66.400000000000006</v>
      </c>
      <c r="E127" s="134">
        <v>8300</v>
      </c>
      <c r="F127" s="135" t="s">
        <v>24</v>
      </c>
    </row>
    <row r="128" spans="1:6">
      <c r="A128" s="130">
        <v>43937</v>
      </c>
      <c r="B128" s="131">
        <v>0.66238425925925926</v>
      </c>
      <c r="C128" s="132">
        <v>90</v>
      </c>
      <c r="D128" s="133">
        <v>66.400000000000006</v>
      </c>
      <c r="E128" s="134">
        <v>5976.0000000000009</v>
      </c>
      <c r="F128" s="135" t="s">
        <v>24</v>
      </c>
    </row>
    <row r="129" spans="1:6">
      <c r="A129" s="130">
        <v>43937</v>
      </c>
      <c r="B129" s="131">
        <v>0.66238425925925926</v>
      </c>
      <c r="C129" s="132">
        <v>182</v>
      </c>
      <c r="D129" s="133">
        <v>66.400000000000006</v>
      </c>
      <c r="E129" s="134">
        <v>12084.800000000001</v>
      </c>
      <c r="F129" s="135" t="s">
        <v>24</v>
      </c>
    </row>
    <row r="130" spans="1:6">
      <c r="A130" s="130">
        <v>43937</v>
      </c>
      <c r="B130" s="131">
        <v>0.66238425925925926</v>
      </c>
      <c r="C130" s="132">
        <v>170</v>
      </c>
      <c r="D130" s="133">
        <v>66.400000000000006</v>
      </c>
      <c r="E130" s="134">
        <v>11288.000000000002</v>
      </c>
      <c r="F130" s="135" t="s">
        <v>24</v>
      </c>
    </row>
    <row r="131" spans="1:6">
      <c r="A131" s="130">
        <v>43937</v>
      </c>
      <c r="B131" s="131">
        <v>0.66502314814814811</v>
      </c>
      <c r="C131" s="132">
        <v>90</v>
      </c>
      <c r="D131" s="133">
        <v>66.48</v>
      </c>
      <c r="E131" s="134">
        <v>5983.2000000000007</v>
      </c>
      <c r="F131" s="135" t="s">
        <v>24</v>
      </c>
    </row>
    <row r="132" spans="1:6">
      <c r="A132" s="130">
        <v>43937</v>
      </c>
      <c r="B132" s="131">
        <v>0.66502314814814811</v>
      </c>
      <c r="C132" s="132">
        <v>125</v>
      </c>
      <c r="D132" s="133">
        <v>66.48</v>
      </c>
      <c r="E132" s="134">
        <v>8310</v>
      </c>
      <c r="F132" s="135" t="s">
        <v>24</v>
      </c>
    </row>
    <row r="133" spans="1:6">
      <c r="A133" s="130">
        <v>43937</v>
      </c>
      <c r="B133" s="131">
        <v>0.66502314814814811</v>
      </c>
      <c r="C133" s="132">
        <v>88</v>
      </c>
      <c r="D133" s="133">
        <v>66.48</v>
      </c>
      <c r="E133" s="134">
        <v>5850.2400000000007</v>
      </c>
      <c r="F133" s="135" t="s">
        <v>24</v>
      </c>
    </row>
    <row r="134" spans="1:6">
      <c r="A134" s="130">
        <v>43937</v>
      </c>
      <c r="B134" s="131">
        <v>0.66502314814814811</v>
      </c>
      <c r="C134" s="132">
        <v>84</v>
      </c>
      <c r="D134" s="133">
        <v>66.48</v>
      </c>
      <c r="E134" s="134">
        <v>5584.3200000000006</v>
      </c>
      <c r="F134" s="135" t="s">
        <v>24</v>
      </c>
    </row>
    <row r="135" spans="1:6">
      <c r="A135" s="130">
        <v>43937</v>
      </c>
      <c r="B135" s="131">
        <v>0.66502314814814811</v>
      </c>
      <c r="C135" s="132">
        <v>110</v>
      </c>
      <c r="D135" s="133">
        <v>66.48</v>
      </c>
      <c r="E135" s="134">
        <v>7312.8</v>
      </c>
      <c r="F135" s="135" t="s">
        <v>24</v>
      </c>
    </row>
    <row r="136" spans="1:6">
      <c r="A136" s="130">
        <v>43937</v>
      </c>
      <c r="B136" s="131">
        <v>0.66502314814814811</v>
      </c>
      <c r="C136" s="132">
        <v>90</v>
      </c>
      <c r="D136" s="133">
        <v>66.48</v>
      </c>
      <c r="E136" s="134">
        <v>5983.2000000000007</v>
      </c>
      <c r="F136" s="135" t="s">
        <v>24</v>
      </c>
    </row>
    <row r="137" spans="1:6">
      <c r="A137" s="130">
        <v>43937</v>
      </c>
      <c r="B137" s="131">
        <v>0.66502314814814811</v>
      </c>
      <c r="C137" s="132">
        <v>16</v>
      </c>
      <c r="D137" s="133">
        <v>66.48</v>
      </c>
      <c r="E137" s="134">
        <v>1063.68</v>
      </c>
      <c r="F137" s="135" t="s">
        <v>24</v>
      </c>
    </row>
    <row r="138" spans="1:6">
      <c r="A138" s="130">
        <v>43937</v>
      </c>
      <c r="B138" s="131">
        <v>0.66502314814814811</v>
      </c>
      <c r="C138" s="132">
        <v>172</v>
      </c>
      <c r="D138" s="133">
        <v>66.48</v>
      </c>
      <c r="E138" s="134">
        <v>11434.560000000001</v>
      </c>
      <c r="F138" s="135" t="s">
        <v>24</v>
      </c>
    </row>
    <row r="139" spans="1:6">
      <c r="A139" s="130">
        <v>43937</v>
      </c>
      <c r="B139" s="131">
        <v>0.66502314814814811</v>
      </c>
      <c r="C139" s="132">
        <v>116</v>
      </c>
      <c r="D139" s="133">
        <v>66.48</v>
      </c>
      <c r="E139" s="134">
        <v>7711.68</v>
      </c>
      <c r="F139" s="135" t="s">
        <v>24</v>
      </c>
    </row>
    <row r="140" spans="1:6">
      <c r="A140" s="130">
        <v>43937</v>
      </c>
      <c r="B140" s="131">
        <v>0.66502314814814811</v>
      </c>
      <c r="C140" s="132">
        <v>109</v>
      </c>
      <c r="D140" s="133">
        <v>66.48</v>
      </c>
      <c r="E140" s="134">
        <v>7246.3200000000006</v>
      </c>
      <c r="F140" s="135" t="s">
        <v>24</v>
      </c>
    </row>
    <row r="141" spans="1:6">
      <c r="A141" s="130">
        <v>43937</v>
      </c>
      <c r="B141" s="131">
        <v>0.66839120370370375</v>
      </c>
      <c r="C141" s="132">
        <v>68</v>
      </c>
      <c r="D141" s="133">
        <v>66.38</v>
      </c>
      <c r="E141" s="134">
        <v>4513.84</v>
      </c>
      <c r="F141" s="135" t="s">
        <v>24</v>
      </c>
    </row>
    <row r="142" spans="1:6">
      <c r="A142" s="130">
        <v>43937</v>
      </c>
      <c r="B142" s="131">
        <v>0.66839120370370375</v>
      </c>
      <c r="C142" s="132">
        <v>90</v>
      </c>
      <c r="D142" s="133">
        <v>66.38</v>
      </c>
      <c r="E142" s="134">
        <v>5974.2</v>
      </c>
      <c r="F142" s="135" t="s">
        <v>24</v>
      </c>
    </row>
    <row r="143" spans="1:6">
      <c r="A143" s="130">
        <v>43937</v>
      </c>
      <c r="B143" s="131">
        <v>0.66839120370370375</v>
      </c>
      <c r="C143" s="132">
        <v>100</v>
      </c>
      <c r="D143" s="133">
        <v>66.38</v>
      </c>
      <c r="E143" s="134">
        <v>6638</v>
      </c>
      <c r="F143" s="135" t="s">
        <v>24</v>
      </c>
    </row>
    <row r="144" spans="1:6">
      <c r="A144" s="130">
        <v>43937</v>
      </c>
      <c r="B144" s="131">
        <v>0.66839120370370375</v>
      </c>
      <c r="C144" s="132">
        <v>152</v>
      </c>
      <c r="D144" s="133">
        <v>66.38</v>
      </c>
      <c r="E144" s="134">
        <v>10089.759999999998</v>
      </c>
      <c r="F144" s="135" t="s">
        <v>24</v>
      </c>
    </row>
    <row r="145" spans="1:6">
      <c r="A145" s="130">
        <v>43937</v>
      </c>
      <c r="B145" s="131">
        <v>0.66839120370370375</v>
      </c>
      <c r="C145" s="132">
        <v>89</v>
      </c>
      <c r="D145" s="133">
        <v>66.38</v>
      </c>
      <c r="E145" s="134">
        <v>5907.82</v>
      </c>
      <c r="F145" s="135" t="s">
        <v>24</v>
      </c>
    </row>
    <row r="146" spans="1:6">
      <c r="A146" s="130">
        <v>43937</v>
      </c>
      <c r="B146" s="131">
        <v>0.66839120370370375</v>
      </c>
      <c r="C146" s="132">
        <v>90</v>
      </c>
      <c r="D146" s="133">
        <v>66.38</v>
      </c>
      <c r="E146" s="134">
        <v>5974.2</v>
      </c>
      <c r="F146" s="135" t="s">
        <v>24</v>
      </c>
    </row>
    <row r="147" spans="1:6">
      <c r="A147" s="130">
        <v>43937</v>
      </c>
      <c r="B147" s="131">
        <v>0.66839120370370375</v>
      </c>
      <c r="C147" s="132">
        <v>84</v>
      </c>
      <c r="D147" s="133">
        <v>66.38</v>
      </c>
      <c r="E147" s="134">
        <v>5575.92</v>
      </c>
      <c r="F147" s="135" t="s">
        <v>24</v>
      </c>
    </row>
    <row r="148" spans="1:6">
      <c r="A148" s="130">
        <v>43937</v>
      </c>
      <c r="B148" s="131">
        <v>0.66839120370370375</v>
      </c>
      <c r="C148" s="132">
        <v>125</v>
      </c>
      <c r="D148" s="133">
        <v>66.38</v>
      </c>
      <c r="E148" s="134">
        <v>8297.5</v>
      </c>
      <c r="F148" s="135" t="s">
        <v>24</v>
      </c>
    </row>
    <row r="149" spans="1:6">
      <c r="A149" s="130">
        <v>43937</v>
      </c>
      <c r="B149" s="131">
        <v>0.66839120370370375</v>
      </c>
      <c r="C149" s="132">
        <v>131</v>
      </c>
      <c r="D149" s="133">
        <v>66.38</v>
      </c>
      <c r="E149" s="134">
        <v>8695.7799999999988</v>
      </c>
      <c r="F149" s="135" t="s">
        <v>24</v>
      </c>
    </row>
    <row r="150" spans="1:6">
      <c r="A150" s="130">
        <v>43937</v>
      </c>
      <c r="B150" s="131">
        <v>0.66839120370370375</v>
      </c>
      <c r="C150" s="132">
        <v>71</v>
      </c>
      <c r="D150" s="133">
        <v>66.38</v>
      </c>
      <c r="E150" s="134">
        <v>4712.9799999999996</v>
      </c>
      <c r="F150" s="135" t="s">
        <v>24</v>
      </c>
    </row>
    <row r="151" spans="1:6">
      <c r="A151" s="130">
        <v>43937</v>
      </c>
      <c r="B151" s="131">
        <v>0.67015046296296299</v>
      </c>
      <c r="C151" s="132">
        <v>19</v>
      </c>
      <c r="D151" s="133">
        <v>66.319999999999993</v>
      </c>
      <c r="E151" s="134">
        <v>1260.08</v>
      </c>
      <c r="F151" s="135" t="s">
        <v>24</v>
      </c>
    </row>
    <row r="152" spans="1:6">
      <c r="A152" s="130">
        <v>43937</v>
      </c>
      <c r="B152" s="131">
        <v>0.67015046296296299</v>
      </c>
      <c r="C152" s="132">
        <v>140</v>
      </c>
      <c r="D152" s="133">
        <v>66.319999999999993</v>
      </c>
      <c r="E152" s="134">
        <v>9284.7999999999993</v>
      </c>
      <c r="F152" s="135" t="s">
        <v>24</v>
      </c>
    </row>
    <row r="153" spans="1:6">
      <c r="A153" s="130">
        <v>43937</v>
      </c>
      <c r="B153" s="131">
        <v>0.67015046296296299</v>
      </c>
      <c r="C153" s="132">
        <v>125</v>
      </c>
      <c r="D153" s="133">
        <v>66.319999999999993</v>
      </c>
      <c r="E153" s="134">
        <v>8290</v>
      </c>
      <c r="F153" s="135" t="s">
        <v>24</v>
      </c>
    </row>
    <row r="154" spans="1:6">
      <c r="A154" s="130">
        <v>43937</v>
      </c>
      <c r="B154" s="131">
        <v>0.67015046296296299</v>
      </c>
      <c r="C154" s="132">
        <v>45</v>
      </c>
      <c r="D154" s="133">
        <v>66.319999999999993</v>
      </c>
      <c r="E154" s="134">
        <v>2984.3999999999996</v>
      </c>
      <c r="F154" s="135" t="s">
        <v>24</v>
      </c>
    </row>
    <row r="155" spans="1:6">
      <c r="A155" s="130">
        <v>43937</v>
      </c>
      <c r="B155" s="131">
        <v>0.67015046296296299</v>
      </c>
      <c r="C155" s="132">
        <v>171</v>
      </c>
      <c r="D155" s="133">
        <v>66.319999999999993</v>
      </c>
      <c r="E155" s="134">
        <v>11340.72</v>
      </c>
      <c r="F155" s="135" t="s">
        <v>24</v>
      </c>
    </row>
    <row r="156" spans="1:6">
      <c r="A156" s="130">
        <v>43937</v>
      </c>
      <c r="B156" s="131">
        <v>0.67385416666666664</v>
      </c>
      <c r="C156" s="132">
        <v>500</v>
      </c>
      <c r="D156" s="133">
        <v>66.2</v>
      </c>
      <c r="E156" s="134">
        <v>33100</v>
      </c>
      <c r="F156" s="135" t="s">
        <v>24</v>
      </c>
    </row>
    <row r="157" spans="1:6">
      <c r="A157" s="130">
        <v>43937</v>
      </c>
      <c r="B157" s="131">
        <v>0.67878472222222219</v>
      </c>
      <c r="C157" s="132">
        <v>84</v>
      </c>
      <c r="D157" s="133">
        <v>66.319999999999993</v>
      </c>
      <c r="E157" s="134">
        <v>5570.8799999999992</v>
      </c>
      <c r="F157" s="135" t="s">
        <v>24</v>
      </c>
    </row>
    <row r="158" spans="1:6">
      <c r="A158" s="130">
        <v>43937</v>
      </c>
      <c r="B158" s="131">
        <v>0.67878472222222219</v>
      </c>
      <c r="C158" s="132">
        <v>90</v>
      </c>
      <c r="D158" s="133">
        <v>66.319999999999993</v>
      </c>
      <c r="E158" s="134">
        <v>5968.7999999999993</v>
      </c>
      <c r="F158" s="135" t="s">
        <v>24</v>
      </c>
    </row>
    <row r="159" spans="1:6">
      <c r="A159" s="130">
        <v>43937</v>
      </c>
      <c r="B159" s="131">
        <v>0.67878472222222219</v>
      </c>
      <c r="C159" s="132">
        <v>95</v>
      </c>
      <c r="D159" s="133">
        <v>66.319999999999993</v>
      </c>
      <c r="E159" s="134">
        <v>6300.4</v>
      </c>
      <c r="F159" s="135" t="s">
        <v>24</v>
      </c>
    </row>
    <row r="160" spans="1:6">
      <c r="A160" s="130">
        <v>43937</v>
      </c>
      <c r="B160" s="131">
        <v>0.67878472222222219</v>
      </c>
      <c r="C160" s="132">
        <v>125</v>
      </c>
      <c r="D160" s="133">
        <v>66.319999999999993</v>
      </c>
      <c r="E160" s="134">
        <v>8290</v>
      </c>
      <c r="F160" s="135" t="s">
        <v>24</v>
      </c>
    </row>
    <row r="161" spans="1:6">
      <c r="A161" s="130">
        <v>43937</v>
      </c>
      <c r="B161" s="131">
        <v>0.68056712962962962</v>
      </c>
      <c r="C161" s="132">
        <v>2</v>
      </c>
      <c r="D161" s="133">
        <v>66.319999999999993</v>
      </c>
      <c r="E161" s="134">
        <v>132.63999999999999</v>
      </c>
      <c r="F161" s="135" t="s">
        <v>24</v>
      </c>
    </row>
    <row r="162" spans="1:6">
      <c r="A162" s="130">
        <v>43937</v>
      </c>
      <c r="B162" s="131">
        <v>0.68056712962962962</v>
      </c>
      <c r="C162" s="132">
        <v>104</v>
      </c>
      <c r="D162" s="133">
        <v>66.319999999999993</v>
      </c>
      <c r="E162" s="134">
        <v>6897.2799999999988</v>
      </c>
      <c r="F162" s="135" t="s">
        <v>24</v>
      </c>
    </row>
    <row r="163" spans="1:6">
      <c r="A163" s="130">
        <v>43937</v>
      </c>
      <c r="B163" s="131">
        <v>0.68344907407407407</v>
      </c>
      <c r="C163" s="132">
        <v>99</v>
      </c>
      <c r="D163" s="133">
        <v>66.239999999999995</v>
      </c>
      <c r="E163" s="134">
        <v>6557.7599999999993</v>
      </c>
      <c r="F163" s="135" t="s">
        <v>24</v>
      </c>
    </row>
    <row r="164" spans="1:6">
      <c r="A164" s="130">
        <v>43937</v>
      </c>
      <c r="B164" s="131">
        <v>0.68344907407407407</v>
      </c>
      <c r="C164" s="132">
        <v>91</v>
      </c>
      <c r="D164" s="133">
        <v>66.239999999999995</v>
      </c>
      <c r="E164" s="134">
        <v>6027.8399999999992</v>
      </c>
      <c r="F164" s="135" t="s">
        <v>24</v>
      </c>
    </row>
    <row r="165" spans="1:6">
      <c r="A165" s="130">
        <v>43937</v>
      </c>
      <c r="B165" s="131">
        <v>0.68344907407407407</v>
      </c>
      <c r="C165" s="132">
        <v>165</v>
      </c>
      <c r="D165" s="133">
        <v>66.239999999999995</v>
      </c>
      <c r="E165" s="134">
        <v>10929.599999999999</v>
      </c>
      <c r="F165" s="135" t="s">
        <v>24</v>
      </c>
    </row>
    <row r="166" spans="1:6">
      <c r="A166" s="130">
        <v>43937</v>
      </c>
      <c r="B166" s="131">
        <v>0.6834837962962963</v>
      </c>
      <c r="C166" s="132">
        <v>645</v>
      </c>
      <c r="D166" s="133">
        <v>66.239999999999995</v>
      </c>
      <c r="E166" s="134">
        <v>42724.799999999996</v>
      </c>
      <c r="F166" s="135" t="s">
        <v>24</v>
      </c>
    </row>
    <row r="167" spans="1:6">
      <c r="A167" s="130">
        <v>43937</v>
      </c>
      <c r="B167" s="131">
        <v>0.69380787037037039</v>
      </c>
      <c r="C167" s="132">
        <v>252</v>
      </c>
      <c r="D167" s="133">
        <v>66.14</v>
      </c>
      <c r="E167" s="134">
        <v>16667.28</v>
      </c>
      <c r="F167" s="135" t="s">
        <v>24</v>
      </c>
    </row>
    <row r="168" spans="1:6">
      <c r="A168" s="130">
        <v>43937</v>
      </c>
      <c r="B168" s="131">
        <v>0.69380787037037039</v>
      </c>
      <c r="C168" s="132">
        <v>11</v>
      </c>
      <c r="D168" s="133">
        <v>66.14</v>
      </c>
      <c r="E168" s="134">
        <v>727.54</v>
      </c>
      <c r="F168" s="135" t="s">
        <v>24</v>
      </c>
    </row>
    <row r="169" spans="1:6">
      <c r="A169" s="130">
        <v>43937</v>
      </c>
      <c r="B169" s="131">
        <v>0.69387731481481474</v>
      </c>
      <c r="C169" s="132">
        <v>137</v>
      </c>
      <c r="D169" s="133">
        <v>66.14</v>
      </c>
      <c r="E169" s="134">
        <v>9061.18</v>
      </c>
      <c r="F169" s="135" t="s">
        <v>24</v>
      </c>
    </row>
    <row r="170" spans="1:6">
      <c r="A170" s="130">
        <v>43937</v>
      </c>
      <c r="B170" s="131">
        <v>0.69387731481481474</v>
      </c>
      <c r="C170" s="132">
        <v>200</v>
      </c>
      <c r="D170" s="133">
        <v>66.14</v>
      </c>
      <c r="E170" s="134">
        <v>13228</v>
      </c>
      <c r="F170" s="135" t="s">
        <v>24</v>
      </c>
    </row>
    <row r="171" spans="1:6">
      <c r="A171" s="130">
        <v>43937</v>
      </c>
      <c r="B171" s="131">
        <v>0.69387731481481474</v>
      </c>
      <c r="C171" s="132">
        <v>200</v>
      </c>
      <c r="D171" s="133">
        <v>66.14</v>
      </c>
      <c r="E171" s="134">
        <v>13228</v>
      </c>
      <c r="F171" s="135" t="s">
        <v>24</v>
      </c>
    </row>
    <row r="172" spans="1:6">
      <c r="A172" s="130">
        <v>43937</v>
      </c>
      <c r="B172" s="131">
        <v>0.69387731481481474</v>
      </c>
      <c r="C172" s="132">
        <v>200</v>
      </c>
      <c r="D172" s="133">
        <v>66.14</v>
      </c>
      <c r="E172" s="134">
        <v>13228</v>
      </c>
      <c r="F172" s="135" t="s">
        <v>24</v>
      </c>
    </row>
    <row r="173" spans="1:6">
      <c r="A173" s="130">
        <v>43937</v>
      </c>
      <c r="B173" s="131">
        <v>0.70251157407407405</v>
      </c>
      <c r="C173" s="132">
        <v>16</v>
      </c>
      <c r="D173" s="133">
        <v>66.12</v>
      </c>
      <c r="E173" s="134">
        <v>1057.92</v>
      </c>
      <c r="F173" s="135" t="s">
        <v>24</v>
      </c>
    </row>
    <row r="174" spans="1:6">
      <c r="A174" s="130">
        <v>43937</v>
      </c>
      <c r="B174" s="131">
        <v>0.70251157407407405</v>
      </c>
      <c r="C174" s="132">
        <v>90</v>
      </c>
      <c r="D174" s="133">
        <v>66.12</v>
      </c>
      <c r="E174" s="134">
        <v>5950.8</v>
      </c>
      <c r="F174" s="135" t="s">
        <v>24</v>
      </c>
    </row>
    <row r="175" spans="1:6">
      <c r="A175" s="130">
        <v>43937</v>
      </c>
      <c r="B175" s="131">
        <v>0.70251157407407405</v>
      </c>
      <c r="C175" s="132">
        <v>159</v>
      </c>
      <c r="D175" s="133">
        <v>66.12</v>
      </c>
      <c r="E175" s="134">
        <v>10513.08</v>
      </c>
      <c r="F175" s="135" t="s">
        <v>24</v>
      </c>
    </row>
    <row r="176" spans="1:6">
      <c r="A176" s="130">
        <v>43937</v>
      </c>
      <c r="B176" s="131">
        <v>0.70251157407407405</v>
      </c>
      <c r="C176" s="132">
        <v>148</v>
      </c>
      <c r="D176" s="133">
        <v>66.12</v>
      </c>
      <c r="E176" s="134">
        <v>9785.76</v>
      </c>
      <c r="F176" s="135" t="s">
        <v>24</v>
      </c>
    </row>
    <row r="177" spans="1:6">
      <c r="A177" s="130">
        <v>43937</v>
      </c>
      <c r="B177" s="131">
        <v>0.70251157407407405</v>
      </c>
      <c r="C177" s="132">
        <v>125</v>
      </c>
      <c r="D177" s="133">
        <v>66.12</v>
      </c>
      <c r="E177" s="134">
        <v>8265</v>
      </c>
      <c r="F177" s="135" t="s">
        <v>24</v>
      </c>
    </row>
    <row r="178" spans="1:6">
      <c r="A178" s="130">
        <v>43937</v>
      </c>
      <c r="B178" s="131">
        <v>0.70251157407407405</v>
      </c>
      <c r="C178" s="132">
        <v>81</v>
      </c>
      <c r="D178" s="133">
        <v>66.12</v>
      </c>
      <c r="E178" s="134">
        <v>5355.72</v>
      </c>
      <c r="F178" s="135" t="s">
        <v>24</v>
      </c>
    </row>
    <row r="179" spans="1:6">
      <c r="A179" s="130">
        <v>43937</v>
      </c>
      <c r="B179" s="131">
        <v>0.70251157407407405</v>
      </c>
      <c r="C179" s="132">
        <v>26</v>
      </c>
      <c r="D179" s="133">
        <v>66.12</v>
      </c>
      <c r="E179" s="134">
        <v>1719.1200000000001</v>
      </c>
      <c r="F179" s="135" t="s">
        <v>24</v>
      </c>
    </row>
    <row r="180" spans="1:6">
      <c r="A180" s="130">
        <v>43937</v>
      </c>
      <c r="B180" s="131">
        <v>0.70274305555555561</v>
      </c>
      <c r="C180" s="132">
        <v>87</v>
      </c>
      <c r="D180" s="133">
        <v>66.12</v>
      </c>
      <c r="E180" s="134">
        <v>5752.4400000000005</v>
      </c>
      <c r="F180" s="135" t="s">
        <v>24</v>
      </c>
    </row>
    <row r="181" spans="1:6">
      <c r="A181" s="130">
        <v>43937</v>
      </c>
      <c r="B181" s="131">
        <v>0.70274305555555561</v>
      </c>
      <c r="C181" s="132">
        <v>138</v>
      </c>
      <c r="D181" s="133">
        <v>66.12</v>
      </c>
      <c r="E181" s="134">
        <v>9124.5600000000013</v>
      </c>
      <c r="F181" s="135" t="s">
        <v>24</v>
      </c>
    </row>
    <row r="182" spans="1:6">
      <c r="A182" s="130">
        <v>43937</v>
      </c>
      <c r="B182" s="131">
        <v>0.70274305555555561</v>
      </c>
      <c r="C182" s="132">
        <v>130</v>
      </c>
      <c r="D182" s="133">
        <v>66.12</v>
      </c>
      <c r="E182" s="134">
        <v>8595.6</v>
      </c>
      <c r="F182" s="135" t="s">
        <v>24</v>
      </c>
    </row>
    <row r="183" spans="1:6">
      <c r="A183" s="130">
        <v>43937</v>
      </c>
      <c r="B183" s="131">
        <v>0.71005787037037038</v>
      </c>
      <c r="C183" s="132">
        <v>275</v>
      </c>
      <c r="D183" s="133">
        <v>66.099999999999994</v>
      </c>
      <c r="E183" s="134">
        <v>18177.5</v>
      </c>
      <c r="F183" s="135" t="s">
        <v>24</v>
      </c>
    </row>
    <row r="184" spans="1:6">
      <c r="A184" s="130">
        <v>43937</v>
      </c>
      <c r="B184" s="131">
        <v>0.71855324074074067</v>
      </c>
      <c r="C184" s="132">
        <v>49</v>
      </c>
      <c r="D184" s="133">
        <v>66.22</v>
      </c>
      <c r="E184" s="134">
        <v>3244.7799999999997</v>
      </c>
      <c r="F184" s="135" t="s">
        <v>24</v>
      </c>
    </row>
    <row r="185" spans="1:6">
      <c r="A185" s="130">
        <v>43937</v>
      </c>
      <c r="B185" s="131">
        <v>0.71855324074074067</v>
      </c>
      <c r="C185" s="132">
        <v>90</v>
      </c>
      <c r="D185" s="133">
        <v>66.22</v>
      </c>
      <c r="E185" s="134">
        <v>5959.8</v>
      </c>
      <c r="F185" s="135" t="s">
        <v>24</v>
      </c>
    </row>
    <row r="186" spans="1:6">
      <c r="A186" s="130">
        <v>43937</v>
      </c>
      <c r="B186" s="131">
        <v>0.71855324074074067</v>
      </c>
      <c r="C186" s="132">
        <v>77</v>
      </c>
      <c r="D186" s="133">
        <v>66.22</v>
      </c>
      <c r="E186" s="134">
        <v>5098.9399999999996</v>
      </c>
      <c r="F186" s="135" t="s">
        <v>24</v>
      </c>
    </row>
    <row r="187" spans="1:6">
      <c r="A187" s="130">
        <v>43937</v>
      </c>
      <c r="B187" s="131">
        <v>0.71855324074074067</v>
      </c>
      <c r="C187" s="132">
        <v>107</v>
      </c>
      <c r="D187" s="133">
        <v>66.22</v>
      </c>
      <c r="E187" s="134">
        <v>7085.54</v>
      </c>
      <c r="F187" s="135" t="s">
        <v>24</v>
      </c>
    </row>
    <row r="188" spans="1:6">
      <c r="A188" s="130">
        <v>43937</v>
      </c>
      <c r="B188" s="131">
        <v>0.71855324074074067</v>
      </c>
      <c r="C188" s="132">
        <v>34</v>
      </c>
      <c r="D188" s="133">
        <v>66.22</v>
      </c>
      <c r="E188" s="134">
        <v>2251.48</v>
      </c>
      <c r="F188" s="135" t="s">
        <v>24</v>
      </c>
    </row>
    <row r="189" spans="1:6">
      <c r="A189" s="130">
        <v>43937</v>
      </c>
      <c r="B189" s="131">
        <v>0.71855324074074067</v>
      </c>
      <c r="C189" s="132">
        <v>125</v>
      </c>
      <c r="D189" s="133">
        <v>66.22</v>
      </c>
      <c r="E189" s="134">
        <v>8277.5</v>
      </c>
      <c r="F189" s="135" t="s">
        <v>24</v>
      </c>
    </row>
    <row r="190" spans="1:6">
      <c r="A190" s="130">
        <v>43937</v>
      </c>
      <c r="B190" s="131">
        <v>0.71855324074074067</v>
      </c>
      <c r="C190" s="132">
        <v>181</v>
      </c>
      <c r="D190" s="133">
        <v>66.22</v>
      </c>
      <c r="E190" s="134">
        <v>11985.82</v>
      </c>
      <c r="F190" s="135" t="s">
        <v>24</v>
      </c>
    </row>
    <row r="191" spans="1:6">
      <c r="A191" s="130">
        <v>43937</v>
      </c>
      <c r="B191" s="131">
        <v>0.71855324074074067</v>
      </c>
      <c r="C191" s="132">
        <v>231</v>
      </c>
      <c r="D191" s="133">
        <v>66.22</v>
      </c>
      <c r="E191" s="134">
        <v>15296.82</v>
      </c>
      <c r="F191" s="135" t="s">
        <v>24</v>
      </c>
    </row>
    <row r="192" spans="1:6">
      <c r="A192" s="130">
        <v>43937</v>
      </c>
      <c r="B192" s="131">
        <v>0.71855324074074067</v>
      </c>
      <c r="C192" s="132">
        <v>16</v>
      </c>
      <c r="D192" s="133">
        <v>66.22</v>
      </c>
      <c r="E192" s="134">
        <v>1059.52</v>
      </c>
      <c r="F192" s="135" t="s">
        <v>24</v>
      </c>
    </row>
    <row r="193" spans="1:6">
      <c r="A193" s="130">
        <v>43937</v>
      </c>
      <c r="B193" s="131">
        <v>0.71855324074074067</v>
      </c>
      <c r="C193" s="132">
        <v>90</v>
      </c>
      <c r="D193" s="133">
        <v>66.22</v>
      </c>
      <c r="E193" s="134">
        <v>5959.8</v>
      </c>
      <c r="F193" s="135" t="s">
        <v>24</v>
      </c>
    </row>
    <row r="194" spans="1:6">
      <c r="A194" s="130">
        <v>43937</v>
      </c>
      <c r="B194" s="131">
        <v>0.71974537037037034</v>
      </c>
      <c r="C194" s="132">
        <v>220</v>
      </c>
      <c r="D194" s="133">
        <v>66.099999999999994</v>
      </c>
      <c r="E194" s="134">
        <v>14541.999999999998</v>
      </c>
      <c r="F194" s="135" t="s">
        <v>24</v>
      </c>
    </row>
    <row r="195" spans="1:6">
      <c r="A195" s="130">
        <v>43937</v>
      </c>
      <c r="B195" s="131">
        <v>0.71974537037037034</v>
      </c>
      <c r="C195" s="132">
        <v>5</v>
      </c>
      <c r="D195" s="133">
        <v>66.099999999999994</v>
      </c>
      <c r="E195" s="134">
        <v>330.5</v>
      </c>
      <c r="F195" s="135" t="s">
        <v>24</v>
      </c>
    </row>
    <row r="196" spans="1:6">
      <c r="A196" s="130">
        <v>43937</v>
      </c>
      <c r="B196" s="131">
        <v>0.72180555555555559</v>
      </c>
      <c r="C196" s="132">
        <v>84</v>
      </c>
      <c r="D196" s="133">
        <v>66.12</v>
      </c>
      <c r="E196" s="134">
        <v>5554.08</v>
      </c>
      <c r="F196" s="135" t="s">
        <v>24</v>
      </c>
    </row>
    <row r="197" spans="1:6">
      <c r="A197" s="130">
        <v>43937</v>
      </c>
      <c r="B197" s="131">
        <v>0.72180555555555559</v>
      </c>
      <c r="C197" s="132">
        <v>125</v>
      </c>
      <c r="D197" s="133">
        <v>66.12</v>
      </c>
      <c r="E197" s="134">
        <v>8265</v>
      </c>
      <c r="F197" s="135" t="s">
        <v>24</v>
      </c>
    </row>
    <row r="198" spans="1:6">
      <c r="A198" s="130">
        <v>43937</v>
      </c>
      <c r="B198" s="131">
        <v>0.72180555555555559</v>
      </c>
      <c r="C198" s="132">
        <v>130</v>
      </c>
      <c r="D198" s="133">
        <v>66.12</v>
      </c>
      <c r="E198" s="134">
        <v>8595.6</v>
      </c>
      <c r="F198" s="135" t="s">
        <v>24</v>
      </c>
    </row>
    <row r="199" spans="1:6">
      <c r="A199" s="130">
        <v>43937</v>
      </c>
      <c r="B199" s="131">
        <v>0.72180555555555559</v>
      </c>
      <c r="C199" s="132">
        <v>100</v>
      </c>
      <c r="D199" s="133">
        <v>66.12</v>
      </c>
      <c r="E199" s="134">
        <v>6612</v>
      </c>
      <c r="F199" s="135" t="s">
        <v>24</v>
      </c>
    </row>
    <row r="200" spans="1:6">
      <c r="A200" s="130">
        <v>43937</v>
      </c>
      <c r="B200" s="131">
        <v>0.72180555555555559</v>
      </c>
      <c r="C200" s="132">
        <v>61</v>
      </c>
      <c r="D200" s="133">
        <v>66.12</v>
      </c>
      <c r="E200" s="134">
        <v>4033.32</v>
      </c>
      <c r="F200" s="135" t="s">
        <v>24</v>
      </c>
    </row>
    <row r="201" spans="1:6">
      <c r="A201" s="130">
        <v>43937</v>
      </c>
      <c r="B201" s="131">
        <v>0.72459490740740751</v>
      </c>
      <c r="C201" s="132">
        <v>500</v>
      </c>
      <c r="D201" s="133">
        <v>66</v>
      </c>
      <c r="E201" s="134">
        <v>33000</v>
      </c>
      <c r="F201" s="135" t="s">
        <v>24</v>
      </c>
    </row>
    <row r="202" spans="1:6">
      <c r="A202" s="130">
        <v>43937</v>
      </c>
      <c r="B202" s="131">
        <v>0.72535879629629629</v>
      </c>
      <c r="C202" s="132">
        <v>125</v>
      </c>
      <c r="D202" s="133">
        <v>66.08</v>
      </c>
      <c r="E202" s="134">
        <v>8260</v>
      </c>
      <c r="F202" s="135" t="s">
        <v>24</v>
      </c>
    </row>
    <row r="203" spans="1:6">
      <c r="A203" s="130">
        <v>43937</v>
      </c>
      <c r="B203" s="131">
        <v>0.72535879629629629</v>
      </c>
      <c r="C203" s="132">
        <v>125</v>
      </c>
      <c r="D203" s="133">
        <v>66.08</v>
      </c>
      <c r="E203" s="134">
        <v>8260</v>
      </c>
      <c r="F203" s="135" t="s">
        <v>24</v>
      </c>
    </row>
    <row r="204" spans="1:6">
      <c r="A204" s="130">
        <v>43938</v>
      </c>
      <c r="B204" s="131">
        <v>0.40961805555555553</v>
      </c>
      <c r="C204" s="132">
        <v>449</v>
      </c>
      <c r="D204" s="133">
        <v>67.099999999999994</v>
      </c>
      <c r="E204" s="134">
        <v>30127.899999999998</v>
      </c>
      <c r="F204" s="135" t="s">
        <v>24</v>
      </c>
    </row>
    <row r="205" spans="1:6">
      <c r="A205" s="130">
        <v>43938</v>
      </c>
      <c r="B205" s="131">
        <v>0.40961805555555553</v>
      </c>
      <c r="C205" s="132">
        <v>51</v>
      </c>
      <c r="D205" s="133">
        <v>67.099999999999994</v>
      </c>
      <c r="E205" s="134">
        <v>3422.1</v>
      </c>
      <c r="F205" s="135" t="s">
        <v>24</v>
      </c>
    </row>
    <row r="206" spans="1:6">
      <c r="A206" s="130">
        <v>43938</v>
      </c>
      <c r="B206" s="131">
        <v>0.41256944444444449</v>
      </c>
      <c r="C206" s="132">
        <v>500</v>
      </c>
      <c r="D206" s="133">
        <v>67</v>
      </c>
      <c r="E206" s="134">
        <v>33500</v>
      </c>
      <c r="F206" s="135" t="s">
        <v>24</v>
      </c>
    </row>
    <row r="207" spans="1:6">
      <c r="A207" s="130">
        <v>43938</v>
      </c>
      <c r="B207" s="131">
        <v>0.41282407407407407</v>
      </c>
      <c r="C207" s="132">
        <v>85</v>
      </c>
      <c r="D207" s="133">
        <v>66.98</v>
      </c>
      <c r="E207" s="134">
        <v>5693.3</v>
      </c>
      <c r="F207" s="135" t="s">
        <v>24</v>
      </c>
    </row>
    <row r="208" spans="1:6">
      <c r="A208" s="130">
        <v>43938</v>
      </c>
      <c r="B208" s="131">
        <v>0.41282407407407407</v>
      </c>
      <c r="C208" s="132">
        <v>125</v>
      </c>
      <c r="D208" s="133">
        <v>66.98</v>
      </c>
      <c r="E208" s="134">
        <v>8372.5</v>
      </c>
      <c r="F208" s="135" t="s">
        <v>24</v>
      </c>
    </row>
    <row r="209" spans="1:6">
      <c r="A209" s="130">
        <v>43938</v>
      </c>
      <c r="B209" s="131">
        <v>0.4128472222222222</v>
      </c>
      <c r="C209" s="132">
        <v>720</v>
      </c>
      <c r="D209" s="133">
        <v>66.98</v>
      </c>
      <c r="E209" s="134">
        <v>48225.600000000006</v>
      </c>
      <c r="F209" s="135" t="s">
        <v>24</v>
      </c>
    </row>
    <row r="210" spans="1:6">
      <c r="A210" s="130">
        <v>43938</v>
      </c>
      <c r="B210" s="131">
        <v>0.4128472222222222</v>
      </c>
      <c r="C210" s="132">
        <v>70</v>
      </c>
      <c r="D210" s="133">
        <v>66.98</v>
      </c>
      <c r="E210" s="134">
        <v>4688.6000000000004</v>
      </c>
      <c r="F210" s="135" t="s">
        <v>24</v>
      </c>
    </row>
    <row r="211" spans="1:6">
      <c r="A211" s="130">
        <v>43938</v>
      </c>
      <c r="B211" s="131">
        <v>0.41418981481481482</v>
      </c>
      <c r="C211" s="132">
        <v>484</v>
      </c>
      <c r="D211" s="133">
        <v>67</v>
      </c>
      <c r="E211" s="134">
        <v>32428</v>
      </c>
      <c r="F211" s="135" t="s">
        <v>24</v>
      </c>
    </row>
    <row r="212" spans="1:6">
      <c r="A212" s="130">
        <v>43938</v>
      </c>
      <c r="B212" s="131">
        <v>0.41418981481481482</v>
      </c>
      <c r="C212" s="132">
        <v>16</v>
      </c>
      <c r="D212" s="133">
        <v>67</v>
      </c>
      <c r="E212" s="134">
        <v>1072</v>
      </c>
      <c r="F212" s="135" t="s">
        <v>24</v>
      </c>
    </row>
    <row r="213" spans="1:6">
      <c r="A213" s="130">
        <v>43938</v>
      </c>
      <c r="B213" s="131">
        <v>0.4211226851851852</v>
      </c>
      <c r="C213" s="132">
        <v>500</v>
      </c>
      <c r="D213" s="133">
        <v>67</v>
      </c>
      <c r="E213" s="134">
        <v>33500</v>
      </c>
      <c r="F213" s="135" t="s">
        <v>24</v>
      </c>
    </row>
    <row r="214" spans="1:6">
      <c r="A214" s="130">
        <v>43938</v>
      </c>
      <c r="B214" s="131">
        <v>0.42298611111111112</v>
      </c>
      <c r="C214" s="132">
        <v>27</v>
      </c>
      <c r="D214" s="133">
        <v>66.900000000000006</v>
      </c>
      <c r="E214" s="134">
        <v>1806.3000000000002</v>
      </c>
      <c r="F214" s="135" t="s">
        <v>24</v>
      </c>
    </row>
    <row r="215" spans="1:6">
      <c r="A215" s="130">
        <v>43938</v>
      </c>
      <c r="B215" s="131">
        <v>0.42298611111111112</v>
      </c>
      <c r="C215" s="132">
        <v>91</v>
      </c>
      <c r="D215" s="133">
        <v>66.900000000000006</v>
      </c>
      <c r="E215" s="134">
        <v>6087.9000000000005</v>
      </c>
      <c r="F215" s="135" t="s">
        <v>24</v>
      </c>
    </row>
    <row r="216" spans="1:6">
      <c r="A216" s="130">
        <v>43938</v>
      </c>
      <c r="B216" s="131">
        <v>0.42298611111111112</v>
      </c>
      <c r="C216" s="132">
        <v>200</v>
      </c>
      <c r="D216" s="133">
        <v>66.900000000000006</v>
      </c>
      <c r="E216" s="134">
        <v>13380.000000000002</v>
      </c>
      <c r="F216" s="135" t="s">
        <v>24</v>
      </c>
    </row>
    <row r="217" spans="1:6">
      <c r="A217" s="130">
        <v>43938</v>
      </c>
      <c r="B217" s="131">
        <v>0.42298611111111112</v>
      </c>
      <c r="C217" s="132">
        <v>83</v>
      </c>
      <c r="D217" s="133">
        <v>66.900000000000006</v>
      </c>
      <c r="E217" s="134">
        <v>5552.7000000000007</v>
      </c>
      <c r="F217" s="135" t="s">
        <v>24</v>
      </c>
    </row>
    <row r="218" spans="1:6">
      <c r="A218" s="130">
        <v>43938</v>
      </c>
      <c r="B218" s="131">
        <v>0.42298611111111112</v>
      </c>
      <c r="C218" s="132">
        <v>90</v>
      </c>
      <c r="D218" s="133">
        <v>66.900000000000006</v>
      </c>
      <c r="E218" s="134">
        <v>6021.0000000000009</v>
      </c>
      <c r="F218" s="135" t="s">
        <v>24</v>
      </c>
    </row>
    <row r="219" spans="1:6">
      <c r="A219" s="130">
        <v>43938</v>
      </c>
      <c r="B219" s="131">
        <v>0.42298611111111112</v>
      </c>
      <c r="C219" s="132">
        <v>9</v>
      </c>
      <c r="D219" s="133">
        <v>66.900000000000006</v>
      </c>
      <c r="E219" s="134">
        <v>602.1</v>
      </c>
      <c r="F219" s="135" t="s">
        <v>24</v>
      </c>
    </row>
    <row r="220" spans="1:6">
      <c r="A220" s="130">
        <v>43938</v>
      </c>
      <c r="B220" s="131">
        <v>0.4258912037037037</v>
      </c>
      <c r="C220" s="132">
        <v>185</v>
      </c>
      <c r="D220" s="133">
        <v>66.8</v>
      </c>
      <c r="E220" s="134">
        <v>12358</v>
      </c>
      <c r="F220" s="135" t="s">
        <v>24</v>
      </c>
    </row>
    <row r="221" spans="1:6">
      <c r="A221" s="130">
        <v>43938</v>
      </c>
      <c r="B221" s="131">
        <v>0.42593750000000002</v>
      </c>
      <c r="C221" s="132">
        <v>115</v>
      </c>
      <c r="D221" s="133">
        <v>66.8</v>
      </c>
      <c r="E221" s="134">
        <v>7682</v>
      </c>
      <c r="F221" s="135" t="s">
        <v>24</v>
      </c>
    </row>
    <row r="222" spans="1:6">
      <c r="A222" s="130">
        <v>43938</v>
      </c>
      <c r="B222" s="131">
        <v>0.42593750000000002</v>
      </c>
      <c r="C222" s="132">
        <v>200</v>
      </c>
      <c r="D222" s="133">
        <v>66.8</v>
      </c>
      <c r="E222" s="134">
        <v>13360</v>
      </c>
      <c r="F222" s="135" t="s">
        <v>24</v>
      </c>
    </row>
    <row r="223" spans="1:6">
      <c r="A223" s="130">
        <v>43938</v>
      </c>
      <c r="B223" s="131">
        <v>0.43356481481481479</v>
      </c>
      <c r="C223" s="132">
        <v>173</v>
      </c>
      <c r="D223" s="133">
        <v>66.680000000000007</v>
      </c>
      <c r="E223" s="134">
        <v>11535.640000000001</v>
      </c>
      <c r="F223" s="135" t="s">
        <v>24</v>
      </c>
    </row>
    <row r="224" spans="1:6">
      <c r="A224" s="130">
        <v>43938</v>
      </c>
      <c r="B224" s="131">
        <v>0.43356481481481479</v>
      </c>
      <c r="C224" s="132">
        <v>31</v>
      </c>
      <c r="D224" s="133">
        <v>66.680000000000007</v>
      </c>
      <c r="E224" s="134">
        <v>2067.0800000000004</v>
      </c>
      <c r="F224" s="135" t="s">
        <v>24</v>
      </c>
    </row>
    <row r="225" spans="1:6">
      <c r="A225" s="130">
        <v>43938</v>
      </c>
      <c r="B225" s="131">
        <v>0.43356481481481479</v>
      </c>
      <c r="C225" s="132">
        <v>90</v>
      </c>
      <c r="D225" s="133">
        <v>66.680000000000007</v>
      </c>
      <c r="E225" s="134">
        <v>6001.2000000000007</v>
      </c>
      <c r="F225" s="135" t="s">
        <v>24</v>
      </c>
    </row>
    <row r="226" spans="1:6">
      <c r="A226" s="130">
        <v>43938</v>
      </c>
      <c r="B226" s="131">
        <v>0.43356481481481479</v>
      </c>
      <c r="C226" s="132">
        <v>77</v>
      </c>
      <c r="D226" s="133">
        <v>66.680000000000007</v>
      </c>
      <c r="E226" s="134">
        <v>5134.3600000000006</v>
      </c>
      <c r="F226" s="135" t="s">
        <v>24</v>
      </c>
    </row>
    <row r="227" spans="1:6">
      <c r="A227" s="130">
        <v>43938</v>
      </c>
      <c r="B227" s="131">
        <v>0.43356481481481479</v>
      </c>
      <c r="C227" s="132">
        <v>85</v>
      </c>
      <c r="D227" s="133">
        <v>66.680000000000007</v>
      </c>
      <c r="E227" s="134">
        <v>5667.8</v>
      </c>
      <c r="F227" s="135" t="s">
        <v>24</v>
      </c>
    </row>
    <row r="228" spans="1:6">
      <c r="A228" s="130">
        <v>43938</v>
      </c>
      <c r="B228" s="131">
        <v>0.43356481481481479</v>
      </c>
      <c r="C228" s="132">
        <v>125</v>
      </c>
      <c r="D228" s="133">
        <v>66.680000000000007</v>
      </c>
      <c r="E228" s="134">
        <v>8335</v>
      </c>
      <c r="F228" s="135" t="s">
        <v>24</v>
      </c>
    </row>
    <row r="229" spans="1:6">
      <c r="A229" s="130">
        <v>43938</v>
      </c>
      <c r="B229" s="131">
        <v>0.43358796296296293</v>
      </c>
      <c r="C229" s="132">
        <v>419</v>
      </c>
      <c r="D229" s="133">
        <v>66.680000000000007</v>
      </c>
      <c r="E229" s="134">
        <v>27938.920000000002</v>
      </c>
      <c r="F229" s="135" t="s">
        <v>24</v>
      </c>
    </row>
    <row r="230" spans="1:6">
      <c r="A230" s="130">
        <v>43938</v>
      </c>
      <c r="B230" s="131">
        <v>0.43379629629629629</v>
      </c>
      <c r="C230" s="132">
        <v>149</v>
      </c>
      <c r="D230" s="133">
        <v>66.680000000000007</v>
      </c>
      <c r="E230" s="134">
        <v>9935.3200000000015</v>
      </c>
      <c r="F230" s="135" t="s">
        <v>24</v>
      </c>
    </row>
    <row r="231" spans="1:6">
      <c r="A231" s="130">
        <v>43938</v>
      </c>
      <c r="B231" s="131">
        <v>0.43379629629629629</v>
      </c>
      <c r="C231" s="132">
        <v>351</v>
      </c>
      <c r="D231" s="133">
        <v>66.680000000000007</v>
      </c>
      <c r="E231" s="134">
        <v>23404.680000000004</v>
      </c>
      <c r="F231" s="135" t="s">
        <v>24</v>
      </c>
    </row>
    <row r="232" spans="1:6">
      <c r="A232" s="130">
        <v>43938</v>
      </c>
      <c r="B232" s="131">
        <v>0.43768518518518523</v>
      </c>
      <c r="C232" s="132">
        <v>79</v>
      </c>
      <c r="D232" s="133">
        <v>66.459999999999994</v>
      </c>
      <c r="E232" s="134">
        <v>5250.3399999999992</v>
      </c>
      <c r="F232" s="135" t="s">
        <v>24</v>
      </c>
    </row>
    <row r="233" spans="1:6">
      <c r="A233" s="130">
        <v>43938</v>
      </c>
      <c r="B233" s="131">
        <v>0.43768518518518523</v>
      </c>
      <c r="C233" s="132">
        <v>101</v>
      </c>
      <c r="D233" s="133">
        <v>66.459999999999994</v>
      </c>
      <c r="E233" s="134">
        <v>6712.4599999999991</v>
      </c>
      <c r="F233" s="135" t="s">
        <v>24</v>
      </c>
    </row>
    <row r="234" spans="1:6">
      <c r="A234" s="130">
        <v>43938</v>
      </c>
      <c r="B234" s="131">
        <v>0.43768518518518523</v>
      </c>
      <c r="C234" s="132">
        <v>90</v>
      </c>
      <c r="D234" s="133">
        <v>66.459999999999994</v>
      </c>
      <c r="E234" s="134">
        <v>5981.4</v>
      </c>
      <c r="F234" s="135" t="s">
        <v>24</v>
      </c>
    </row>
    <row r="235" spans="1:6">
      <c r="A235" s="130">
        <v>43938</v>
      </c>
      <c r="B235" s="131">
        <v>0.43768518518518523</v>
      </c>
      <c r="C235" s="132">
        <v>85</v>
      </c>
      <c r="D235" s="133">
        <v>66.459999999999994</v>
      </c>
      <c r="E235" s="134">
        <v>5649.0999999999995</v>
      </c>
      <c r="F235" s="135" t="s">
        <v>24</v>
      </c>
    </row>
    <row r="236" spans="1:6">
      <c r="A236" s="130">
        <v>43938</v>
      </c>
      <c r="B236" s="131">
        <v>0.43768518518518523</v>
      </c>
      <c r="C236" s="132">
        <v>125</v>
      </c>
      <c r="D236" s="133">
        <v>66.459999999999994</v>
      </c>
      <c r="E236" s="134">
        <v>8307.5</v>
      </c>
      <c r="F236" s="135" t="s">
        <v>24</v>
      </c>
    </row>
    <row r="237" spans="1:6">
      <c r="A237" s="130">
        <v>43938</v>
      </c>
      <c r="B237" s="131">
        <v>0.43768518518518523</v>
      </c>
      <c r="C237" s="132">
        <v>20</v>
      </c>
      <c r="D237" s="133">
        <v>66.459999999999994</v>
      </c>
      <c r="E237" s="134">
        <v>1329.1999999999998</v>
      </c>
      <c r="F237" s="135" t="s">
        <v>24</v>
      </c>
    </row>
    <row r="238" spans="1:6">
      <c r="A238" s="130">
        <v>43938</v>
      </c>
      <c r="B238" s="131">
        <v>0.43792824074074077</v>
      </c>
      <c r="C238" s="132">
        <v>479</v>
      </c>
      <c r="D238" s="133">
        <v>66.38</v>
      </c>
      <c r="E238" s="134">
        <v>31796.019999999997</v>
      </c>
      <c r="F238" s="135" t="s">
        <v>24</v>
      </c>
    </row>
    <row r="239" spans="1:6">
      <c r="A239" s="130">
        <v>43938</v>
      </c>
      <c r="B239" s="131">
        <v>0.43792824074074077</v>
      </c>
      <c r="C239" s="132">
        <v>21</v>
      </c>
      <c r="D239" s="133">
        <v>66.38</v>
      </c>
      <c r="E239" s="134">
        <v>1393.98</v>
      </c>
      <c r="F239" s="135" t="s">
        <v>24</v>
      </c>
    </row>
    <row r="240" spans="1:6">
      <c r="A240" s="130">
        <v>43938</v>
      </c>
      <c r="B240" s="131">
        <v>0.44609953703703703</v>
      </c>
      <c r="C240" s="132">
        <v>84</v>
      </c>
      <c r="D240" s="133">
        <v>66.16</v>
      </c>
      <c r="E240" s="134">
        <v>5557.44</v>
      </c>
      <c r="F240" s="135" t="s">
        <v>24</v>
      </c>
    </row>
    <row r="241" spans="1:6">
      <c r="A241" s="130">
        <v>43938</v>
      </c>
      <c r="B241" s="131">
        <v>0.44612268518518516</v>
      </c>
      <c r="C241" s="132">
        <v>341</v>
      </c>
      <c r="D241" s="133">
        <v>66.16</v>
      </c>
      <c r="E241" s="134">
        <v>22560.559999999998</v>
      </c>
      <c r="F241" s="135" t="s">
        <v>24</v>
      </c>
    </row>
    <row r="242" spans="1:6">
      <c r="A242" s="130">
        <v>43938</v>
      </c>
      <c r="B242" s="131">
        <v>0.44612268518518516</v>
      </c>
      <c r="C242" s="132">
        <v>75</v>
      </c>
      <c r="D242" s="133">
        <v>66.16</v>
      </c>
      <c r="E242" s="134">
        <v>4962</v>
      </c>
      <c r="F242" s="135" t="s">
        <v>24</v>
      </c>
    </row>
    <row r="243" spans="1:6">
      <c r="A243" s="130">
        <v>43938</v>
      </c>
      <c r="B243" s="131">
        <v>0.45501157407407411</v>
      </c>
      <c r="C243" s="132">
        <v>34</v>
      </c>
      <c r="D243" s="133">
        <v>66.02</v>
      </c>
      <c r="E243" s="134">
        <v>2244.6799999999998</v>
      </c>
      <c r="F243" s="135" t="s">
        <v>24</v>
      </c>
    </row>
    <row r="244" spans="1:6">
      <c r="A244" s="130">
        <v>43938</v>
      </c>
      <c r="B244" s="131">
        <v>0.45501157407407411</v>
      </c>
      <c r="C244" s="132">
        <v>125</v>
      </c>
      <c r="D244" s="133">
        <v>66.02</v>
      </c>
      <c r="E244" s="134">
        <v>8252.5</v>
      </c>
      <c r="F244" s="135" t="s">
        <v>24</v>
      </c>
    </row>
    <row r="245" spans="1:6">
      <c r="A245" s="130">
        <v>43938</v>
      </c>
      <c r="B245" s="131">
        <v>0.45501157407407411</v>
      </c>
      <c r="C245" s="132">
        <v>9</v>
      </c>
      <c r="D245" s="133">
        <v>66.02</v>
      </c>
      <c r="E245" s="134">
        <v>594.17999999999995</v>
      </c>
      <c r="F245" s="135" t="s">
        <v>24</v>
      </c>
    </row>
    <row r="246" spans="1:6">
      <c r="A246" s="130">
        <v>43938</v>
      </c>
      <c r="B246" s="131">
        <v>0.45501157407407411</v>
      </c>
      <c r="C246" s="132">
        <v>174</v>
      </c>
      <c r="D246" s="133">
        <v>66.02</v>
      </c>
      <c r="E246" s="134">
        <v>11487.48</v>
      </c>
      <c r="F246" s="135" t="s">
        <v>24</v>
      </c>
    </row>
    <row r="247" spans="1:6">
      <c r="A247" s="130">
        <v>43938</v>
      </c>
      <c r="B247" s="131">
        <v>0.45501157407407411</v>
      </c>
      <c r="C247" s="132">
        <v>158</v>
      </c>
      <c r="D247" s="133">
        <v>66.02</v>
      </c>
      <c r="E247" s="134">
        <v>10431.16</v>
      </c>
      <c r="F247" s="135" t="s">
        <v>24</v>
      </c>
    </row>
    <row r="248" spans="1:6">
      <c r="A248" s="130">
        <v>43938</v>
      </c>
      <c r="B248" s="131">
        <v>0.45733796296296297</v>
      </c>
      <c r="C248" s="132">
        <v>230</v>
      </c>
      <c r="D248" s="133">
        <v>65.92</v>
      </c>
      <c r="E248" s="134">
        <v>15161.6</v>
      </c>
      <c r="F248" s="135" t="s">
        <v>24</v>
      </c>
    </row>
    <row r="249" spans="1:6">
      <c r="A249" s="130">
        <v>43938</v>
      </c>
      <c r="B249" s="131">
        <v>0.45733796296296297</v>
      </c>
      <c r="C249" s="132">
        <v>218</v>
      </c>
      <c r="D249" s="133">
        <v>65.92</v>
      </c>
      <c r="E249" s="134">
        <v>14370.56</v>
      </c>
      <c r="F249" s="135" t="s">
        <v>24</v>
      </c>
    </row>
    <row r="250" spans="1:6">
      <c r="A250" s="130">
        <v>43938</v>
      </c>
      <c r="B250" s="131">
        <v>0.45733796296296297</v>
      </c>
      <c r="C250" s="132">
        <v>52</v>
      </c>
      <c r="D250" s="133">
        <v>65.92</v>
      </c>
      <c r="E250" s="134">
        <v>3427.84</v>
      </c>
      <c r="F250" s="135" t="s">
        <v>24</v>
      </c>
    </row>
    <row r="251" spans="1:6">
      <c r="A251" s="130">
        <v>43938</v>
      </c>
      <c r="B251" s="131">
        <v>0.46398148148148149</v>
      </c>
      <c r="C251" s="132">
        <v>4</v>
      </c>
      <c r="D251" s="133">
        <v>66.040000000000006</v>
      </c>
      <c r="E251" s="134">
        <v>264.16000000000003</v>
      </c>
      <c r="F251" s="135" t="s">
        <v>24</v>
      </c>
    </row>
    <row r="252" spans="1:6">
      <c r="A252" s="130">
        <v>43938</v>
      </c>
      <c r="B252" s="131">
        <v>0.46398148148148149</v>
      </c>
      <c r="C252" s="132">
        <v>90</v>
      </c>
      <c r="D252" s="133">
        <v>66.040000000000006</v>
      </c>
      <c r="E252" s="134">
        <v>5943.6</v>
      </c>
      <c r="F252" s="135" t="s">
        <v>24</v>
      </c>
    </row>
    <row r="253" spans="1:6">
      <c r="A253" s="130">
        <v>43938</v>
      </c>
      <c r="B253" s="131">
        <v>0.46398148148148149</v>
      </c>
      <c r="C253" s="132">
        <v>125</v>
      </c>
      <c r="D253" s="133">
        <v>66.040000000000006</v>
      </c>
      <c r="E253" s="134">
        <v>8255</v>
      </c>
      <c r="F253" s="135" t="s">
        <v>24</v>
      </c>
    </row>
    <row r="254" spans="1:6">
      <c r="A254" s="130">
        <v>43938</v>
      </c>
      <c r="B254" s="131">
        <v>0.46398148148148149</v>
      </c>
      <c r="C254" s="132">
        <v>85</v>
      </c>
      <c r="D254" s="133">
        <v>66.040000000000006</v>
      </c>
      <c r="E254" s="134">
        <v>5613.4000000000005</v>
      </c>
      <c r="F254" s="135" t="s">
        <v>24</v>
      </c>
    </row>
    <row r="255" spans="1:6">
      <c r="A255" s="130">
        <v>43938</v>
      </c>
      <c r="B255" s="131">
        <v>0.46398148148148149</v>
      </c>
      <c r="C255" s="132">
        <v>100</v>
      </c>
      <c r="D255" s="133">
        <v>66.040000000000006</v>
      </c>
      <c r="E255" s="134">
        <v>6604.0000000000009</v>
      </c>
      <c r="F255" s="135" t="s">
        <v>24</v>
      </c>
    </row>
    <row r="256" spans="1:6">
      <c r="A256" s="130">
        <v>43938</v>
      </c>
      <c r="B256" s="131">
        <v>0.46398148148148149</v>
      </c>
      <c r="C256" s="132">
        <v>96</v>
      </c>
      <c r="D256" s="133">
        <v>66.040000000000006</v>
      </c>
      <c r="E256" s="134">
        <v>6339.84</v>
      </c>
      <c r="F256" s="135" t="s">
        <v>24</v>
      </c>
    </row>
    <row r="257" spans="1:6">
      <c r="A257" s="130">
        <v>43938</v>
      </c>
      <c r="B257" s="131">
        <v>0.4710300925925926</v>
      </c>
      <c r="C257" s="132">
        <v>10</v>
      </c>
      <c r="D257" s="133">
        <v>66.180000000000007</v>
      </c>
      <c r="E257" s="134">
        <v>661.80000000000007</v>
      </c>
      <c r="F257" s="135" t="s">
        <v>24</v>
      </c>
    </row>
    <row r="258" spans="1:6">
      <c r="A258" s="130">
        <v>43938</v>
      </c>
      <c r="B258" s="131">
        <v>0.4710300925925926</v>
      </c>
      <c r="C258" s="132">
        <v>85</v>
      </c>
      <c r="D258" s="133">
        <v>66.180000000000007</v>
      </c>
      <c r="E258" s="134">
        <v>5625.3</v>
      </c>
      <c r="F258" s="135" t="s">
        <v>24</v>
      </c>
    </row>
    <row r="259" spans="1:6">
      <c r="A259" s="130">
        <v>43938</v>
      </c>
      <c r="B259" s="131">
        <v>0.4710300925925926</v>
      </c>
      <c r="C259" s="132">
        <v>90</v>
      </c>
      <c r="D259" s="133">
        <v>66.180000000000007</v>
      </c>
      <c r="E259" s="134">
        <v>5956.2000000000007</v>
      </c>
      <c r="F259" s="135" t="s">
        <v>24</v>
      </c>
    </row>
    <row r="260" spans="1:6">
      <c r="A260" s="130">
        <v>43938</v>
      </c>
      <c r="B260" s="131">
        <v>0.4710300925925926</v>
      </c>
      <c r="C260" s="132">
        <v>125</v>
      </c>
      <c r="D260" s="133">
        <v>66.180000000000007</v>
      </c>
      <c r="E260" s="134">
        <v>8272.5</v>
      </c>
      <c r="F260" s="135" t="s">
        <v>24</v>
      </c>
    </row>
    <row r="261" spans="1:6">
      <c r="A261" s="130">
        <v>43938</v>
      </c>
      <c r="B261" s="131">
        <v>0.4710300925925926</v>
      </c>
      <c r="C261" s="132">
        <v>100</v>
      </c>
      <c r="D261" s="133">
        <v>66.180000000000007</v>
      </c>
      <c r="E261" s="134">
        <v>6618.0000000000009</v>
      </c>
      <c r="F261" s="135" t="s">
        <v>24</v>
      </c>
    </row>
    <row r="262" spans="1:6">
      <c r="A262" s="130">
        <v>43938</v>
      </c>
      <c r="B262" s="131">
        <v>0.4710300925925926</v>
      </c>
      <c r="C262" s="132">
        <v>90</v>
      </c>
      <c r="D262" s="133">
        <v>66.180000000000007</v>
      </c>
      <c r="E262" s="134">
        <v>5956.2000000000007</v>
      </c>
      <c r="F262" s="135" t="s">
        <v>24</v>
      </c>
    </row>
    <row r="263" spans="1:6">
      <c r="A263" s="130">
        <v>43938</v>
      </c>
      <c r="B263" s="131">
        <v>0.48497685185185185</v>
      </c>
      <c r="C263" s="132">
        <v>120</v>
      </c>
      <c r="D263" s="133">
        <v>66.2</v>
      </c>
      <c r="E263" s="134">
        <v>7944</v>
      </c>
      <c r="F263" s="135" t="s">
        <v>24</v>
      </c>
    </row>
    <row r="264" spans="1:6">
      <c r="A264" s="130">
        <v>43938</v>
      </c>
      <c r="B264" s="131">
        <v>0.48497685185185185</v>
      </c>
      <c r="C264" s="132">
        <v>195</v>
      </c>
      <c r="D264" s="133">
        <v>66.2</v>
      </c>
      <c r="E264" s="134">
        <v>12909</v>
      </c>
      <c r="F264" s="135" t="s">
        <v>24</v>
      </c>
    </row>
    <row r="265" spans="1:6">
      <c r="A265" s="130">
        <v>43938</v>
      </c>
      <c r="B265" s="131">
        <v>0.48497685185185185</v>
      </c>
      <c r="C265" s="132">
        <v>43</v>
      </c>
      <c r="D265" s="133">
        <v>66.2</v>
      </c>
      <c r="E265" s="134">
        <v>2846.6</v>
      </c>
      <c r="F265" s="135" t="s">
        <v>24</v>
      </c>
    </row>
    <row r="266" spans="1:6">
      <c r="A266" s="130">
        <v>43938</v>
      </c>
      <c r="B266" s="131">
        <v>0.48497685185185185</v>
      </c>
      <c r="C266" s="132">
        <v>28</v>
      </c>
      <c r="D266" s="133">
        <v>66.2</v>
      </c>
      <c r="E266" s="134">
        <v>1853.6000000000001</v>
      </c>
      <c r="F266" s="135" t="s">
        <v>24</v>
      </c>
    </row>
    <row r="267" spans="1:6">
      <c r="A267" s="130">
        <v>43938</v>
      </c>
      <c r="B267" s="131">
        <v>0.48497685185185185</v>
      </c>
      <c r="C267" s="132">
        <v>114</v>
      </c>
      <c r="D267" s="133">
        <v>66.2</v>
      </c>
      <c r="E267" s="134">
        <v>7546.8</v>
      </c>
      <c r="F267" s="135" t="s">
        <v>24</v>
      </c>
    </row>
    <row r="268" spans="1:6">
      <c r="A268" s="130">
        <v>43938</v>
      </c>
      <c r="B268" s="131">
        <v>0.49593749999999998</v>
      </c>
      <c r="C268" s="132">
        <v>72</v>
      </c>
      <c r="D268" s="133">
        <v>66.42</v>
      </c>
      <c r="E268" s="134">
        <v>4782.24</v>
      </c>
      <c r="F268" s="135" t="s">
        <v>24</v>
      </c>
    </row>
    <row r="269" spans="1:6">
      <c r="A269" s="130">
        <v>43938</v>
      </c>
      <c r="B269" s="131">
        <v>0.49593749999999998</v>
      </c>
      <c r="C269" s="132">
        <v>68</v>
      </c>
      <c r="D269" s="133">
        <v>66.42</v>
      </c>
      <c r="E269" s="134">
        <v>4516.5600000000004</v>
      </c>
      <c r="F269" s="135" t="s">
        <v>24</v>
      </c>
    </row>
    <row r="270" spans="1:6">
      <c r="A270" s="130">
        <v>43938</v>
      </c>
      <c r="B270" s="131">
        <v>0.49593749999999998</v>
      </c>
      <c r="C270" s="132">
        <v>100</v>
      </c>
      <c r="D270" s="133">
        <v>66.42</v>
      </c>
      <c r="E270" s="134">
        <v>6642</v>
      </c>
      <c r="F270" s="135" t="s">
        <v>24</v>
      </c>
    </row>
    <row r="271" spans="1:6">
      <c r="A271" s="130">
        <v>43938</v>
      </c>
      <c r="B271" s="131">
        <v>0.49593749999999998</v>
      </c>
      <c r="C271" s="132">
        <v>76</v>
      </c>
      <c r="D271" s="133">
        <v>66.42</v>
      </c>
      <c r="E271" s="134">
        <v>5047.92</v>
      </c>
      <c r="F271" s="135" t="s">
        <v>24</v>
      </c>
    </row>
    <row r="272" spans="1:6">
      <c r="A272" s="130">
        <v>43938</v>
      </c>
      <c r="B272" s="131">
        <v>0.49593749999999998</v>
      </c>
      <c r="C272" s="132">
        <v>59</v>
      </c>
      <c r="D272" s="133">
        <v>66.42</v>
      </c>
      <c r="E272" s="134">
        <v>3918.78</v>
      </c>
      <c r="F272" s="135" t="s">
        <v>24</v>
      </c>
    </row>
    <row r="273" spans="1:6">
      <c r="A273" s="130">
        <v>43938</v>
      </c>
      <c r="B273" s="131">
        <v>0.49593749999999998</v>
      </c>
      <c r="C273" s="132">
        <v>125</v>
      </c>
      <c r="D273" s="133">
        <v>66.42</v>
      </c>
      <c r="E273" s="134">
        <v>8302.5</v>
      </c>
      <c r="F273" s="135" t="s">
        <v>24</v>
      </c>
    </row>
    <row r="274" spans="1:6">
      <c r="A274" s="130">
        <v>43938</v>
      </c>
      <c r="B274" s="131">
        <v>0.52402777777777776</v>
      </c>
      <c r="C274" s="132">
        <v>88</v>
      </c>
      <c r="D274" s="133">
        <v>66.42</v>
      </c>
      <c r="E274" s="134">
        <v>5844.96</v>
      </c>
      <c r="F274" s="135" t="s">
        <v>24</v>
      </c>
    </row>
    <row r="275" spans="1:6">
      <c r="A275" s="130">
        <v>43938</v>
      </c>
      <c r="B275" s="131">
        <v>0.52402777777777776</v>
      </c>
      <c r="C275" s="132">
        <v>105</v>
      </c>
      <c r="D275" s="133">
        <v>66.42</v>
      </c>
      <c r="E275" s="134">
        <v>6974.1</v>
      </c>
      <c r="F275" s="135" t="s">
        <v>24</v>
      </c>
    </row>
    <row r="276" spans="1:6">
      <c r="A276" s="130">
        <v>43938</v>
      </c>
      <c r="B276" s="131">
        <v>0.52402777777777776</v>
      </c>
      <c r="C276" s="132">
        <v>60</v>
      </c>
      <c r="D276" s="133">
        <v>66.42</v>
      </c>
      <c r="E276" s="134">
        <v>3985.2000000000003</v>
      </c>
      <c r="F276" s="135" t="s">
        <v>24</v>
      </c>
    </row>
    <row r="277" spans="1:6">
      <c r="A277" s="130">
        <v>43938</v>
      </c>
      <c r="B277" s="131">
        <v>0.52402777777777776</v>
      </c>
      <c r="C277" s="132">
        <v>90</v>
      </c>
      <c r="D277" s="133">
        <v>66.42</v>
      </c>
      <c r="E277" s="134">
        <v>5977.8</v>
      </c>
      <c r="F277" s="135" t="s">
        <v>24</v>
      </c>
    </row>
    <row r="278" spans="1:6">
      <c r="A278" s="130">
        <v>43938</v>
      </c>
      <c r="B278" s="131">
        <v>0.52402777777777776</v>
      </c>
      <c r="C278" s="132">
        <v>125</v>
      </c>
      <c r="D278" s="133">
        <v>66.42</v>
      </c>
      <c r="E278" s="134">
        <v>8302.5</v>
      </c>
      <c r="F278" s="135" t="s">
        <v>24</v>
      </c>
    </row>
    <row r="279" spans="1:6">
      <c r="A279" s="130">
        <v>43938</v>
      </c>
      <c r="B279" s="131">
        <v>0.52402777777777776</v>
      </c>
      <c r="C279" s="132">
        <v>32</v>
      </c>
      <c r="D279" s="133">
        <v>66.42</v>
      </c>
      <c r="E279" s="134">
        <v>2125.44</v>
      </c>
      <c r="F279" s="135" t="s">
        <v>24</v>
      </c>
    </row>
    <row r="280" spans="1:6">
      <c r="A280" s="130">
        <v>43938</v>
      </c>
      <c r="B280" s="131">
        <v>0.56383101851851858</v>
      </c>
      <c r="C280" s="132">
        <v>90</v>
      </c>
      <c r="D280" s="133">
        <v>66.92</v>
      </c>
      <c r="E280" s="134">
        <v>6022.8</v>
      </c>
      <c r="F280" s="135" t="s">
        <v>24</v>
      </c>
    </row>
    <row r="281" spans="1:6">
      <c r="A281" s="130">
        <v>43938</v>
      </c>
      <c r="B281" s="131">
        <v>0.56383101851851858</v>
      </c>
      <c r="C281" s="132">
        <v>29</v>
      </c>
      <c r="D281" s="133">
        <v>66.92</v>
      </c>
      <c r="E281" s="134">
        <v>1940.68</v>
      </c>
      <c r="F281" s="135" t="s">
        <v>24</v>
      </c>
    </row>
    <row r="282" spans="1:6">
      <c r="A282" s="130">
        <v>43938</v>
      </c>
      <c r="B282" s="131">
        <v>0.56383101851851858</v>
      </c>
      <c r="C282" s="132">
        <v>125</v>
      </c>
      <c r="D282" s="133">
        <v>66.92</v>
      </c>
      <c r="E282" s="134">
        <v>8365</v>
      </c>
      <c r="F282" s="135" t="s">
        <v>24</v>
      </c>
    </row>
    <row r="283" spans="1:6">
      <c r="A283" s="130">
        <v>43938</v>
      </c>
      <c r="B283" s="131">
        <v>0.56383101851851858</v>
      </c>
      <c r="C283" s="132">
        <v>256</v>
      </c>
      <c r="D283" s="133">
        <v>66.92</v>
      </c>
      <c r="E283" s="134">
        <v>17131.52</v>
      </c>
      <c r="F283" s="135" t="s">
        <v>24</v>
      </c>
    </row>
    <row r="284" spans="1:6">
      <c r="A284" s="130">
        <v>43938</v>
      </c>
      <c r="B284" s="131">
        <v>0.5827430555555555</v>
      </c>
      <c r="C284" s="132">
        <v>66</v>
      </c>
      <c r="D284" s="133">
        <v>66.88</v>
      </c>
      <c r="E284" s="134">
        <v>4414.08</v>
      </c>
      <c r="F284" s="135" t="s">
        <v>24</v>
      </c>
    </row>
    <row r="285" spans="1:6">
      <c r="A285" s="130">
        <v>43938</v>
      </c>
      <c r="B285" s="131">
        <v>0.5827430555555555</v>
      </c>
      <c r="C285" s="132">
        <v>144</v>
      </c>
      <c r="D285" s="133">
        <v>66.88</v>
      </c>
      <c r="E285" s="134">
        <v>9630.7199999999993</v>
      </c>
      <c r="F285" s="135" t="s">
        <v>24</v>
      </c>
    </row>
    <row r="286" spans="1:6">
      <c r="A286" s="130">
        <v>43938</v>
      </c>
      <c r="B286" s="131">
        <v>0.5827430555555555</v>
      </c>
      <c r="C286" s="132">
        <v>125</v>
      </c>
      <c r="D286" s="133">
        <v>66.88</v>
      </c>
      <c r="E286" s="134">
        <v>8360</v>
      </c>
      <c r="F286" s="135" t="s">
        <v>24</v>
      </c>
    </row>
    <row r="287" spans="1:6">
      <c r="A287" s="130">
        <v>43938</v>
      </c>
      <c r="B287" s="131">
        <v>0.5827430555555555</v>
      </c>
      <c r="C287" s="132">
        <v>75</v>
      </c>
      <c r="D287" s="133">
        <v>66.88</v>
      </c>
      <c r="E287" s="134">
        <v>5016</v>
      </c>
      <c r="F287" s="135" t="s">
        <v>24</v>
      </c>
    </row>
    <row r="288" spans="1:6">
      <c r="A288" s="130">
        <v>43938</v>
      </c>
      <c r="B288" s="131">
        <v>0.5827430555555555</v>
      </c>
      <c r="C288" s="132">
        <v>90</v>
      </c>
      <c r="D288" s="133">
        <v>66.88</v>
      </c>
      <c r="E288" s="134">
        <v>6019.2</v>
      </c>
      <c r="F288" s="135" t="s">
        <v>24</v>
      </c>
    </row>
    <row r="289" spans="1:6">
      <c r="A289" s="130">
        <v>43938</v>
      </c>
      <c r="B289" s="131">
        <v>0.59929398148148161</v>
      </c>
      <c r="C289" s="132">
        <v>142</v>
      </c>
      <c r="D289" s="133">
        <v>67.239999999999995</v>
      </c>
      <c r="E289" s="134">
        <v>9548.08</v>
      </c>
      <c r="F289" s="135" t="s">
        <v>24</v>
      </c>
    </row>
    <row r="290" spans="1:6">
      <c r="A290" s="130">
        <v>43938</v>
      </c>
      <c r="B290" s="131">
        <v>0.59940972222222222</v>
      </c>
      <c r="C290" s="132">
        <v>125</v>
      </c>
      <c r="D290" s="133">
        <v>67.28</v>
      </c>
      <c r="E290" s="134">
        <v>8410</v>
      </c>
      <c r="F290" s="135" t="s">
        <v>24</v>
      </c>
    </row>
    <row r="291" spans="1:6">
      <c r="A291" s="130">
        <v>43938</v>
      </c>
      <c r="B291" s="131">
        <v>0.59940972222222222</v>
      </c>
      <c r="C291" s="132">
        <v>61</v>
      </c>
      <c r="D291" s="133">
        <v>67.28</v>
      </c>
      <c r="E291" s="134">
        <v>4104.08</v>
      </c>
      <c r="F291" s="135" t="s">
        <v>24</v>
      </c>
    </row>
    <row r="292" spans="1:6">
      <c r="A292" s="130">
        <v>43938</v>
      </c>
      <c r="B292" s="131">
        <v>0.59940972222222222</v>
      </c>
      <c r="C292" s="132">
        <v>172</v>
      </c>
      <c r="D292" s="133">
        <v>67.28</v>
      </c>
      <c r="E292" s="134">
        <v>11572.16</v>
      </c>
      <c r="F292" s="135" t="s">
        <v>24</v>
      </c>
    </row>
    <row r="293" spans="1:6">
      <c r="A293" s="130">
        <v>43938</v>
      </c>
      <c r="B293" s="131">
        <v>0.62109953703703702</v>
      </c>
      <c r="C293" s="132">
        <v>37</v>
      </c>
      <c r="D293" s="133">
        <v>67.28</v>
      </c>
      <c r="E293" s="134">
        <v>2489.36</v>
      </c>
      <c r="F293" s="135" t="s">
        <v>24</v>
      </c>
    </row>
    <row r="294" spans="1:6">
      <c r="A294" s="130">
        <v>43938</v>
      </c>
      <c r="B294" s="131">
        <v>0.62109953703703702</v>
      </c>
      <c r="C294" s="132">
        <v>92</v>
      </c>
      <c r="D294" s="133">
        <v>67.28</v>
      </c>
      <c r="E294" s="134">
        <v>6189.76</v>
      </c>
      <c r="F294" s="135" t="s">
        <v>24</v>
      </c>
    </row>
    <row r="295" spans="1:6">
      <c r="A295" s="130">
        <v>43938</v>
      </c>
      <c r="B295" s="131">
        <v>0.62109953703703702</v>
      </c>
      <c r="C295" s="132">
        <v>90</v>
      </c>
      <c r="D295" s="133">
        <v>67.28</v>
      </c>
      <c r="E295" s="134">
        <v>6055.2</v>
      </c>
      <c r="F295" s="135" t="s">
        <v>24</v>
      </c>
    </row>
    <row r="296" spans="1:6">
      <c r="A296" s="130">
        <v>43938</v>
      </c>
      <c r="B296" s="131">
        <v>0.62109953703703702</v>
      </c>
      <c r="C296" s="132">
        <v>125</v>
      </c>
      <c r="D296" s="133">
        <v>67.28</v>
      </c>
      <c r="E296" s="134">
        <v>8410</v>
      </c>
      <c r="F296" s="135" t="s">
        <v>24</v>
      </c>
    </row>
    <row r="297" spans="1:6">
      <c r="A297" s="130">
        <v>43938</v>
      </c>
      <c r="B297" s="131">
        <v>0.62109953703703702</v>
      </c>
      <c r="C297" s="132">
        <v>85</v>
      </c>
      <c r="D297" s="133">
        <v>67.28</v>
      </c>
      <c r="E297" s="134">
        <v>5718.8</v>
      </c>
      <c r="F297" s="135" t="s">
        <v>24</v>
      </c>
    </row>
    <row r="298" spans="1:6">
      <c r="A298" s="130">
        <v>43938</v>
      </c>
      <c r="B298" s="131">
        <v>0.62109953703703702</v>
      </c>
      <c r="C298" s="132">
        <v>71</v>
      </c>
      <c r="D298" s="133">
        <v>67.28</v>
      </c>
      <c r="E298" s="134">
        <v>4776.88</v>
      </c>
      <c r="F298" s="135" t="s">
        <v>24</v>
      </c>
    </row>
    <row r="299" spans="1:6">
      <c r="A299" s="130">
        <v>43938</v>
      </c>
      <c r="B299" s="131">
        <v>0.62956018518518508</v>
      </c>
      <c r="C299" s="132">
        <v>28</v>
      </c>
      <c r="D299" s="133">
        <v>67.239999999999995</v>
      </c>
      <c r="E299" s="134">
        <v>1882.7199999999998</v>
      </c>
      <c r="F299" s="135" t="s">
        <v>24</v>
      </c>
    </row>
    <row r="300" spans="1:6">
      <c r="A300" s="130">
        <v>43938</v>
      </c>
      <c r="B300" s="131">
        <v>0.62956018518518508</v>
      </c>
      <c r="C300" s="132">
        <v>125</v>
      </c>
      <c r="D300" s="133">
        <v>67.239999999999995</v>
      </c>
      <c r="E300" s="134">
        <v>8405</v>
      </c>
      <c r="F300" s="135" t="s">
        <v>24</v>
      </c>
    </row>
    <row r="301" spans="1:6">
      <c r="A301" s="130">
        <v>43938</v>
      </c>
      <c r="B301" s="131">
        <v>0.62956018518518508</v>
      </c>
      <c r="C301" s="132">
        <v>100</v>
      </c>
      <c r="D301" s="133">
        <v>67.239999999999995</v>
      </c>
      <c r="E301" s="134">
        <v>6723.9999999999991</v>
      </c>
      <c r="F301" s="135" t="s">
        <v>24</v>
      </c>
    </row>
    <row r="302" spans="1:6">
      <c r="A302" s="130">
        <v>43938</v>
      </c>
      <c r="B302" s="131">
        <v>0.62956018518518508</v>
      </c>
      <c r="C302" s="132">
        <v>90</v>
      </c>
      <c r="D302" s="133">
        <v>67.239999999999995</v>
      </c>
      <c r="E302" s="134">
        <v>6051.5999999999995</v>
      </c>
      <c r="F302" s="135" t="s">
        <v>24</v>
      </c>
    </row>
    <row r="303" spans="1:6">
      <c r="A303" s="130">
        <v>43938</v>
      </c>
      <c r="B303" s="131">
        <v>0.62956018518518508</v>
      </c>
      <c r="C303" s="132">
        <v>63</v>
      </c>
      <c r="D303" s="133">
        <v>67.239999999999995</v>
      </c>
      <c r="E303" s="134">
        <v>4236.12</v>
      </c>
      <c r="F303" s="135" t="s">
        <v>24</v>
      </c>
    </row>
    <row r="304" spans="1:6">
      <c r="A304" s="130">
        <v>43938</v>
      </c>
      <c r="B304" s="131">
        <v>0.62956018518518508</v>
      </c>
      <c r="C304" s="132">
        <v>80</v>
      </c>
      <c r="D304" s="133">
        <v>67.239999999999995</v>
      </c>
      <c r="E304" s="134">
        <v>5379.2</v>
      </c>
      <c r="F304" s="135" t="s">
        <v>24</v>
      </c>
    </row>
    <row r="305" spans="1:6">
      <c r="A305" s="130">
        <v>43938</v>
      </c>
      <c r="B305" s="131">
        <v>0.62956018518518508</v>
      </c>
      <c r="C305" s="132">
        <v>14</v>
      </c>
      <c r="D305" s="133">
        <v>67.239999999999995</v>
      </c>
      <c r="E305" s="134">
        <v>941.3599999999999</v>
      </c>
      <c r="F305" s="135" t="s">
        <v>24</v>
      </c>
    </row>
    <row r="306" spans="1:6">
      <c r="A306" s="130">
        <v>43938</v>
      </c>
      <c r="B306" s="131">
        <v>0.65196759259259263</v>
      </c>
      <c r="C306" s="132">
        <v>513</v>
      </c>
      <c r="D306" s="133">
        <v>66.900000000000006</v>
      </c>
      <c r="E306" s="134">
        <v>34319.700000000004</v>
      </c>
      <c r="F306" s="135" t="s">
        <v>24</v>
      </c>
    </row>
    <row r="307" spans="1:6">
      <c r="A307" s="130">
        <v>43938</v>
      </c>
      <c r="B307" s="131">
        <v>0.65196759259259263</v>
      </c>
      <c r="C307" s="132">
        <v>37</v>
      </c>
      <c r="D307" s="133">
        <v>66.900000000000006</v>
      </c>
      <c r="E307" s="134">
        <v>2475.3000000000002</v>
      </c>
      <c r="F307" s="135" t="s">
        <v>24</v>
      </c>
    </row>
    <row r="308" spans="1:6">
      <c r="A308" s="130">
        <v>43938</v>
      </c>
      <c r="B308" s="131">
        <v>0.65196759259259263</v>
      </c>
      <c r="C308" s="132">
        <v>84</v>
      </c>
      <c r="D308" s="133">
        <v>66.900000000000006</v>
      </c>
      <c r="E308" s="134">
        <v>5619.6</v>
      </c>
      <c r="F308" s="135" t="s">
        <v>24</v>
      </c>
    </row>
    <row r="309" spans="1:6">
      <c r="A309" s="130">
        <v>43938</v>
      </c>
      <c r="B309" s="131">
        <v>0.65196759259259263</v>
      </c>
      <c r="C309" s="132">
        <v>90</v>
      </c>
      <c r="D309" s="133">
        <v>66.900000000000006</v>
      </c>
      <c r="E309" s="134">
        <v>6021.0000000000009</v>
      </c>
      <c r="F309" s="135" t="s">
        <v>24</v>
      </c>
    </row>
    <row r="310" spans="1:6">
      <c r="A310" s="130">
        <v>43938</v>
      </c>
      <c r="B310" s="131">
        <v>0.65196759259259263</v>
      </c>
      <c r="C310" s="132">
        <v>79</v>
      </c>
      <c r="D310" s="133">
        <v>66.900000000000006</v>
      </c>
      <c r="E310" s="134">
        <v>5285.1</v>
      </c>
      <c r="F310" s="135" t="s">
        <v>24</v>
      </c>
    </row>
    <row r="311" spans="1:6">
      <c r="A311" s="130">
        <v>43938</v>
      </c>
      <c r="B311" s="131">
        <v>0.65196759259259263</v>
      </c>
      <c r="C311" s="132">
        <v>60</v>
      </c>
      <c r="D311" s="133">
        <v>66.900000000000006</v>
      </c>
      <c r="E311" s="134">
        <v>4014.0000000000005</v>
      </c>
      <c r="F311" s="135" t="s">
        <v>24</v>
      </c>
    </row>
    <row r="312" spans="1:6">
      <c r="A312" s="130">
        <v>43938</v>
      </c>
      <c r="B312" s="131">
        <v>0.65212962962962961</v>
      </c>
      <c r="C312" s="132">
        <v>7</v>
      </c>
      <c r="D312" s="133">
        <v>66.98</v>
      </c>
      <c r="E312" s="134">
        <v>468.86</v>
      </c>
      <c r="F312" s="135" t="s">
        <v>24</v>
      </c>
    </row>
    <row r="313" spans="1:6">
      <c r="A313" s="130">
        <v>43938</v>
      </c>
      <c r="B313" s="131">
        <v>0.65212962962962961</v>
      </c>
      <c r="C313" s="132">
        <v>265</v>
      </c>
      <c r="D313" s="133">
        <v>66.98</v>
      </c>
      <c r="E313" s="134">
        <v>17749.7</v>
      </c>
      <c r="F313" s="135" t="s">
        <v>24</v>
      </c>
    </row>
    <row r="314" spans="1:6">
      <c r="A314" s="130">
        <v>43938</v>
      </c>
      <c r="B314" s="131">
        <v>0.65212962962962961</v>
      </c>
      <c r="C314" s="132">
        <v>85</v>
      </c>
      <c r="D314" s="133">
        <v>66.98</v>
      </c>
      <c r="E314" s="134">
        <v>5693.3</v>
      </c>
      <c r="F314" s="135" t="s">
        <v>24</v>
      </c>
    </row>
    <row r="315" spans="1:6">
      <c r="A315" s="130">
        <v>43938</v>
      </c>
      <c r="B315" s="131">
        <v>0.65212962962962961</v>
      </c>
      <c r="C315" s="132">
        <v>90</v>
      </c>
      <c r="D315" s="133">
        <v>66.98</v>
      </c>
      <c r="E315" s="134">
        <v>6028.2000000000007</v>
      </c>
      <c r="F315" s="135" t="s">
        <v>24</v>
      </c>
    </row>
    <row r="316" spans="1:6">
      <c r="A316" s="130">
        <v>43938</v>
      </c>
      <c r="B316" s="131">
        <v>0.65212962962962961</v>
      </c>
      <c r="C316" s="132">
        <v>78</v>
      </c>
      <c r="D316" s="133">
        <v>66.98</v>
      </c>
      <c r="E316" s="134">
        <v>5224.4400000000005</v>
      </c>
      <c r="F316" s="135" t="s">
        <v>24</v>
      </c>
    </row>
    <row r="317" spans="1:6">
      <c r="A317" s="130">
        <v>43938</v>
      </c>
      <c r="B317" s="131">
        <v>0.65212962962962961</v>
      </c>
      <c r="C317" s="132">
        <v>125</v>
      </c>
      <c r="D317" s="133">
        <v>66.98</v>
      </c>
      <c r="E317" s="134">
        <v>8372.5</v>
      </c>
      <c r="F317" s="135" t="s">
        <v>24</v>
      </c>
    </row>
    <row r="318" spans="1:6">
      <c r="A318" s="130">
        <v>43938</v>
      </c>
      <c r="B318" s="131">
        <v>0.65212962962962961</v>
      </c>
      <c r="C318" s="132">
        <v>86</v>
      </c>
      <c r="D318" s="133">
        <v>66.98</v>
      </c>
      <c r="E318" s="134">
        <v>5760.2800000000007</v>
      </c>
      <c r="F318" s="135" t="s">
        <v>24</v>
      </c>
    </row>
    <row r="319" spans="1:6">
      <c r="A319" s="130">
        <v>43938</v>
      </c>
      <c r="B319" s="131">
        <v>0.65212962962962961</v>
      </c>
      <c r="C319" s="132">
        <v>118</v>
      </c>
      <c r="D319" s="133">
        <v>66.98</v>
      </c>
      <c r="E319" s="134">
        <v>7903.64</v>
      </c>
      <c r="F319" s="135" t="s">
        <v>24</v>
      </c>
    </row>
    <row r="320" spans="1:6">
      <c r="A320" s="130">
        <v>43938</v>
      </c>
      <c r="B320" s="131">
        <v>0.65212962962962961</v>
      </c>
      <c r="C320" s="132">
        <v>55</v>
      </c>
      <c r="D320" s="133">
        <v>66.98</v>
      </c>
      <c r="E320" s="134">
        <v>3683.9</v>
      </c>
      <c r="F320" s="135" t="s">
        <v>24</v>
      </c>
    </row>
    <row r="321" spans="1:6">
      <c r="A321" s="130">
        <v>43938</v>
      </c>
      <c r="B321" s="131">
        <v>0.65212962962962961</v>
      </c>
      <c r="C321" s="132">
        <v>228</v>
      </c>
      <c r="D321" s="133">
        <v>66.98</v>
      </c>
      <c r="E321" s="134">
        <v>15271.44</v>
      </c>
      <c r="F321" s="135" t="s">
        <v>24</v>
      </c>
    </row>
    <row r="322" spans="1:6">
      <c r="A322" s="130">
        <v>43938</v>
      </c>
      <c r="B322" s="131">
        <v>0.65244212962962977</v>
      </c>
      <c r="C322" s="132">
        <v>85</v>
      </c>
      <c r="D322" s="133">
        <v>67.040000000000006</v>
      </c>
      <c r="E322" s="134">
        <v>5698.4000000000005</v>
      </c>
      <c r="F322" s="135" t="s">
        <v>24</v>
      </c>
    </row>
    <row r="323" spans="1:6">
      <c r="A323" s="130">
        <v>43938</v>
      </c>
      <c r="B323" s="131">
        <v>0.65244212962962977</v>
      </c>
      <c r="C323" s="132">
        <v>499</v>
      </c>
      <c r="D323" s="133">
        <v>67.040000000000006</v>
      </c>
      <c r="E323" s="134">
        <v>33452.960000000006</v>
      </c>
      <c r="F323" s="135" t="s">
        <v>24</v>
      </c>
    </row>
    <row r="324" spans="1:6">
      <c r="A324" s="130">
        <v>43938</v>
      </c>
      <c r="B324" s="131">
        <v>0.65244212962962977</v>
      </c>
      <c r="C324" s="132">
        <v>90</v>
      </c>
      <c r="D324" s="133">
        <v>67.040000000000006</v>
      </c>
      <c r="E324" s="134">
        <v>6033.6</v>
      </c>
      <c r="F324" s="135" t="s">
        <v>24</v>
      </c>
    </row>
    <row r="325" spans="1:6">
      <c r="A325" s="130">
        <v>43938</v>
      </c>
      <c r="B325" s="131">
        <v>0.65244212962962977</v>
      </c>
      <c r="C325" s="132">
        <v>119</v>
      </c>
      <c r="D325" s="133">
        <v>67.040000000000006</v>
      </c>
      <c r="E325" s="134">
        <v>7977.7600000000011</v>
      </c>
      <c r="F325" s="135" t="s">
        <v>24</v>
      </c>
    </row>
    <row r="326" spans="1:6">
      <c r="A326" s="130">
        <v>43938</v>
      </c>
      <c r="B326" s="131">
        <v>0.65244212962962977</v>
      </c>
      <c r="C326" s="132">
        <v>125</v>
      </c>
      <c r="D326" s="133">
        <v>67.040000000000006</v>
      </c>
      <c r="E326" s="134">
        <v>8380</v>
      </c>
      <c r="F326" s="135" t="s">
        <v>24</v>
      </c>
    </row>
    <row r="327" spans="1:6">
      <c r="A327" s="130">
        <v>43938</v>
      </c>
      <c r="B327" s="131">
        <v>0.65244212962962977</v>
      </c>
      <c r="C327" s="132">
        <v>82</v>
      </c>
      <c r="D327" s="133">
        <v>67.040000000000006</v>
      </c>
      <c r="E327" s="134">
        <v>5497.2800000000007</v>
      </c>
      <c r="F327" s="135" t="s">
        <v>24</v>
      </c>
    </row>
    <row r="328" spans="1:6">
      <c r="A328" s="130">
        <v>43938</v>
      </c>
      <c r="B328" s="131">
        <v>0.6705092592592593</v>
      </c>
      <c r="C328" s="132">
        <v>151</v>
      </c>
      <c r="D328" s="133">
        <v>67.12</v>
      </c>
      <c r="E328" s="134">
        <v>10135.120000000001</v>
      </c>
      <c r="F328" s="135" t="s">
        <v>24</v>
      </c>
    </row>
    <row r="329" spans="1:6">
      <c r="A329" s="130">
        <v>43938</v>
      </c>
      <c r="B329" s="131">
        <v>0.6705092592592593</v>
      </c>
      <c r="C329" s="132">
        <v>142</v>
      </c>
      <c r="D329" s="133">
        <v>67.12</v>
      </c>
      <c r="E329" s="134">
        <v>9531.0400000000009</v>
      </c>
      <c r="F329" s="135" t="s">
        <v>24</v>
      </c>
    </row>
    <row r="330" spans="1:6">
      <c r="A330" s="130">
        <v>43938</v>
      </c>
      <c r="B330" s="131">
        <v>0.6705092592592593</v>
      </c>
      <c r="C330" s="132">
        <v>157</v>
      </c>
      <c r="D330" s="133">
        <v>67.12</v>
      </c>
      <c r="E330" s="134">
        <v>10537.84</v>
      </c>
      <c r="F330" s="135" t="s">
        <v>24</v>
      </c>
    </row>
    <row r="331" spans="1:6">
      <c r="A331" s="130">
        <v>43938</v>
      </c>
      <c r="B331" s="131">
        <v>0.67215277777777782</v>
      </c>
      <c r="C331" s="132">
        <v>550</v>
      </c>
      <c r="D331" s="133">
        <v>67.12</v>
      </c>
      <c r="E331" s="134">
        <v>36916</v>
      </c>
      <c r="F331" s="135" t="s">
        <v>24</v>
      </c>
    </row>
    <row r="332" spans="1:6">
      <c r="A332" s="130">
        <v>43938</v>
      </c>
      <c r="B332" s="131">
        <v>0.6775000000000001</v>
      </c>
      <c r="C332" s="132">
        <v>40</v>
      </c>
      <c r="D332" s="133">
        <v>67.08</v>
      </c>
      <c r="E332" s="134">
        <v>2683.2</v>
      </c>
      <c r="F332" s="135" t="s">
        <v>24</v>
      </c>
    </row>
    <row r="333" spans="1:6">
      <c r="A333" s="130">
        <v>43938</v>
      </c>
      <c r="B333" s="131">
        <v>0.6775000000000001</v>
      </c>
      <c r="C333" s="132">
        <v>952</v>
      </c>
      <c r="D333" s="133">
        <v>67.08</v>
      </c>
      <c r="E333" s="134">
        <v>63860.159999999996</v>
      </c>
      <c r="F333" s="135" t="s">
        <v>24</v>
      </c>
    </row>
    <row r="334" spans="1:6">
      <c r="A334" s="130">
        <v>43938</v>
      </c>
      <c r="B334" s="131">
        <v>0.67756944444444445</v>
      </c>
      <c r="C334" s="132">
        <v>8</v>
      </c>
      <c r="D334" s="133">
        <v>67.08</v>
      </c>
      <c r="E334" s="134">
        <v>536.64</v>
      </c>
      <c r="F334" s="135" t="s">
        <v>24</v>
      </c>
    </row>
    <row r="335" spans="1:6">
      <c r="A335" s="130">
        <v>43938</v>
      </c>
      <c r="B335" s="131">
        <v>0.68386574074074069</v>
      </c>
      <c r="C335" s="132">
        <v>1000</v>
      </c>
      <c r="D335" s="133">
        <v>66.900000000000006</v>
      </c>
      <c r="E335" s="134">
        <v>66900</v>
      </c>
      <c r="F335" s="135" t="s">
        <v>24</v>
      </c>
    </row>
    <row r="336" spans="1:6">
      <c r="A336" s="130">
        <v>43938</v>
      </c>
      <c r="B336" s="131">
        <v>0.69116898148148154</v>
      </c>
      <c r="C336" s="132">
        <v>505</v>
      </c>
      <c r="D336" s="133">
        <v>66.84</v>
      </c>
      <c r="E336" s="134">
        <v>33754.200000000004</v>
      </c>
      <c r="F336" s="135" t="s">
        <v>24</v>
      </c>
    </row>
    <row r="337" spans="1:6">
      <c r="A337" s="130">
        <v>43938</v>
      </c>
      <c r="B337" s="131">
        <v>0.69116898148148154</v>
      </c>
      <c r="C337" s="132">
        <v>142</v>
      </c>
      <c r="D337" s="133">
        <v>66.84</v>
      </c>
      <c r="E337" s="134">
        <v>9491.2800000000007</v>
      </c>
      <c r="F337" s="135" t="s">
        <v>24</v>
      </c>
    </row>
    <row r="338" spans="1:6">
      <c r="A338" s="130">
        <v>43938</v>
      </c>
      <c r="B338" s="131">
        <v>0.69116898148148154</v>
      </c>
      <c r="C338" s="132">
        <v>50</v>
      </c>
      <c r="D338" s="133">
        <v>66.84</v>
      </c>
      <c r="E338" s="134">
        <v>3342</v>
      </c>
      <c r="F338" s="135" t="s">
        <v>24</v>
      </c>
    </row>
    <row r="339" spans="1:6">
      <c r="A339" s="130">
        <v>43938</v>
      </c>
      <c r="B339" s="131">
        <v>0.69116898148148154</v>
      </c>
      <c r="C339" s="132">
        <v>91</v>
      </c>
      <c r="D339" s="133">
        <v>66.84</v>
      </c>
      <c r="E339" s="134">
        <v>6082.4400000000005</v>
      </c>
      <c r="F339" s="135" t="s">
        <v>24</v>
      </c>
    </row>
    <row r="340" spans="1:6">
      <c r="A340" s="130">
        <v>43938</v>
      </c>
      <c r="B340" s="131">
        <v>0.69116898148148154</v>
      </c>
      <c r="C340" s="132">
        <v>89</v>
      </c>
      <c r="D340" s="133">
        <v>66.84</v>
      </c>
      <c r="E340" s="134">
        <v>5948.76</v>
      </c>
      <c r="F340" s="135" t="s">
        <v>24</v>
      </c>
    </row>
    <row r="341" spans="1:6">
      <c r="A341" s="130">
        <v>43938</v>
      </c>
      <c r="B341" s="131">
        <v>0.69116898148148154</v>
      </c>
      <c r="C341" s="132">
        <v>85</v>
      </c>
      <c r="D341" s="133">
        <v>66.84</v>
      </c>
      <c r="E341" s="134">
        <v>5681.4000000000005</v>
      </c>
      <c r="F341" s="135" t="s">
        <v>24</v>
      </c>
    </row>
    <row r="342" spans="1:6">
      <c r="A342" s="130">
        <v>43938</v>
      </c>
      <c r="B342" s="131">
        <v>0.69116898148148154</v>
      </c>
      <c r="C342" s="132">
        <v>84</v>
      </c>
      <c r="D342" s="133">
        <v>66.84</v>
      </c>
      <c r="E342" s="134">
        <v>5614.56</v>
      </c>
      <c r="F342" s="135" t="s">
        <v>24</v>
      </c>
    </row>
    <row r="343" spans="1:6">
      <c r="A343" s="130">
        <v>43938</v>
      </c>
      <c r="B343" s="131">
        <v>0.69116898148148154</v>
      </c>
      <c r="C343" s="132">
        <v>90</v>
      </c>
      <c r="D343" s="133">
        <v>66.84</v>
      </c>
      <c r="E343" s="134">
        <v>6015.6</v>
      </c>
      <c r="F343" s="135" t="s">
        <v>24</v>
      </c>
    </row>
    <row r="344" spans="1:6">
      <c r="A344" s="130">
        <v>43938</v>
      </c>
      <c r="B344" s="131">
        <v>0.69116898148148154</v>
      </c>
      <c r="C344" s="132">
        <v>125</v>
      </c>
      <c r="D344" s="133">
        <v>66.84</v>
      </c>
      <c r="E344" s="134">
        <v>8355</v>
      </c>
      <c r="F344" s="135" t="s">
        <v>24</v>
      </c>
    </row>
    <row r="345" spans="1:6">
      <c r="A345" s="130">
        <v>43938</v>
      </c>
      <c r="B345" s="131">
        <v>0.69116898148148154</v>
      </c>
      <c r="C345" s="132">
        <v>85</v>
      </c>
      <c r="D345" s="133">
        <v>66.819999999999993</v>
      </c>
      <c r="E345" s="134">
        <v>5679.7</v>
      </c>
      <c r="F345" s="135" t="s">
        <v>24</v>
      </c>
    </row>
    <row r="346" spans="1:6">
      <c r="A346" s="130">
        <v>43938</v>
      </c>
      <c r="B346" s="131">
        <v>0.69116898148148154</v>
      </c>
      <c r="C346" s="132">
        <v>125</v>
      </c>
      <c r="D346" s="133">
        <v>66.819999999999993</v>
      </c>
      <c r="E346" s="134">
        <v>8352.5</v>
      </c>
      <c r="F346" s="135" t="s">
        <v>24</v>
      </c>
    </row>
    <row r="347" spans="1:6">
      <c r="A347" s="130">
        <v>43938</v>
      </c>
      <c r="B347" s="131">
        <v>0.69116898148148154</v>
      </c>
      <c r="C347" s="132">
        <v>77</v>
      </c>
      <c r="D347" s="133">
        <v>66.819999999999993</v>
      </c>
      <c r="E347" s="134">
        <v>5145.1399999999994</v>
      </c>
      <c r="F347" s="135" t="s">
        <v>24</v>
      </c>
    </row>
    <row r="348" spans="1:6">
      <c r="A348" s="130">
        <v>43938</v>
      </c>
      <c r="B348" s="131">
        <v>0.69116898148148154</v>
      </c>
      <c r="C348" s="132">
        <v>78</v>
      </c>
      <c r="D348" s="133">
        <v>66.819999999999993</v>
      </c>
      <c r="E348" s="134">
        <v>5211.9599999999991</v>
      </c>
      <c r="F348" s="135" t="s">
        <v>24</v>
      </c>
    </row>
    <row r="349" spans="1:6">
      <c r="A349" s="130">
        <v>43938</v>
      </c>
      <c r="B349" s="131">
        <v>0.69116898148148154</v>
      </c>
      <c r="C349" s="132">
        <v>90</v>
      </c>
      <c r="D349" s="133">
        <v>66.819999999999993</v>
      </c>
      <c r="E349" s="134">
        <v>6013.7999999999993</v>
      </c>
      <c r="F349" s="135" t="s">
        <v>24</v>
      </c>
    </row>
    <row r="350" spans="1:6">
      <c r="A350" s="130">
        <v>43938</v>
      </c>
      <c r="B350" s="131">
        <v>0.69116898148148154</v>
      </c>
      <c r="C350" s="132">
        <v>80</v>
      </c>
      <c r="D350" s="133">
        <v>66.819999999999993</v>
      </c>
      <c r="E350" s="134">
        <v>5345.5999999999995</v>
      </c>
      <c r="F350" s="135" t="s">
        <v>24</v>
      </c>
    </row>
    <row r="351" spans="1:6">
      <c r="A351" s="130">
        <v>43938</v>
      </c>
      <c r="B351" s="131">
        <v>0.69116898148148154</v>
      </c>
      <c r="C351" s="132">
        <v>89</v>
      </c>
      <c r="D351" s="133">
        <v>66.819999999999993</v>
      </c>
      <c r="E351" s="134">
        <v>5946.98</v>
      </c>
      <c r="F351" s="135" t="s">
        <v>24</v>
      </c>
    </row>
    <row r="352" spans="1:6">
      <c r="A352" s="130">
        <v>43938</v>
      </c>
      <c r="B352" s="131">
        <v>0.69116898148148154</v>
      </c>
      <c r="C352" s="132">
        <v>69</v>
      </c>
      <c r="D352" s="133">
        <v>66.819999999999993</v>
      </c>
      <c r="E352" s="134">
        <v>4610.58</v>
      </c>
      <c r="F352" s="135" t="s">
        <v>24</v>
      </c>
    </row>
    <row r="353" spans="1:6">
      <c r="A353" s="130">
        <v>43938</v>
      </c>
      <c r="B353" s="131">
        <v>0.69116898148148154</v>
      </c>
      <c r="C353" s="132">
        <v>46</v>
      </c>
      <c r="D353" s="133">
        <v>66.819999999999993</v>
      </c>
      <c r="E353" s="134">
        <v>3073.72</v>
      </c>
      <c r="F353" s="135" t="s">
        <v>24</v>
      </c>
    </row>
    <row r="354" spans="1:6">
      <c r="A354" s="130">
        <v>43938</v>
      </c>
      <c r="B354" s="131">
        <v>0.7130671296296297</v>
      </c>
      <c r="C354" s="132">
        <v>99</v>
      </c>
      <c r="D354" s="133">
        <v>66.88</v>
      </c>
      <c r="E354" s="134">
        <v>6621.12</v>
      </c>
      <c r="F354" s="135" t="s">
        <v>24</v>
      </c>
    </row>
    <row r="355" spans="1:6">
      <c r="A355" s="130">
        <v>43938</v>
      </c>
      <c r="B355" s="131">
        <v>0.7130671296296297</v>
      </c>
      <c r="C355" s="132">
        <v>140</v>
      </c>
      <c r="D355" s="133">
        <v>66.88</v>
      </c>
      <c r="E355" s="134">
        <v>9363.1999999999989</v>
      </c>
      <c r="F355" s="135" t="s">
        <v>24</v>
      </c>
    </row>
    <row r="356" spans="1:6">
      <c r="A356" s="130">
        <v>43938</v>
      </c>
      <c r="B356" s="131">
        <v>0.7130671296296297</v>
      </c>
      <c r="C356" s="132">
        <v>89</v>
      </c>
      <c r="D356" s="133">
        <v>66.88</v>
      </c>
      <c r="E356" s="134">
        <v>5952.32</v>
      </c>
      <c r="F356" s="135" t="s">
        <v>24</v>
      </c>
    </row>
    <row r="357" spans="1:6">
      <c r="A357" s="130">
        <v>43938</v>
      </c>
      <c r="B357" s="131">
        <v>0.7130671296296297</v>
      </c>
      <c r="C357" s="132">
        <v>215</v>
      </c>
      <c r="D357" s="133">
        <v>66.88</v>
      </c>
      <c r="E357" s="134">
        <v>14379.199999999999</v>
      </c>
      <c r="F357" s="135" t="s">
        <v>24</v>
      </c>
    </row>
    <row r="358" spans="1:6">
      <c r="A358" s="130">
        <v>43938</v>
      </c>
      <c r="B358" s="131">
        <v>0.7130671296296297</v>
      </c>
      <c r="C358" s="132">
        <v>105</v>
      </c>
      <c r="D358" s="133">
        <v>66.88</v>
      </c>
      <c r="E358" s="134">
        <v>7022.4</v>
      </c>
      <c r="F358" s="135" t="s">
        <v>24</v>
      </c>
    </row>
    <row r="359" spans="1:6">
      <c r="A359" s="130">
        <v>43938</v>
      </c>
      <c r="B359" s="131">
        <v>0.7130671296296297</v>
      </c>
      <c r="C359" s="132">
        <v>85</v>
      </c>
      <c r="D359" s="133">
        <v>66.88</v>
      </c>
      <c r="E359" s="134">
        <v>5684.7999999999993</v>
      </c>
      <c r="F359" s="135" t="s">
        <v>24</v>
      </c>
    </row>
    <row r="360" spans="1:6">
      <c r="A360" s="130">
        <v>43938</v>
      </c>
      <c r="B360" s="131">
        <v>0.7130671296296297</v>
      </c>
      <c r="C360" s="132">
        <v>70</v>
      </c>
      <c r="D360" s="133">
        <v>66.88</v>
      </c>
      <c r="E360" s="134">
        <v>4681.5999999999995</v>
      </c>
      <c r="F360" s="135" t="s">
        <v>24</v>
      </c>
    </row>
    <row r="361" spans="1:6">
      <c r="A361" s="130">
        <v>43938</v>
      </c>
      <c r="B361" s="131">
        <v>0.7130671296296297</v>
      </c>
      <c r="C361" s="132">
        <v>231</v>
      </c>
      <c r="D361" s="133">
        <v>66.88</v>
      </c>
      <c r="E361" s="134">
        <v>15449.279999999999</v>
      </c>
      <c r="F361" s="135" t="s">
        <v>24</v>
      </c>
    </row>
    <row r="362" spans="1:6">
      <c r="A362" s="130">
        <v>43938</v>
      </c>
      <c r="B362" s="131">
        <v>0.7130671296296297</v>
      </c>
      <c r="C362" s="132">
        <v>188</v>
      </c>
      <c r="D362" s="133">
        <v>66.88</v>
      </c>
      <c r="E362" s="134">
        <v>12573.439999999999</v>
      </c>
      <c r="F362" s="135" t="s">
        <v>24</v>
      </c>
    </row>
    <row r="363" spans="1:6">
      <c r="A363" s="130">
        <v>43938</v>
      </c>
      <c r="B363" s="131">
        <v>0.7130671296296297</v>
      </c>
      <c r="C363" s="132">
        <v>124</v>
      </c>
      <c r="D363" s="133">
        <v>66.88</v>
      </c>
      <c r="E363" s="134">
        <v>8293.119999999999</v>
      </c>
      <c r="F363" s="135" t="s">
        <v>24</v>
      </c>
    </row>
    <row r="364" spans="1:6">
      <c r="A364" s="130">
        <v>43938</v>
      </c>
      <c r="B364" s="131">
        <v>0.7130671296296297</v>
      </c>
      <c r="C364" s="132">
        <v>125</v>
      </c>
      <c r="D364" s="133">
        <v>66.88</v>
      </c>
      <c r="E364" s="134">
        <v>8360</v>
      </c>
      <c r="F364" s="135" t="s">
        <v>24</v>
      </c>
    </row>
    <row r="365" spans="1:6">
      <c r="A365" s="130">
        <v>43938</v>
      </c>
      <c r="B365" s="131">
        <v>0.7130671296296297</v>
      </c>
      <c r="C365" s="132">
        <v>40</v>
      </c>
      <c r="D365" s="133">
        <v>66.88</v>
      </c>
      <c r="E365" s="134">
        <v>2675.2</v>
      </c>
      <c r="F365" s="135" t="s">
        <v>24</v>
      </c>
    </row>
    <row r="366" spans="1:6">
      <c r="A366" s="130">
        <v>43938</v>
      </c>
      <c r="B366" s="131">
        <v>0.7130671296296297</v>
      </c>
      <c r="C366" s="132">
        <v>234</v>
      </c>
      <c r="D366" s="133">
        <v>66.86</v>
      </c>
      <c r="E366" s="134">
        <v>15645.24</v>
      </c>
      <c r="F366" s="135" t="s">
        <v>24</v>
      </c>
    </row>
    <row r="367" spans="1:6">
      <c r="A367" s="130">
        <v>43938</v>
      </c>
      <c r="B367" s="131">
        <v>0.7130671296296297</v>
      </c>
      <c r="C367" s="132">
        <v>155</v>
      </c>
      <c r="D367" s="133">
        <v>66.86</v>
      </c>
      <c r="E367" s="134">
        <v>10363.299999999999</v>
      </c>
      <c r="F367" s="135" t="s">
        <v>24</v>
      </c>
    </row>
    <row r="368" spans="1:6">
      <c r="A368" s="130">
        <v>43938</v>
      </c>
      <c r="B368" s="131">
        <v>0.7130671296296297</v>
      </c>
      <c r="C368" s="132">
        <v>100</v>
      </c>
      <c r="D368" s="133">
        <v>66.86</v>
      </c>
      <c r="E368" s="134">
        <v>6686</v>
      </c>
      <c r="F368" s="135" t="s">
        <v>24</v>
      </c>
    </row>
    <row r="369" spans="1:6">
      <c r="A369" s="130">
        <v>43938</v>
      </c>
      <c r="B369" s="131">
        <v>0.72346064814814814</v>
      </c>
      <c r="C369" s="132">
        <v>2</v>
      </c>
      <c r="D369" s="133">
        <v>66.88</v>
      </c>
      <c r="E369" s="134">
        <v>133.76</v>
      </c>
      <c r="F369" s="135" t="s">
        <v>24</v>
      </c>
    </row>
    <row r="370" spans="1:6">
      <c r="A370" s="130">
        <v>43938</v>
      </c>
      <c r="B370" s="131">
        <v>0.72346064814814814</v>
      </c>
      <c r="C370" s="132">
        <v>125</v>
      </c>
      <c r="D370" s="133">
        <v>66.88</v>
      </c>
      <c r="E370" s="134">
        <v>8360</v>
      </c>
      <c r="F370" s="135" t="s">
        <v>24</v>
      </c>
    </row>
    <row r="371" spans="1:6">
      <c r="A371" s="130">
        <v>43938</v>
      </c>
      <c r="B371" s="131">
        <v>0.72346064814814814</v>
      </c>
      <c r="C371" s="132">
        <v>54</v>
      </c>
      <c r="D371" s="133">
        <v>66.88</v>
      </c>
      <c r="E371" s="134">
        <v>3611.5199999999995</v>
      </c>
      <c r="F371" s="135" t="s">
        <v>24</v>
      </c>
    </row>
    <row r="372" spans="1:6">
      <c r="A372" s="130">
        <v>43938</v>
      </c>
      <c r="B372" s="131">
        <v>0.72346064814814814</v>
      </c>
      <c r="C372" s="132">
        <v>346</v>
      </c>
      <c r="D372" s="133">
        <v>66.88</v>
      </c>
      <c r="E372" s="134">
        <v>23140.48</v>
      </c>
      <c r="F372" s="135" t="s">
        <v>24</v>
      </c>
    </row>
    <row r="373" spans="1:6">
      <c r="A373" s="130">
        <v>43938</v>
      </c>
      <c r="B373" s="131">
        <v>0.72346064814814814</v>
      </c>
      <c r="C373" s="132">
        <v>283</v>
      </c>
      <c r="D373" s="133">
        <v>66.88</v>
      </c>
      <c r="E373" s="134">
        <v>18927.039999999997</v>
      </c>
      <c r="F373" s="135" t="s">
        <v>24</v>
      </c>
    </row>
    <row r="374" spans="1:6">
      <c r="A374" s="130">
        <v>43938</v>
      </c>
      <c r="B374" s="131">
        <v>0.72346064814814814</v>
      </c>
      <c r="C374" s="132">
        <v>149</v>
      </c>
      <c r="D374" s="133">
        <v>66.88</v>
      </c>
      <c r="E374" s="134">
        <v>9965.119999999999</v>
      </c>
      <c r="F374" s="135" t="s">
        <v>24</v>
      </c>
    </row>
    <row r="375" spans="1:6">
      <c r="A375" s="130">
        <v>43938</v>
      </c>
      <c r="B375" s="131">
        <v>0.72346064814814814</v>
      </c>
      <c r="C375" s="132">
        <v>90</v>
      </c>
      <c r="D375" s="133">
        <v>66.88</v>
      </c>
      <c r="E375" s="134">
        <v>6019.2</v>
      </c>
      <c r="F375" s="135" t="s">
        <v>24</v>
      </c>
    </row>
    <row r="376" spans="1:6">
      <c r="A376" s="130">
        <v>43938</v>
      </c>
      <c r="B376" s="131">
        <v>0.72346064814814814</v>
      </c>
      <c r="C376" s="132">
        <v>100</v>
      </c>
      <c r="D376" s="133">
        <v>66.88</v>
      </c>
      <c r="E376" s="134">
        <v>6688</v>
      </c>
      <c r="F376" s="135" t="s">
        <v>24</v>
      </c>
    </row>
    <row r="377" spans="1:6">
      <c r="A377" s="130">
        <v>43938</v>
      </c>
      <c r="B377" s="131">
        <v>0.72346064814814814</v>
      </c>
      <c r="C377" s="132">
        <v>269</v>
      </c>
      <c r="D377" s="133">
        <v>66.88</v>
      </c>
      <c r="E377" s="134">
        <v>17990.719999999998</v>
      </c>
      <c r="F377" s="135" t="s">
        <v>24</v>
      </c>
    </row>
    <row r="378" spans="1:6">
      <c r="A378" s="130">
        <v>43938</v>
      </c>
      <c r="B378" s="131">
        <v>0.72346064814814814</v>
      </c>
      <c r="C378" s="132">
        <v>180</v>
      </c>
      <c r="D378" s="133">
        <v>66.88</v>
      </c>
      <c r="E378" s="134">
        <v>12038.4</v>
      </c>
      <c r="F378" s="135" t="s">
        <v>24</v>
      </c>
    </row>
    <row r="379" spans="1:6">
      <c r="A379" s="130">
        <v>43938</v>
      </c>
      <c r="B379" s="131">
        <v>0.72354166666666664</v>
      </c>
      <c r="C379" s="132">
        <v>194</v>
      </c>
      <c r="D379" s="133">
        <v>66.900000000000006</v>
      </c>
      <c r="E379" s="134">
        <v>12978.6</v>
      </c>
      <c r="F379" s="135" t="s">
        <v>24</v>
      </c>
    </row>
    <row r="380" spans="1:6">
      <c r="A380" s="130">
        <v>43938</v>
      </c>
      <c r="B380" s="131">
        <v>0.72354166666666664</v>
      </c>
      <c r="C380" s="132">
        <v>83</v>
      </c>
      <c r="D380" s="133">
        <v>66.900000000000006</v>
      </c>
      <c r="E380" s="134">
        <v>5552.7000000000007</v>
      </c>
      <c r="F380" s="135" t="s">
        <v>24</v>
      </c>
    </row>
    <row r="381" spans="1:6">
      <c r="A381" s="130">
        <v>43938</v>
      </c>
      <c r="B381" s="131">
        <v>0.72354166666666664</v>
      </c>
      <c r="C381" s="132">
        <v>125</v>
      </c>
      <c r="D381" s="133">
        <v>66.900000000000006</v>
      </c>
      <c r="E381" s="134">
        <v>8362.5</v>
      </c>
      <c r="F381" s="135" t="s">
        <v>24</v>
      </c>
    </row>
    <row r="382" spans="1:6">
      <c r="A382" s="130">
        <v>43938</v>
      </c>
      <c r="B382" s="131">
        <v>0.72364583333333332</v>
      </c>
      <c r="C382" s="132">
        <v>60</v>
      </c>
      <c r="D382" s="133">
        <v>66.900000000000006</v>
      </c>
      <c r="E382" s="134">
        <v>4014.0000000000005</v>
      </c>
      <c r="F382" s="135" t="s">
        <v>24</v>
      </c>
    </row>
    <row r="383" spans="1:6">
      <c r="A383" s="130">
        <v>43938</v>
      </c>
      <c r="B383" s="131">
        <v>0.72365740740740747</v>
      </c>
      <c r="C383" s="132">
        <v>940</v>
      </c>
      <c r="D383" s="133">
        <v>66.900000000000006</v>
      </c>
      <c r="E383" s="134">
        <v>62886.000000000007</v>
      </c>
      <c r="F383" s="135" t="s">
        <v>24</v>
      </c>
    </row>
    <row r="384" spans="1:6">
      <c r="A384" s="130">
        <v>43938</v>
      </c>
      <c r="B384" s="131">
        <v>0.72755787037037034</v>
      </c>
      <c r="C384" s="132">
        <v>48</v>
      </c>
      <c r="D384" s="133">
        <v>66.739999999999995</v>
      </c>
      <c r="E384" s="134">
        <v>3203.5199999999995</v>
      </c>
      <c r="F384" s="135" t="s">
        <v>24</v>
      </c>
    </row>
    <row r="385" spans="1:6">
      <c r="A385" s="130">
        <v>43938</v>
      </c>
      <c r="B385" s="131">
        <v>0.72755787037037034</v>
      </c>
      <c r="C385" s="132">
        <v>213</v>
      </c>
      <c r="D385" s="133">
        <v>66.739999999999995</v>
      </c>
      <c r="E385" s="134">
        <v>14215.619999999999</v>
      </c>
      <c r="F385" s="135" t="s">
        <v>24</v>
      </c>
    </row>
    <row r="386" spans="1:6">
      <c r="A386" s="130">
        <v>43938</v>
      </c>
      <c r="B386" s="131">
        <v>0.72755787037037034</v>
      </c>
      <c r="C386" s="132">
        <v>85</v>
      </c>
      <c r="D386" s="133">
        <v>66.739999999999995</v>
      </c>
      <c r="E386" s="134">
        <v>5672.9</v>
      </c>
      <c r="F386" s="135" t="s">
        <v>24</v>
      </c>
    </row>
    <row r="387" spans="1:6">
      <c r="A387" s="130">
        <v>43938</v>
      </c>
      <c r="B387" s="131">
        <v>0.72755787037037034</v>
      </c>
      <c r="C387" s="132">
        <v>125</v>
      </c>
      <c r="D387" s="133">
        <v>66.739999999999995</v>
      </c>
      <c r="E387" s="134">
        <v>8342.5</v>
      </c>
      <c r="F387" s="135" t="s">
        <v>24</v>
      </c>
    </row>
    <row r="388" spans="1:6">
      <c r="A388" s="130">
        <v>43938</v>
      </c>
      <c r="B388" s="131">
        <v>0.72755787037037034</v>
      </c>
      <c r="C388" s="132">
        <v>100</v>
      </c>
      <c r="D388" s="133">
        <v>66.739999999999995</v>
      </c>
      <c r="E388" s="134">
        <v>6673.9999999999991</v>
      </c>
      <c r="F388" s="135" t="s">
        <v>24</v>
      </c>
    </row>
    <row r="389" spans="1:6">
      <c r="A389" s="130">
        <v>43938</v>
      </c>
      <c r="B389" s="131">
        <v>0.72755787037037034</v>
      </c>
      <c r="C389" s="132">
        <v>219</v>
      </c>
      <c r="D389" s="133">
        <v>66.739999999999995</v>
      </c>
      <c r="E389" s="134">
        <v>14616.06</v>
      </c>
      <c r="F389" s="135" t="s">
        <v>24</v>
      </c>
    </row>
    <row r="390" spans="1:6">
      <c r="A390" s="130">
        <v>43938</v>
      </c>
      <c r="B390" s="131">
        <v>0.72755787037037034</v>
      </c>
      <c r="C390" s="132">
        <v>85</v>
      </c>
      <c r="D390" s="133">
        <v>66.72</v>
      </c>
      <c r="E390" s="134">
        <v>5671.2</v>
      </c>
      <c r="F390" s="135" t="s">
        <v>24</v>
      </c>
    </row>
    <row r="391" spans="1:6">
      <c r="A391" s="130">
        <v>43938</v>
      </c>
      <c r="B391" s="131">
        <v>0.72755787037037034</v>
      </c>
      <c r="C391" s="132">
        <v>125</v>
      </c>
      <c r="D391" s="133">
        <v>66.72</v>
      </c>
      <c r="E391" s="134">
        <v>8340</v>
      </c>
      <c r="F391" s="135" t="s">
        <v>24</v>
      </c>
    </row>
    <row r="392" spans="1:6">
      <c r="A392" s="130">
        <v>43941</v>
      </c>
      <c r="B392" s="131">
        <v>0.37920138888888894</v>
      </c>
      <c r="C392" s="132">
        <v>8</v>
      </c>
      <c r="D392" s="133">
        <v>66.819999999999993</v>
      </c>
      <c r="E392" s="134">
        <v>534.55999999999995</v>
      </c>
      <c r="F392" s="135" t="s">
        <v>24</v>
      </c>
    </row>
    <row r="393" spans="1:6">
      <c r="A393" s="130">
        <v>43941</v>
      </c>
      <c r="B393" s="131">
        <v>0.37920138888888894</v>
      </c>
      <c r="C393" s="132">
        <v>492</v>
      </c>
      <c r="D393" s="133">
        <v>66.819999999999993</v>
      </c>
      <c r="E393" s="134">
        <v>32875.439999999995</v>
      </c>
      <c r="F393" s="135" t="s">
        <v>24</v>
      </c>
    </row>
    <row r="394" spans="1:6">
      <c r="A394" s="130">
        <v>43941</v>
      </c>
      <c r="B394" s="131">
        <v>0.38952546296296298</v>
      </c>
      <c r="C394" s="132">
        <v>100</v>
      </c>
      <c r="D394" s="133">
        <v>66.680000000000007</v>
      </c>
      <c r="E394" s="134">
        <v>6668.0000000000009</v>
      </c>
      <c r="F394" s="135" t="s">
        <v>24</v>
      </c>
    </row>
    <row r="395" spans="1:6">
      <c r="A395" s="130">
        <v>43941</v>
      </c>
      <c r="B395" s="131">
        <v>0.38952546296296298</v>
      </c>
      <c r="C395" s="132">
        <v>400</v>
      </c>
      <c r="D395" s="133">
        <v>66.680000000000007</v>
      </c>
      <c r="E395" s="134">
        <v>26672.000000000004</v>
      </c>
      <c r="F395" s="135" t="s">
        <v>24</v>
      </c>
    </row>
    <row r="396" spans="1:6">
      <c r="A396" s="130">
        <v>43941</v>
      </c>
      <c r="B396" s="131">
        <v>0.41884259259259254</v>
      </c>
      <c r="C396" s="132">
        <v>208</v>
      </c>
      <c r="D396" s="133">
        <v>66.900000000000006</v>
      </c>
      <c r="E396" s="134">
        <v>13915.2</v>
      </c>
      <c r="F396" s="135" t="s">
        <v>24</v>
      </c>
    </row>
    <row r="397" spans="1:6">
      <c r="A397" s="130">
        <v>43941</v>
      </c>
      <c r="B397" s="131">
        <v>0.41884259259259254</v>
      </c>
      <c r="C397" s="132">
        <v>100</v>
      </c>
      <c r="D397" s="133">
        <v>66.900000000000006</v>
      </c>
      <c r="E397" s="134">
        <v>6690.0000000000009</v>
      </c>
      <c r="F397" s="135" t="s">
        <v>24</v>
      </c>
    </row>
    <row r="398" spans="1:6">
      <c r="A398" s="130">
        <v>43941</v>
      </c>
      <c r="B398" s="131">
        <v>0.41884259259259254</v>
      </c>
      <c r="C398" s="132">
        <v>192</v>
      </c>
      <c r="D398" s="133">
        <v>66.900000000000006</v>
      </c>
      <c r="E398" s="134">
        <v>12844.800000000001</v>
      </c>
      <c r="F398" s="135" t="s">
        <v>24</v>
      </c>
    </row>
    <row r="399" spans="1:6">
      <c r="A399" s="130">
        <v>43941</v>
      </c>
      <c r="B399" s="131">
        <v>0.43324074074074076</v>
      </c>
      <c r="C399" s="132">
        <v>224</v>
      </c>
      <c r="D399" s="133">
        <v>67</v>
      </c>
      <c r="E399" s="134">
        <v>15008</v>
      </c>
      <c r="F399" s="135" t="s">
        <v>24</v>
      </c>
    </row>
    <row r="400" spans="1:6">
      <c r="A400" s="130">
        <v>43941</v>
      </c>
      <c r="B400" s="131">
        <v>0.43324074074074076</v>
      </c>
      <c r="C400" s="132">
        <v>276</v>
      </c>
      <c r="D400" s="133">
        <v>67</v>
      </c>
      <c r="E400" s="134">
        <v>18492</v>
      </c>
      <c r="F400" s="135" t="s">
        <v>24</v>
      </c>
    </row>
    <row r="401" spans="1:6">
      <c r="A401" s="130">
        <v>43941</v>
      </c>
      <c r="B401" s="131">
        <v>0.43526620370370367</v>
      </c>
      <c r="C401" s="132">
        <v>34</v>
      </c>
      <c r="D401" s="133">
        <v>66.900000000000006</v>
      </c>
      <c r="E401" s="134">
        <v>2274.6000000000004</v>
      </c>
      <c r="F401" s="135" t="s">
        <v>24</v>
      </c>
    </row>
    <row r="402" spans="1:6">
      <c r="A402" s="130">
        <v>43941</v>
      </c>
      <c r="B402" s="131">
        <v>0.43526620370370367</v>
      </c>
      <c r="C402" s="132">
        <v>100</v>
      </c>
      <c r="D402" s="133">
        <v>66.900000000000006</v>
      </c>
      <c r="E402" s="134">
        <v>6690.0000000000009</v>
      </c>
      <c r="F402" s="135" t="s">
        <v>24</v>
      </c>
    </row>
    <row r="403" spans="1:6">
      <c r="A403" s="130">
        <v>43941</v>
      </c>
      <c r="B403" s="131">
        <v>0.43526620370370367</v>
      </c>
      <c r="C403" s="132">
        <v>366</v>
      </c>
      <c r="D403" s="133">
        <v>66.900000000000006</v>
      </c>
      <c r="E403" s="134">
        <v>24485.4</v>
      </c>
      <c r="F403" s="135" t="s">
        <v>24</v>
      </c>
    </row>
    <row r="404" spans="1:6">
      <c r="A404" s="130">
        <v>43941</v>
      </c>
      <c r="B404" s="131">
        <v>0.44041666666666668</v>
      </c>
      <c r="C404" s="132">
        <v>32</v>
      </c>
      <c r="D404" s="133">
        <v>66.8</v>
      </c>
      <c r="E404" s="134">
        <v>2137.6</v>
      </c>
      <c r="F404" s="135" t="s">
        <v>24</v>
      </c>
    </row>
    <row r="405" spans="1:6">
      <c r="A405" s="130">
        <v>43941</v>
      </c>
      <c r="B405" s="131">
        <v>0.44041666666666668</v>
      </c>
      <c r="C405" s="132">
        <v>468</v>
      </c>
      <c r="D405" s="133">
        <v>66.8</v>
      </c>
      <c r="E405" s="134">
        <v>31262.399999999998</v>
      </c>
      <c r="F405" s="135" t="s">
        <v>24</v>
      </c>
    </row>
    <row r="406" spans="1:6">
      <c r="A406" s="130">
        <v>43941</v>
      </c>
      <c r="B406" s="131">
        <v>0.47003472222222226</v>
      </c>
      <c r="C406" s="132">
        <v>498</v>
      </c>
      <c r="D406" s="133">
        <v>67.06</v>
      </c>
      <c r="E406" s="134">
        <v>33395.880000000005</v>
      </c>
      <c r="F406" s="135" t="s">
        <v>24</v>
      </c>
    </row>
    <row r="407" spans="1:6">
      <c r="A407" s="130">
        <v>43941</v>
      </c>
      <c r="B407" s="131">
        <v>0.47003472222222226</v>
      </c>
      <c r="C407" s="132">
        <v>2</v>
      </c>
      <c r="D407" s="133">
        <v>67.06</v>
      </c>
      <c r="E407" s="134">
        <v>134.12</v>
      </c>
      <c r="F407" s="135" t="s">
        <v>24</v>
      </c>
    </row>
    <row r="408" spans="1:6">
      <c r="A408" s="130">
        <v>43941</v>
      </c>
      <c r="B408" s="131">
        <v>0.48707175925925927</v>
      </c>
      <c r="C408" s="132">
        <v>379</v>
      </c>
      <c r="D408" s="133">
        <v>67.02</v>
      </c>
      <c r="E408" s="134">
        <v>25400.579999999998</v>
      </c>
      <c r="F408" s="135" t="s">
        <v>24</v>
      </c>
    </row>
    <row r="409" spans="1:6">
      <c r="A409" s="130">
        <v>43941</v>
      </c>
      <c r="B409" s="131">
        <v>0.48707175925925927</v>
      </c>
      <c r="C409" s="132">
        <v>121</v>
      </c>
      <c r="D409" s="133">
        <v>67.02</v>
      </c>
      <c r="E409" s="134">
        <v>8109.4199999999992</v>
      </c>
      <c r="F409" s="135" t="s">
        <v>24</v>
      </c>
    </row>
    <row r="410" spans="1:6">
      <c r="A410" s="130">
        <v>43941</v>
      </c>
      <c r="B410" s="131">
        <v>0.50165509259259256</v>
      </c>
      <c r="C410" s="132">
        <v>500</v>
      </c>
      <c r="D410" s="133">
        <v>66.94</v>
      </c>
      <c r="E410" s="134">
        <v>33470</v>
      </c>
      <c r="F410" s="135" t="s">
        <v>24</v>
      </c>
    </row>
    <row r="411" spans="1:6">
      <c r="A411" s="130">
        <v>43941</v>
      </c>
      <c r="B411" s="131">
        <v>0.50201388888888887</v>
      </c>
      <c r="C411" s="132">
        <v>300</v>
      </c>
      <c r="D411" s="133">
        <v>66.84</v>
      </c>
      <c r="E411" s="134">
        <v>20052</v>
      </c>
      <c r="F411" s="135" t="s">
        <v>24</v>
      </c>
    </row>
    <row r="412" spans="1:6">
      <c r="A412" s="130">
        <v>43941</v>
      </c>
      <c r="B412" s="131">
        <v>0.50201388888888887</v>
      </c>
      <c r="C412" s="132">
        <v>100</v>
      </c>
      <c r="D412" s="133">
        <v>66.84</v>
      </c>
      <c r="E412" s="134">
        <v>6684</v>
      </c>
      <c r="F412" s="135" t="s">
        <v>24</v>
      </c>
    </row>
    <row r="413" spans="1:6">
      <c r="A413" s="130">
        <v>43941</v>
      </c>
      <c r="B413" s="131">
        <v>0.50201388888888887</v>
      </c>
      <c r="C413" s="132">
        <v>100</v>
      </c>
      <c r="D413" s="133">
        <v>66.84</v>
      </c>
      <c r="E413" s="134">
        <v>6684</v>
      </c>
      <c r="F413" s="135" t="s">
        <v>24</v>
      </c>
    </row>
    <row r="414" spans="1:6">
      <c r="A414" s="130">
        <v>43941</v>
      </c>
      <c r="B414" s="131">
        <v>0.5022106481481482</v>
      </c>
      <c r="C414" s="132">
        <v>123</v>
      </c>
      <c r="D414" s="133">
        <v>66.819999999999993</v>
      </c>
      <c r="E414" s="134">
        <v>8218.8599999999988</v>
      </c>
      <c r="F414" s="135" t="s">
        <v>24</v>
      </c>
    </row>
    <row r="415" spans="1:6">
      <c r="A415" s="130">
        <v>43941</v>
      </c>
      <c r="B415" s="131">
        <v>0.5022106481481482</v>
      </c>
      <c r="C415" s="132">
        <v>57</v>
      </c>
      <c r="D415" s="133">
        <v>66.819999999999993</v>
      </c>
      <c r="E415" s="134">
        <v>3808.74</v>
      </c>
      <c r="F415" s="135" t="s">
        <v>24</v>
      </c>
    </row>
    <row r="416" spans="1:6">
      <c r="A416" s="130">
        <v>43941</v>
      </c>
      <c r="B416" s="131">
        <v>0.5022106481481482</v>
      </c>
      <c r="C416" s="132">
        <v>290</v>
      </c>
      <c r="D416" s="133">
        <v>66.819999999999993</v>
      </c>
      <c r="E416" s="134">
        <v>19377.8</v>
      </c>
      <c r="F416" s="135" t="s">
        <v>24</v>
      </c>
    </row>
    <row r="417" spans="1:6">
      <c r="A417" s="130">
        <v>43941</v>
      </c>
      <c r="B417" s="131">
        <v>0.5022106481481482</v>
      </c>
      <c r="C417" s="132">
        <v>30</v>
      </c>
      <c r="D417" s="133">
        <v>66.819999999999993</v>
      </c>
      <c r="E417" s="134">
        <v>2004.6</v>
      </c>
      <c r="F417" s="135" t="s">
        <v>24</v>
      </c>
    </row>
    <row r="418" spans="1:6">
      <c r="A418" s="130">
        <v>43941</v>
      </c>
      <c r="B418" s="131">
        <v>0.5022685185185185</v>
      </c>
      <c r="C418" s="132">
        <v>47</v>
      </c>
      <c r="D418" s="133">
        <v>66.84</v>
      </c>
      <c r="E418" s="134">
        <v>3141.48</v>
      </c>
      <c r="F418" s="135" t="s">
        <v>24</v>
      </c>
    </row>
    <row r="419" spans="1:6">
      <c r="A419" s="130">
        <v>43941</v>
      </c>
      <c r="B419" s="131">
        <v>0.5022685185185185</v>
      </c>
      <c r="C419" s="132">
        <v>90</v>
      </c>
      <c r="D419" s="133">
        <v>66.819999999999993</v>
      </c>
      <c r="E419" s="134">
        <v>6013.7999999999993</v>
      </c>
      <c r="F419" s="135" t="s">
        <v>24</v>
      </c>
    </row>
    <row r="420" spans="1:6">
      <c r="A420" s="130">
        <v>43941</v>
      </c>
      <c r="B420" s="131">
        <v>0.5022685185185185</v>
      </c>
      <c r="C420" s="132">
        <v>125</v>
      </c>
      <c r="D420" s="133">
        <v>66.819999999999993</v>
      </c>
      <c r="E420" s="134">
        <v>8352.5</v>
      </c>
      <c r="F420" s="135" t="s">
        <v>24</v>
      </c>
    </row>
    <row r="421" spans="1:6">
      <c r="A421" s="130">
        <v>43941</v>
      </c>
      <c r="B421" s="131">
        <v>0.5022685185185185</v>
      </c>
      <c r="C421" s="132">
        <v>100</v>
      </c>
      <c r="D421" s="133">
        <v>66.819999999999993</v>
      </c>
      <c r="E421" s="134">
        <v>6681.9999999999991</v>
      </c>
      <c r="F421" s="135" t="s">
        <v>24</v>
      </c>
    </row>
    <row r="422" spans="1:6">
      <c r="A422" s="130">
        <v>43941</v>
      </c>
      <c r="B422" s="131">
        <v>0.5022685185185185</v>
      </c>
      <c r="C422" s="132">
        <v>61</v>
      </c>
      <c r="D422" s="133">
        <v>66.819999999999993</v>
      </c>
      <c r="E422" s="134">
        <v>4076.0199999999995</v>
      </c>
      <c r="F422" s="135" t="s">
        <v>24</v>
      </c>
    </row>
    <row r="423" spans="1:6">
      <c r="A423" s="130">
        <v>43941</v>
      </c>
      <c r="B423" s="131">
        <v>0.5022685185185185</v>
      </c>
      <c r="C423" s="132">
        <v>77</v>
      </c>
      <c r="D423" s="133">
        <v>66.819999999999993</v>
      </c>
      <c r="E423" s="134">
        <v>5145.1399999999994</v>
      </c>
      <c r="F423" s="135" t="s">
        <v>24</v>
      </c>
    </row>
    <row r="424" spans="1:6">
      <c r="A424" s="130">
        <v>43941</v>
      </c>
      <c r="B424" s="131">
        <v>0.50239583333333326</v>
      </c>
      <c r="C424" s="132">
        <v>114</v>
      </c>
      <c r="D424" s="133">
        <v>66.88</v>
      </c>
      <c r="E424" s="134">
        <v>7624.32</v>
      </c>
      <c r="F424" s="135" t="s">
        <v>24</v>
      </c>
    </row>
    <row r="425" spans="1:6">
      <c r="A425" s="130">
        <v>43941</v>
      </c>
      <c r="B425" s="131">
        <v>0.50239583333333326</v>
      </c>
      <c r="C425" s="132">
        <v>90</v>
      </c>
      <c r="D425" s="133">
        <v>66.88</v>
      </c>
      <c r="E425" s="134">
        <v>6019.2</v>
      </c>
      <c r="F425" s="135" t="s">
        <v>24</v>
      </c>
    </row>
    <row r="426" spans="1:6">
      <c r="A426" s="130">
        <v>43941</v>
      </c>
      <c r="B426" s="131">
        <v>0.50239583333333326</v>
      </c>
      <c r="C426" s="132">
        <v>59</v>
      </c>
      <c r="D426" s="133">
        <v>66.88</v>
      </c>
      <c r="E426" s="134">
        <v>3945.9199999999996</v>
      </c>
      <c r="F426" s="135" t="s">
        <v>24</v>
      </c>
    </row>
    <row r="427" spans="1:6">
      <c r="A427" s="130">
        <v>43941</v>
      </c>
      <c r="B427" s="131">
        <v>0.50239583333333326</v>
      </c>
      <c r="C427" s="132">
        <v>125</v>
      </c>
      <c r="D427" s="133">
        <v>66.88</v>
      </c>
      <c r="E427" s="134">
        <v>8360</v>
      </c>
      <c r="F427" s="135" t="s">
        <v>24</v>
      </c>
    </row>
    <row r="428" spans="1:6">
      <c r="A428" s="130">
        <v>43941</v>
      </c>
      <c r="B428" s="131">
        <v>0.50239583333333326</v>
      </c>
      <c r="C428" s="132">
        <v>112</v>
      </c>
      <c r="D428" s="133">
        <v>66.88</v>
      </c>
      <c r="E428" s="134">
        <v>7490.5599999999995</v>
      </c>
      <c r="F428" s="135" t="s">
        <v>24</v>
      </c>
    </row>
    <row r="429" spans="1:6">
      <c r="A429" s="130">
        <v>43941</v>
      </c>
      <c r="B429" s="131">
        <v>0.50509259259259254</v>
      </c>
      <c r="C429" s="132">
        <v>65</v>
      </c>
      <c r="D429" s="133">
        <v>66.92</v>
      </c>
      <c r="E429" s="134">
        <v>4349.8</v>
      </c>
      <c r="F429" s="135" t="s">
        <v>24</v>
      </c>
    </row>
    <row r="430" spans="1:6">
      <c r="A430" s="130">
        <v>43941</v>
      </c>
      <c r="B430" s="131">
        <v>0.50509259259259254</v>
      </c>
      <c r="C430" s="132">
        <v>130</v>
      </c>
      <c r="D430" s="133">
        <v>66.92</v>
      </c>
      <c r="E430" s="134">
        <v>8699.6</v>
      </c>
      <c r="F430" s="135" t="s">
        <v>24</v>
      </c>
    </row>
    <row r="431" spans="1:6">
      <c r="A431" s="130">
        <v>43941</v>
      </c>
      <c r="B431" s="131">
        <v>0.50509259259259254</v>
      </c>
      <c r="C431" s="132">
        <v>61</v>
      </c>
      <c r="D431" s="133">
        <v>66.92</v>
      </c>
      <c r="E431" s="134">
        <v>4082.12</v>
      </c>
      <c r="F431" s="135" t="s">
        <v>24</v>
      </c>
    </row>
    <row r="432" spans="1:6">
      <c r="A432" s="130">
        <v>43941</v>
      </c>
      <c r="B432" s="131">
        <v>0.50547453703703704</v>
      </c>
      <c r="C432" s="132">
        <v>244</v>
      </c>
      <c r="D432" s="133">
        <v>66.92</v>
      </c>
      <c r="E432" s="134">
        <v>16328.48</v>
      </c>
      <c r="F432" s="135" t="s">
        <v>24</v>
      </c>
    </row>
    <row r="433" spans="1:6">
      <c r="A433" s="130">
        <v>43941</v>
      </c>
      <c r="B433" s="131">
        <v>0.51686342592592593</v>
      </c>
      <c r="C433" s="132">
        <v>449</v>
      </c>
      <c r="D433" s="133">
        <v>66.8</v>
      </c>
      <c r="E433" s="134">
        <v>29993.199999999997</v>
      </c>
      <c r="F433" s="135" t="s">
        <v>24</v>
      </c>
    </row>
    <row r="434" spans="1:6">
      <c r="A434" s="130">
        <v>43941</v>
      </c>
      <c r="B434" s="131">
        <v>0.51686342592592593</v>
      </c>
      <c r="C434" s="132">
        <v>51</v>
      </c>
      <c r="D434" s="133">
        <v>66.8</v>
      </c>
      <c r="E434" s="134">
        <v>3406.7999999999997</v>
      </c>
      <c r="F434" s="135" t="s">
        <v>24</v>
      </c>
    </row>
    <row r="435" spans="1:6">
      <c r="A435" s="130">
        <v>43941</v>
      </c>
      <c r="B435" s="131">
        <v>0.52342592592592596</v>
      </c>
      <c r="C435" s="132">
        <v>56</v>
      </c>
      <c r="D435" s="133">
        <v>66.959999999999994</v>
      </c>
      <c r="E435" s="134">
        <v>3749.7599999999998</v>
      </c>
      <c r="F435" s="135" t="s">
        <v>24</v>
      </c>
    </row>
    <row r="436" spans="1:6">
      <c r="A436" s="130">
        <v>43941</v>
      </c>
      <c r="B436" s="131">
        <v>0.52342592592592596</v>
      </c>
      <c r="C436" s="132">
        <v>84</v>
      </c>
      <c r="D436" s="133">
        <v>66.959999999999994</v>
      </c>
      <c r="E436" s="134">
        <v>5624.6399999999994</v>
      </c>
      <c r="F436" s="135" t="s">
        <v>24</v>
      </c>
    </row>
    <row r="437" spans="1:6">
      <c r="A437" s="130">
        <v>43941</v>
      </c>
      <c r="B437" s="131">
        <v>0.52342592592592596</v>
      </c>
      <c r="C437" s="132">
        <v>125</v>
      </c>
      <c r="D437" s="133">
        <v>66.959999999999994</v>
      </c>
      <c r="E437" s="134">
        <v>8370</v>
      </c>
      <c r="F437" s="135" t="s">
        <v>24</v>
      </c>
    </row>
    <row r="438" spans="1:6">
      <c r="A438" s="130">
        <v>43941</v>
      </c>
      <c r="B438" s="131">
        <v>0.52342592592592596</v>
      </c>
      <c r="C438" s="132">
        <v>167</v>
      </c>
      <c r="D438" s="133">
        <v>66.959999999999994</v>
      </c>
      <c r="E438" s="134">
        <v>11182.32</v>
      </c>
      <c r="F438" s="135" t="s">
        <v>24</v>
      </c>
    </row>
    <row r="439" spans="1:6">
      <c r="A439" s="130">
        <v>43941</v>
      </c>
      <c r="B439" s="131">
        <v>0.52342592592592596</v>
      </c>
      <c r="C439" s="132">
        <v>68</v>
      </c>
      <c r="D439" s="133">
        <v>66.959999999999994</v>
      </c>
      <c r="E439" s="134">
        <v>4553.28</v>
      </c>
      <c r="F439" s="135" t="s">
        <v>24</v>
      </c>
    </row>
    <row r="440" spans="1:6">
      <c r="A440" s="130">
        <v>43941</v>
      </c>
      <c r="B440" s="131">
        <v>0.54491898148148143</v>
      </c>
      <c r="C440" s="132">
        <v>486</v>
      </c>
      <c r="D440" s="133">
        <v>67.02</v>
      </c>
      <c r="E440" s="134">
        <v>32571.719999999998</v>
      </c>
      <c r="F440" s="135" t="s">
        <v>24</v>
      </c>
    </row>
    <row r="441" spans="1:6">
      <c r="A441" s="130">
        <v>43941</v>
      </c>
      <c r="B441" s="131">
        <v>0.54491898148148143</v>
      </c>
      <c r="C441" s="132">
        <v>14</v>
      </c>
      <c r="D441" s="133">
        <v>67.02</v>
      </c>
      <c r="E441" s="134">
        <v>938.28</v>
      </c>
      <c r="F441" s="135" t="s">
        <v>24</v>
      </c>
    </row>
    <row r="442" spans="1:6">
      <c r="A442" s="130">
        <v>43941</v>
      </c>
      <c r="B442" s="131">
        <v>0.54866898148148147</v>
      </c>
      <c r="C442" s="132">
        <v>500</v>
      </c>
      <c r="D442" s="133">
        <v>66.92</v>
      </c>
      <c r="E442" s="134">
        <v>33460</v>
      </c>
      <c r="F442" s="135" t="s">
        <v>24</v>
      </c>
    </row>
    <row r="443" spans="1:6">
      <c r="A443" s="130">
        <v>43941</v>
      </c>
      <c r="B443" s="131">
        <v>0.55252314814814818</v>
      </c>
      <c r="C443" s="132">
        <v>500</v>
      </c>
      <c r="D443" s="133">
        <v>66.84</v>
      </c>
      <c r="E443" s="134">
        <v>33420</v>
      </c>
      <c r="F443" s="135" t="s">
        <v>24</v>
      </c>
    </row>
    <row r="444" spans="1:6">
      <c r="A444" s="130">
        <v>43941</v>
      </c>
      <c r="B444" s="131">
        <v>0.55442129629629633</v>
      </c>
      <c r="C444" s="132">
        <v>271</v>
      </c>
      <c r="D444" s="133">
        <v>66.78</v>
      </c>
      <c r="E444" s="134">
        <v>18097.38</v>
      </c>
      <c r="F444" s="135" t="s">
        <v>24</v>
      </c>
    </row>
    <row r="445" spans="1:6">
      <c r="A445" s="130">
        <v>43941</v>
      </c>
      <c r="B445" s="131">
        <v>0.55442129629629633</v>
      </c>
      <c r="C445" s="132">
        <v>212</v>
      </c>
      <c r="D445" s="133">
        <v>66.78</v>
      </c>
      <c r="E445" s="134">
        <v>14157.36</v>
      </c>
      <c r="F445" s="135" t="s">
        <v>24</v>
      </c>
    </row>
    <row r="446" spans="1:6">
      <c r="A446" s="130">
        <v>43941</v>
      </c>
      <c r="B446" s="131">
        <v>0.55442129629629633</v>
      </c>
      <c r="C446" s="132">
        <v>17</v>
      </c>
      <c r="D446" s="133">
        <v>66.78</v>
      </c>
      <c r="E446" s="134">
        <v>1135.26</v>
      </c>
      <c r="F446" s="135" t="s">
        <v>24</v>
      </c>
    </row>
    <row r="447" spans="1:6">
      <c r="A447" s="130">
        <v>43941</v>
      </c>
      <c r="B447" s="131">
        <v>0.55484953703703699</v>
      </c>
      <c r="C447" s="132">
        <v>200</v>
      </c>
      <c r="D447" s="133">
        <v>66.7</v>
      </c>
      <c r="E447" s="134">
        <v>13340</v>
      </c>
      <c r="F447" s="135" t="s">
        <v>24</v>
      </c>
    </row>
    <row r="448" spans="1:6">
      <c r="A448" s="130">
        <v>43941</v>
      </c>
      <c r="B448" s="131">
        <v>0.55484953703703699</v>
      </c>
      <c r="C448" s="132">
        <v>300</v>
      </c>
      <c r="D448" s="133">
        <v>66.7</v>
      </c>
      <c r="E448" s="134">
        <v>20010</v>
      </c>
      <c r="F448" s="135" t="s">
        <v>24</v>
      </c>
    </row>
    <row r="449" spans="1:6">
      <c r="A449" s="130">
        <v>43941</v>
      </c>
      <c r="B449" s="131">
        <v>0.56041666666666667</v>
      </c>
      <c r="C449" s="132">
        <v>500</v>
      </c>
      <c r="D449" s="133">
        <v>66.62</v>
      </c>
      <c r="E449" s="134">
        <v>33310</v>
      </c>
      <c r="F449" s="135" t="s">
        <v>24</v>
      </c>
    </row>
    <row r="450" spans="1:6">
      <c r="A450" s="130">
        <v>43941</v>
      </c>
      <c r="B450" s="131">
        <v>0.56067129629629642</v>
      </c>
      <c r="C450" s="132">
        <v>384</v>
      </c>
      <c r="D450" s="133">
        <v>66.64</v>
      </c>
      <c r="E450" s="134">
        <v>25589.760000000002</v>
      </c>
      <c r="F450" s="135" t="s">
        <v>24</v>
      </c>
    </row>
    <row r="451" spans="1:6">
      <c r="A451" s="130">
        <v>43941</v>
      </c>
      <c r="B451" s="131">
        <v>0.56067129629629642</v>
      </c>
      <c r="C451" s="132">
        <v>140</v>
      </c>
      <c r="D451" s="133">
        <v>66.64</v>
      </c>
      <c r="E451" s="134">
        <v>9329.6</v>
      </c>
      <c r="F451" s="135" t="s">
        <v>24</v>
      </c>
    </row>
    <row r="452" spans="1:6">
      <c r="A452" s="130">
        <v>43941</v>
      </c>
      <c r="B452" s="131">
        <v>0.56067129629629642</v>
      </c>
      <c r="C452" s="132">
        <v>85</v>
      </c>
      <c r="D452" s="133">
        <v>66.64</v>
      </c>
      <c r="E452" s="134">
        <v>5664.4</v>
      </c>
      <c r="F452" s="135" t="s">
        <v>24</v>
      </c>
    </row>
    <row r="453" spans="1:6">
      <c r="A453" s="130">
        <v>43941</v>
      </c>
      <c r="B453" s="131">
        <v>0.56067129629629642</v>
      </c>
      <c r="C453" s="132">
        <v>60</v>
      </c>
      <c r="D453" s="133">
        <v>66.64</v>
      </c>
      <c r="E453" s="134">
        <v>3998.4</v>
      </c>
      <c r="F453" s="135" t="s">
        <v>24</v>
      </c>
    </row>
    <row r="454" spans="1:6">
      <c r="A454" s="130">
        <v>43941</v>
      </c>
      <c r="B454" s="131">
        <v>0.56067129629629642</v>
      </c>
      <c r="C454" s="132">
        <v>90</v>
      </c>
      <c r="D454" s="133">
        <v>66.64</v>
      </c>
      <c r="E454" s="134">
        <v>5997.6</v>
      </c>
      <c r="F454" s="135" t="s">
        <v>24</v>
      </c>
    </row>
    <row r="455" spans="1:6">
      <c r="A455" s="130">
        <v>43941</v>
      </c>
      <c r="B455" s="131">
        <v>0.56067129629629642</v>
      </c>
      <c r="C455" s="132">
        <v>125</v>
      </c>
      <c r="D455" s="133">
        <v>66.64</v>
      </c>
      <c r="E455" s="134">
        <v>8330</v>
      </c>
      <c r="F455" s="135" t="s">
        <v>24</v>
      </c>
    </row>
    <row r="456" spans="1:6">
      <c r="A456" s="130">
        <v>43941</v>
      </c>
      <c r="B456" s="131">
        <v>0.56067129629629642</v>
      </c>
      <c r="C456" s="132">
        <v>116</v>
      </c>
      <c r="D456" s="133">
        <v>66.64</v>
      </c>
      <c r="E456" s="134">
        <v>7730.24</v>
      </c>
      <c r="F456" s="135" t="s">
        <v>24</v>
      </c>
    </row>
    <row r="457" spans="1:6">
      <c r="A457" s="130">
        <v>43941</v>
      </c>
      <c r="B457" s="131">
        <v>0.58951388888888889</v>
      </c>
      <c r="C457" s="132">
        <v>119</v>
      </c>
      <c r="D457" s="133">
        <v>66.78</v>
      </c>
      <c r="E457" s="134">
        <v>7946.82</v>
      </c>
      <c r="F457" s="135" t="s">
        <v>24</v>
      </c>
    </row>
    <row r="458" spans="1:6">
      <c r="A458" s="130">
        <v>43941</v>
      </c>
      <c r="B458" s="131">
        <v>0.58951388888888889</v>
      </c>
      <c r="C458" s="132">
        <v>92</v>
      </c>
      <c r="D458" s="133">
        <v>66.78</v>
      </c>
      <c r="E458" s="134">
        <v>6143.76</v>
      </c>
      <c r="F458" s="135" t="s">
        <v>24</v>
      </c>
    </row>
    <row r="459" spans="1:6">
      <c r="A459" s="130">
        <v>43941</v>
      </c>
      <c r="B459" s="131">
        <v>0.58951388888888889</v>
      </c>
      <c r="C459" s="132">
        <v>90</v>
      </c>
      <c r="D459" s="133">
        <v>66.78</v>
      </c>
      <c r="E459" s="134">
        <v>6010.2</v>
      </c>
      <c r="F459" s="135" t="s">
        <v>24</v>
      </c>
    </row>
    <row r="460" spans="1:6">
      <c r="A460" s="130">
        <v>43941</v>
      </c>
      <c r="B460" s="131">
        <v>0.58951388888888889</v>
      </c>
      <c r="C460" s="132">
        <v>125</v>
      </c>
      <c r="D460" s="133">
        <v>66.78</v>
      </c>
      <c r="E460" s="134">
        <v>8347.5</v>
      </c>
      <c r="F460" s="135" t="s">
        <v>24</v>
      </c>
    </row>
    <row r="461" spans="1:6">
      <c r="A461" s="130">
        <v>43941</v>
      </c>
      <c r="B461" s="131">
        <v>0.58951388888888889</v>
      </c>
      <c r="C461" s="132">
        <v>71</v>
      </c>
      <c r="D461" s="133">
        <v>66.78</v>
      </c>
      <c r="E461" s="134">
        <v>4741.38</v>
      </c>
      <c r="F461" s="135" t="s">
        <v>24</v>
      </c>
    </row>
    <row r="462" spans="1:6">
      <c r="A462" s="130">
        <v>43941</v>
      </c>
      <c r="B462" s="131">
        <v>0.58951388888888889</v>
      </c>
      <c r="C462" s="132">
        <v>3</v>
      </c>
      <c r="D462" s="133">
        <v>66.78</v>
      </c>
      <c r="E462" s="134">
        <v>200.34</v>
      </c>
      <c r="F462" s="135" t="s">
        <v>24</v>
      </c>
    </row>
    <row r="463" spans="1:6">
      <c r="A463" s="130">
        <v>43941</v>
      </c>
      <c r="B463" s="131">
        <v>0.60789351851851847</v>
      </c>
      <c r="C463" s="132">
        <v>66</v>
      </c>
      <c r="D463" s="133">
        <v>66.88</v>
      </c>
      <c r="E463" s="134">
        <v>4414.08</v>
      </c>
      <c r="F463" s="135" t="s">
        <v>24</v>
      </c>
    </row>
    <row r="464" spans="1:6">
      <c r="A464" s="130">
        <v>43941</v>
      </c>
      <c r="B464" s="131">
        <v>0.60789351851851847</v>
      </c>
      <c r="C464" s="132">
        <v>75</v>
      </c>
      <c r="D464" s="133">
        <v>66.88</v>
      </c>
      <c r="E464" s="134">
        <v>5016</v>
      </c>
      <c r="F464" s="135" t="s">
        <v>24</v>
      </c>
    </row>
    <row r="465" spans="1:6">
      <c r="A465" s="130">
        <v>43941</v>
      </c>
      <c r="B465" s="131">
        <v>0.60789351851851847</v>
      </c>
      <c r="C465" s="132">
        <v>806</v>
      </c>
      <c r="D465" s="133">
        <v>66.88</v>
      </c>
      <c r="E465" s="134">
        <v>53905.279999999999</v>
      </c>
      <c r="F465" s="135" t="s">
        <v>24</v>
      </c>
    </row>
    <row r="466" spans="1:6">
      <c r="A466" s="130">
        <v>43941</v>
      </c>
      <c r="B466" s="131">
        <v>0.60789351851851847</v>
      </c>
      <c r="C466" s="132">
        <v>53</v>
      </c>
      <c r="D466" s="133">
        <v>66.88</v>
      </c>
      <c r="E466" s="134">
        <v>3544.64</v>
      </c>
      <c r="F466" s="135" t="s">
        <v>24</v>
      </c>
    </row>
    <row r="467" spans="1:6">
      <c r="A467" s="130">
        <v>43941</v>
      </c>
      <c r="B467" s="131">
        <v>0.62708333333333333</v>
      </c>
      <c r="C467" s="132">
        <v>419</v>
      </c>
      <c r="D467" s="133">
        <v>66.84</v>
      </c>
      <c r="E467" s="134">
        <v>28005.960000000003</v>
      </c>
      <c r="F467" s="135" t="s">
        <v>24</v>
      </c>
    </row>
    <row r="468" spans="1:6">
      <c r="A468" s="130">
        <v>43941</v>
      </c>
      <c r="B468" s="131">
        <v>0.62708333333333333</v>
      </c>
      <c r="C468" s="132">
        <v>81</v>
      </c>
      <c r="D468" s="133">
        <v>66.84</v>
      </c>
      <c r="E468" s="134">
        <v>5414.04</v>
      </c>
      <c r="F468" s="135" t="s">
        <v>24</v>
      </c>
    </row>
    <row r="469" spans="1:6">
      <c r="A469" s="130">
        <v>43941</v>
      </c>
      <c r="B469" s="131">
        <v>0.66431712962962963</v>
      </c>
      <c r="C469" s="132">
        <v>75</v>
      </c>
      <c r="D469" s="133">
        <v>66.98</v>
      </c>
      <c r="E469" s="134">
        <v>5023.5</v>
      </c>
      <c r="F469" s="135" t="s">
        <v>24</v>
      </c>
    </row>
    <row r="470" spans="1:6">
      <c r="A470" s="130">
        <v>43941</v>
      </c>
      <c r="B470" s="131">
        <v>0.66887731481481483</v>
      </c>
      <c r="C470" s="132">
        <v>125</v>
      </c>
      <c r="D470" s="133">
        <v>67.099999999999994</v>
      </c>
      <c r="E470" s="134">
        <v>8387.5</v>
      </c>
      <c r="F470" s="135" t="s">
        <v>24</v>
      </c>
    </row>
    <row r="471" spans="1:6">
      <c r="A471" s="130">
        <v>43941</v>
      </c>
      <c r="B471" s="131">
        <v>0.67047453703703697</v>
      </c>
      <c r="C471" s="132">
        <v>650</v>
      </c>
      <c r="D471" s="133">
        <v>67.099999999999994</v>
      </c>
      <c r="E471" s="134">
        <v>43614.999999999993</v>
      </c>
      <c r="F471" s="135" t="s">
        <v>24</v>
      </c>
    </row>
    <row r="472" spans="1:6">
      <c r="A472" s="130">
        <v>43941</v>
      </c>
      <c r="B472" s="131">
        <v>0.67181712962962958</v>
      </c>
      <c r="C472" s="132">
        <v>70</v>
      </c>
      <c r="D472" s="133">
        <v>67.099999999999994</v>
      </c>
      <c r="E472" s="134">
        <v>4697</v>
      </c>
      <c r="F472" s="135" t="s">
        <v>24</v>
      </c>
    </row>
    <row r="473" spans="1:6">
      <c r="A473" s="130">
        <v>43941</v>
      </c>
      <c r="B473" s="131">
        <v>0.67181712962962958</v>
      </c>
      <c r="C473" s="132">
        <v>80</v>
      </c>
      <c r="D473" s="133">
        <v>67.099999999999994</v>
      </c>
      <c r="E473" s="134">
        <v>5368</v>
      </c>
      <c r="F473" s="135" t="s">
        <v>24</v>
      </c>
    </row>
    <row r="474" spans="1:6">
      <c r="A474" s="130">
        <v>43941</v>
      </c>
      <c r="B474" s="131">
        <v>0.6784837962962964</v>
      </c>
      <c r="C474" s="132">
        <v>500</v>
      </c>
      <c r="D474" s="133">
        <v>67.08</v>
      </c>
      <c r="E474" s="134">
        <v>33540</v>
      </c>
      <c r="F474" s="135" t="s">
        <v>24</v>
      </c>
    </row>
    <row r="475" spans="1:6">
      <c r="A475" s="130">
        <v>43941</v>
      </c>
      <c r="B475" s="131">
        <v>0.67967592592592607</v>
      </c>
      <c r="C475" s="132">
        <v>29</v>
      </c>
      <c r="D475" s="133">
        <v>67.099999999999994</v>
      </c>
      <c r="E475" s="134">
        <v>1945.8999999999999</v>
      </c>
      <c r="F475" s="135" t="s">
        <v>24</v>
      </c>
    </row>
    <row r="476" spans="1:6">
      <c r="A476" s="130">
        <v>43941</v>
      </c>
      <c r="B476" s="131">
        <v>0.67967592592592607</v>
      </c>
      <c r="C476" s="132">
        <v>80</v>
      </c>
      <c r="D476" s="133">
        <v>67.099999999999994</v>
      </c>
      <c r="E476" s="134">
        <v>5368</v>
      </c>
      <c r="F476" s="135" t="s">
        <v>24</v>
      </c>
    </row>
    <row r="477" spans="1:6">
      <c r="A477" s="130">
        <v>43941</v>
      </c>
      <c r="B477" s="131">
        <v>0.67967592592592607</v>
      </c>
      <c r="C477" s="132">
        <v>90</v>
      </c>
      <c r="D477" s="133">
        <v>67.099999999999994</v>
      </c>
      <c r="E477" s="134">
        <v>6038.9999999999991</v>
      </c>
      <c r="F477" s="135" t="s">
        <v>24</v>
      </c>
    </row>
    <row r="478" spans="1:6">
      <c r="A478" s="130">
        <v>43941</v>
      </c>
      <c r="B478" s="131">
        <v>0.67967592592592607</v>
      </c>
      <c r="C478" s="132">
        <v>160</v>
      </c>
      <c r="D478" s="133">
        <v>67.099999999999994</v>
      </c>
      <c r="E478" s="134">
        <v>10736</v>
      </c>
      <c r="F478" s="135" t="s">
        <v>24</v>
      </c>
    </row>
    <row r="479" spans="1:6">
      <c r="A479" s="130">
        <v>43941</v>
      </c>
      <c r="B479" s="131">
        <v>0.67967592592592607</v>
      </c>
      <c r="C479" s="132">
        <v>141</v>
      </c>
      <c r="D479" s="133">
        <v>67.099999999999994</v>
      </c>
      <c r="E479" s="134">
        <v>9461.0999999999985</v>
      </c>
      <c r="F479" s="135" t="s">
        <v>24</v>
      </c>
    </row>
    <row r="480" spans="1:6">
      <c r="A480" s="130">
        <v>43941</v>
      </c>
      <c r="B480" s="131">
        <v>0.68447916666666675</v>
      </c>
      <c r="C480" s="132">
        <v>311</v>
      </c>
      <c r="D480" s="133">
        <v>67.12</v>
      </c>
      <c r="E480" s="134">
        <v>20874.32</v>
      </c>
      <c r="F480" s="135" t="s">
        <v>24</v>
      </c>
    </row>
    <row r="481" spans="1:6">
      <c r="A481" s="130">
        <v>43941</v>
      </c>
      <c r="B481" s="131">
        <v>0.68447916666666675</v>
      </c>
      <c r="C481" s="132">
        <v>229</v>
      </c>
      <c r="D481" s="133">
        <v>67.12</v>
      </c>
      <c r="E481" s="134">
        <v>15370.480000000001</v>
      </c>
      <c r="F481" s="135" t="s">
        <v>24</v>
      </c>
    </row>
    <row r="482" spans="1:6">
      <c r="A482" s="130">
        <v>43941</v>
      </c>
      <c r="B482" s="131">
        <v>0.68447916666666675</v>
      </c>
      <c r="C482" s="132">
        <v>75</v>
      </c>
      <c r="D482" s="133">
        <v>67.12</v>
      </c>
      <c r="E482" s="134">
        <v>5034</v>
      </c>
      <c r="F482" s="135" t="s">
        <v>24</v>
      </c>
    </row>
    <row r="483" spans="1:6">
      <c r="A483" s="130">
        <v>43941</v>
      </c>
      <c r="B483" s="131">
        <v>0.68447916666666675</v>
      </c>
      <c r="C483" s="132">
        <v>125</v>
      </c>
      <c r="D483" s="133">
        <v>67.12</v>
      </c>
      <c r="E483" s="134">
        <v>8390</v>
      </c>
      <c r="F483" s="135" t="s">
        <v>24</v>
      </c>
    </row>
    <row r="484" spans="1:6">
      <c r="A484" s="130">
        <v>43941</v>
      </c>
      <c r="B484" s="131">
        <v>0.68447916666666675</v>
      </c>
      <c r="C484" s="132">
        <v>90</v>
      </c>
      <c r="D484" s="133">
        <v>67.12</v>
      </c>
      <c r="E484" s="134">
        <v>6040.8</v>
      </c>
      <c r="F484" s="135" t="s">
        <v>24</v>
      </c>
    </row>
    <row r="485" spans="1:6">
      <c r="A485" s="130">
        <v>43941</v>
      </c>
      <c r="B485" s="131">
        <v>0.68447916666666675</v>
      </c>
      <c r="C485" s="132">
        <v>81</v>
      </c>
      <c r="D485" s="133">
        <v>67.12</v>
      </c>
      <c r="E485" s="134">
        <v>5436.72</v>
      </c>
      <c r="F485" s="135" t="s">
        <v>24</v>
      </c>
    </row>
    <row r="486" spans="1:6">
      <c r="A486" s="130">
        <v>43941</v>
      </c>
      <c r="B486" s="131">
        <v>0.68447916666666675</v>
      </c>
      <c r="C486" s="132">
        <v>85</v>
      </c>
      <c r="D486" s="133">
        <v>67.12</v>
      </c>
      <c r="E486" s="134">
        <v>5705.2000000000007</v>
      </c>
      <c r="F486" s="135" t="s">
        <v>24</v>
      </c>
    </row>
    <row r="487" spans="1:6">
      <c r="A487" s="130">
        <v>43941</v>
      </c>
      <c r="B487" s="131">
        <v>0.68447916666666675</v>
      </c>
      <c r="C487" s="132">
        <v>4</v>
      </c>
      <c r="D487" s="133">
        <v>67.12</v>
      </c>
      <c r="E487" s="134">
        <v>268.48</v>
      </c>
      <c r="F487" s="135" t="s">
        <v>24</v>
      </c>
    </row>
    <row r="488" spans="1:6">
      <c r="A488" s="130">
        <v>43941</v>
      </c>
      <c r="B488" s="131">
        <v>0.68994212962962953</v>
      </c>
      <c r="C488" s="132">
        <v>500</v>
      </c>
      <c r="D488" s="133">
        <v>67.02</v>
      </c>
      <c r="E488" s="134">
        <v>33510</v>
      </c>
      <c r="F488" s="135" t="s">
        <v>24</v>
      </c>
    </row>
    <row r="489" spans="1:6">
      <c r="A489" s="130">
        <v>43941</v>
      </c>
      <c r="B489" s="131">
        <v>0.69167824074074069</v>
      </c>
      <c r="C489" s="132">
        <v>500</v>
      </c>
      <c r="D489" s="133">
        <v>66.959999999999994</v>
      </c>
      <c r="E489" s="134">
        <v>33480</v>
      </c>
      <c r="F489" s="135" t="s">
        <v>24</v>
      </c>
    </row>
    <row r="490" spans="1:6">
      <c r="A490" s="130">
        <v>43941</v>
      </c>
      <c r="B490" s="131">
        <v>0.71521990740740737</v>
      </c>
      <c r="C490" s="132">
        <v>139</v>
      </c>
      <c r="D490" s="133">
        <v>66.959999999999994</v>
      </c>
      <c r="E490" s="134">
        <v>9307.4399999999987</v>
      </c>
      <c r="F490" s="135" t="s">
        <v>24</v>
      </c>
    </row>
    <row r="491" spans="1:6">
      <c r="A491" s="130">
        <v>43941</v>
      </c>
      <c r="B491" s="131">
        <v>0.71521990740740737</v>
      </c>
      <c r="C491" s="132">
        <v>98</v>
      </c>
      <c r="D491" s="133">
        <v>66.959999999999994</v>
      </c>
      <c r="E491" s="134">
        <v>6562.079999999999</v>
      </c>
      <c r="F491" s="135" t="s">
        <v>24</v>
      </c>
    </row>
    <row r="492" spans="1:6">
      <c r="A492" s="130">
        <v>43941</v>
      </c>
      <c r="B492" s="131">
        <v>0.71521990740740737</v>
      </c>
      <c r="C492" s="132">
        <v>140</v>
      </c>
      <c r="D492" s="133">
        <v>66.959999999999994</v>
      </c>
      <c r="E492" s="134">
        <v>9374.4</v>
      </c>
      <c r="F492" s="135" t="s">
        <v>24</v>
      </c>
    </row>
    <row r="493" spans="1:6">
      <c r="A493" s="130">
        <v>43941</v>
      </c>
      <c r="B493" s="131">
        <v>0.71521990740740737</v>
      </c>
      <c r="C493" s="132">
        <v>88</v>
      </c>
      <c r="D493" s="133">
        <v>66.959999999999994</v>
      </c>
      <c r="E493" s="134">
        <v>5892.48</v>
      </c>
      <c r="F493" s="135" t="s">
        <v>24</v>
      </c>
    </row>
    <row r="494" spans="1:6">
      <c r="A494" s="130">
        <v>43941</v>
      </c>
      <c r="B494" s="131">
        <v>0.71521990740740737</v>
      </c>
      <c r="C494" s="132">
        <v>72</v>
      </c>
      <c r="D494" s="133">
        <v>66.959999999999994</v>
      </c>
      <c r="E494" s="134">
        <v>4821.12</v>
      </c>
      <c r="F494" s="135" t="s">
        <v>24</v>
      </c>
    </row>
    <row r="495" spans="1:6">
      <c r="A495" s="130">
        <v>43941</v>
      </c>
      <c r="B495" s="131">
        <v>0.71521990740740737</v>
      </c>
      <c r="C495" s="132">
        <v>191</v>
      </c>
      <c r="D495" s="133">
        <v>66.959999999999994</v>
      </c>
      <c r="E495" s="134">
        <v>12789.359999999999</v>
      </c>
      <c r="F495" s="135" t="s">
        <v>24</v>
      </c>
    </row>
    <row r="496" spans="1:6">
      <c r="A496" s="130">
        <v>43941</v>
      </c>
      <c r="B496" s="131">
        <v>0.71521990740740737</v>
      </c>
      <c r="C496" s="132">
        <v>230</v>
      </c>
      <c r="D496" s="133">
        <v>66.959999999999994</v>
      </c>
      <c r="E496" s="134">
        <v>15400.8</v>
      </c>
      <c r="F496" s="135" t="s">
        <v>24</v>
      </c>
    </row>
    <row r="497" spans="1:6">
      <c r="A497" s="130">
        <v>43941</v>
      </c>
      <c r="B497" s="131">
        <v>0.7152546296296296</v>
      </c>
      <c r="C497" s="132">
        <v>42</v>
      </c>
      <c r="D497" s="133">
        <v>66.959999999999994</v>
      </c>
      <c r="E497" s="134">
        <v>2812.3199999999997</v>
      </c>
      <c r="F497" s="135" t="s">
        <v>24</v>
      </c>
    </row>
    <row r="498" spans="1:6">
      <c r="A498" s="130">
        <v>43941</v>
      </c>
      <c r="B498" s="131">
        <v>0.71561342592592592</v>
      </c>
      <c r="C498" s="132">
        <v>300</v>
      </c>
      <c r="D498" s="133">
        <v>66.959999999999994</v>
      </c>
      <c r="E498" s="134">
        <v>20087.999999999996</v>
      </c>
      <c r="F498" s="135" t="s">
        <v>24</v>
      </c>
    </row>
    <row r="499" spans="1:6">
      <c r="A499" s="130">
        <v>43941</v>
      </c>
      <c r="B499" s="131">
        <v>0.71561342592592592</v>
      </c>
      <c r="C499" s="132">
        <v>200</v>
      </c>
      <c r="D499" s="133">
        <v>66.959999999999994</v>
      </c>
      <c r="E499" s="134">
        <v>13391.999999999998</v>
      </c>
      <c r="F499" s="135" t="s">
        <v>24</v>
      </c>
    </row>
    <row r="500" spans="1:6">
      <c r="A500" s="130">
        <v>43941</v>
      </c>
      <c r="B500" s="131">
        <v>0.71652777777777776</v>
      </c>
      <c r="C500" s="132">
        <v>42</v>
      </c>
      <c r="D500" s="133">
        <v>66.94</v>
      </c>
      <c r="E500" s="134">
        <v>2811.48</v>
      </c>
      <c r="F500" s="135" t="s">
        <v>24</v>
      </c>
    </row>
    <row r="501" spans="1:6">
      <c r="A501" s="130">
        <v>43941</v>
      </c>
      <c r="B501" s="131">
        <v>0.71652777777777776</v>
      </c>
      <c r="C501" s="132">
        <v>3</v>
      </c>
      <c r="D501" s="133">
        <v>66.94</v>
      </c>
      <c r="E501" s="134">
        <v>200.82</v>
      </c>
      <c r="F501" s="135" t="s">
        <v>24</v>
      </c>
    </row>
    <row r="502" spans="1:6">
      <c r="A502" s="130">
        <v>43941</v>
      </c>
      <c r="B502" s="131">
        <v>0.71652777777777776</v>
      </c>
      <c r="C502" s="132">
        <v>115</v>
      </c>
      <c r="D502" s="133">
        <v>66.94</v>
      </c>
      <c r="E502" s="134">
        <v>7698.0999999999995</v>
      </c>
      <c r="F502" s="135" t="s">
        <v>24</v>
      </c>
    </row>
    <row r="503" spans="1:6">
      <c r="A503" s="130">
        <v>43941</v>
      </c>
      <c r="B503" s="131">
        <v>0.71652777777777776</v>
      </c>
      <c r="C503" s="132">
        <v>83</v>
      </c>
      <c r="D503" s="133">
        <v>66.94</v>
      </c>
      <c r="E503" s="134">
        <v>5556.0199999999995</v>
      </c>
      <c r="F503" s="135" t="s">
        <v>24</v>
      </c>
    </row>
    <row r="504" spans="1:6">
      <c r="A504" s="130">
        <v>43941</v>
      </c>
      <c r="B504" s="131">
        <v>0.71652777777777776</v>
      </c>
      <c r="C504" s="132">
        <v>257</v>
      </c>
      <c r="D504" s="133">
        <v>66.94</v>
      </c>
      <c r="E504" s="134">
        <v>17203.579999999998</v>
      </c>
      <c r="F504" s="135" t="s">
        <v>24</v>
      </c>
    </row>
    <row r="505" spans="1:6">
      <c r="A505" s="130">
        <v>43941</v>
      </c>
      <c r="B505" s="131">
        <v>0.7173842592592593</v>
      </c>
      <c r="C505" s="132">
        <v>500</v>
      </c>
      <c r="D505" s="133">
        <v>66.92</v>
      </c>
      <c r="E505" s="134">
        <v>33460</v>
      </c>
      <c r="F505" s="135" t="s">
        <v>24</v>
      </c>
    </row>
    <row r="506" spans="1:6">
      <c r="A506" s="130">
        <v>43941</v>
      </c>
      <c r="B506" s="131">
        <v>0.71796296296296302</v>
      </c>
      <c r="C506" s="132">
        <v>321</v>
      </c>
      <c r="D506" s="133">
        <v>66.900000000000006</v>
      </c>
      <c r="E506" s="134">
        <v>21474.9</v>
      </c>
      <c r="F506" s="135" t="s">
        <v>24</v>
      </c>
    </row>
    <row r="507" spans="1:6">
      <c r="A507" s="130">
        <v>43941</v>
      </c>
      <c r="B507" s="131">
        <v>0.71812500000000001</v>
      </c>
      <c r="C507" s="132">
        <v>179</v>
      </c>
      <c r="D507" s="133">
        <v>66.900000000000006</v>
      </c>
      <c r="E507" s="134">
        <v>11975.1</v>
      </c>
      <c r="F507" s="135" t="s">
        <v>24</v>
      </c>
    </row>
    <row r="508" spans="1:6">
      <c r="A508" s="130">
        <v>43941</v>
      </c>
      <c r="B508" s="131">
        <v>0.71892361111111114</v>
      </c>
      <c r="C508" s="132">
        <v>31</v>
      </c>
      <c r="D508" s="133">
        <v>66.959999999999994</v>
      </c>
      <c r="E508" s="134">
        <v>2075.7599999999998</v>
      </c>
      <c r="F508" s="135" t="s">
        <v>24</v>
      </c>
    </row>
    <row r="509" spans="1:6">
      <c r="A509" s="130">
        <v>43941</v>
      </c>
      <c r="B509" s="131">
        <v>0.71892361111111114</v>
      </c>
      <c r="C509" s="132">
        <v>78</v>
      </c>
      <c r="D509" s="133">
        <v>66.959999999999994</v>
      </c>
      <c r="E509" s="134">
        <v>5222.8799999999992</v>
      </c>
      <c r="F509" s="135" t="s">
        <v>24</v>
      </c>
    </row>
    <row r="510" spans="1:6">
      <c r="A510" s="130">
        <v>43941</v>
      </c>
      <c r="B510" s="131">
        <v>0.71892361111111114</v>
      </c>
      <c r="C510" s="132">
        <v>90</v>
      </c>
      <c r="D510" s="133">
        <v>66.959999999999994</v>
      </c>
      <c r="E510" s="134">
        <v>6026.4</v>
      </c>
      <c r="F510" s="135" t="s">
        <v>24</v>
      </c>
    </row>
    <row r="511" spans="1:6">
      <c r="A511" s="130">
        <v>43941</v>
      </c>
      <c r="B511" s="131">
        <v>0.71892361111111114</v>
      </c>
      <c r="C511" s="132">
        <v>104</v>
      </c>
      <c r="D511" s="133">
        <v>66.959999999999994</v>
      </c>
      <c r="E511" s="134">
        <v>6963.8399999999992</v>
      </c>
      <c r="F511" s="135" t="s">
        <v>24</v>
      </c>
    </row>
    <row r="512" spans="1:6">
      <c r="A512" s="130">
        <v>43941</v>
      </c>
      <c r="B512" s="131">
        <v>0.71892361111111114</v>
      </c>
      <c r="C512" s="132">
        <v>125</v>
      </c>
      <c r="D512" s="133">
        <v>66.959999999999994</v>
      </c>
      <c r="E512" s="134">
        <v>8370</v>
      </c>
      <c r="F512" s="135" t="s">
        <v>24</v>
      </c>
    </row>
    <row r="513" spans="1:6">
      <c r="A513" s="130">
        <v>43941</v>
      </c>
      <c r="B513" s="131">
        <v>0.71892361111111114</v>
      </c>
      <c r="C513" s="132">
        <v>72</v>
      </c>
      <c r="D513" s="133">
        <v>66.959999999999994</v>
      </c>
      <c r="E513" s="134">
        <v>4821.12</v>
      </c>
      <c r="F513" s="135" t="s">
        <v>24</v>
      </c>
    </row>
    <row r="514" spans="1:6">
      <c r="A514" s="130">
        <v>43941</v>
      </c>
      <c r="B514" s="131">
        <v>0.71894675925925933</v>
      </c>
      <c r="C514" s="132">
        <v>87</v>
      </c>
      <c r="D514" s="133">
        <v>66.959999999999994</v>
      </c>
      <c r="E514" s="134">
        <v>5825.5199999999995</v>
      </c>
      <c r="F514" s="135" t="s">
        <v>24</v>
      </c>
    </row>
    <row r="515" spans="1:6">
      <c r="A515" s="130">
        <v>43941</v>
      </c>
      <c r="B515" s="131">
        <v>0.71894675925925933</v>
      </c>
      <c r="C515" s="132">
        <v>125</v>
      </c>
      <c r="D515" s="133">
        <v>66.959999999999994</v>
      </c>
      <c r="E515" s="134">
        <v>8370</v>
      </c>
      <c r="F515" s="135" t="s">
        <v>24</v>
      </c>
    </row>
    <row r="516" spans="1:6">
      <c r="A516" s="130">
        <v>43941</v>
      </c>
      <c r="B516" s="131">
        <v>0.71894675925925933</v>
      </c>
      <c r="C516" s="132">
        <v>163</v>
      </c>
      <c r="D516" s="133">
        <v>66.959999999999994</v>
      </c>
      <c r="E516" s="134">
        <v>10914.48</v>
      </c>
      <c r="F516" s="135" t="s">
        <v>24</v>
      </c>
    </row>
    <row r="517" spans="1:6">
      <c r="A517" s="130">
        <v>43941</v>
      </c>
      <c r="B517" s="131">
        <v>0.71894675925925933</v>
      </c>
      <c r="C517" s="132">
        <v>125</v>
      </c>
      <c r="D517" s="133">
        <v>66.959999999999994</v>
      </c>
      <c r="E517" s="134">
        <v>8370</v>
      </c>
      <c r="F517" s="135" t="s">
        <v>24</v>
      </c>
    </row>
    <row r="518" spans="1:6">
      <c r="A518" s="130">
        <v>43941</v>
      </c>
      <c r="B518" s="131">
        <v>0.71972222222222226</v>
      </c>
      <c r="C518" s="132">
        <v>500</v>
      </c>
      <c r="D518" s="133">
        <v>66.900000000000006</v>
      </c>
      <c r="E518" s="134">
        <v>33450</v>
      </c>
      <c r="F518" s="135" t="s">
        <v>24</v>
      </c>
    </row>
    <row r="519" spans="1:6">
      <c r="A519" s="130">
        <v>43941</v>
      </c>
      <c r="B519" s="131">
        <v>0.72009259259259262</v>
      </c>
      <c r="C519" s="132">
        <v>80</v>
      </c>
      <c r="D519" s="133">
        <v>66.900000000000006</v>
      </c>
      <c r="E519" s="134">
        <v>5352</v>
      </c>
      <c r="F519" s="135" t="s">
        <v>24</v>
      </c>
    </row>
    <row r="520" spans="1:6">
      <c r="A520" s="130">
        <v>43941</v>
      </c>
      <c r="B520" s="131">
        <v>0.72009259259259262</v>
      </c>
      <c r="C520" s="132">
        <v>80</v>
      </c>
      <c r="D520" s="133">
        <v>66.900000000000006</v>
      </c>
      <c r="E520" s="134">
        <v>5352</v>
      </c>
      <c r="F520" s="135" t="s">
        <v>24</v>
      </c>
    </row>
    <row r="521" spans="1:6">
      <c r="A521" s="130">
        <v>43941</v>
      </c>
      <c r="B521" s="131">
        <v>0.72009259259259262</v>
      </c>
      <c r="C521" s="132">
        <v>85</v>
      </c>
      <c r="D521" s="133">
        <v>66.900000000000006</v>
      </c>
      <c r="E521" s="134">
        <v>5686.5000000000009</v>
      </c>
      <c r="F521" s="135" t="s">
        <v>24</v>
      </c>
    </row>
    <row r="522" spans="1:6">
      <c r="A522" s="130">
        <v>43941</v>
      </c>
      <c r="B522" s="131">
        <v>0.72009259259259262</v>
      </c>
      <c r="C522" s="132">
        <v>85</v>
      </c>
      <c r="D522" s="133">
        <v>66.900000000000006</v>
      </c>
      <c r="E522" s="134">
        <v>5686.5000000000009</v>
      </c>
      <c r="F522" s="135" t="s">
        <v>24</v>
      </c>
    </row>
    <row r="523" spans="1:6">
      <c r="A523" s="130">
        <v>43941</v>
      </c>
      <c r="B523" s="131">
        <v>0.72009259259259262</v>
      </c>
      <c r="C523" s="132">
        <v>130</v>
      </c>
      <c r="D523" s="133">
        <v>66.900000000000006</v>
      </c>
      <c r="E523" s="134">
        <v>8697</v>
      </c>
      <c r="F523" s="135" t="s">
        <v>24</v>
      </c>
    </row>
    <row r="524" spans="1:6">
      <c r="A524" s="130">
        <v>43941</v>
      </c>
      <c r="B524" s="131">
        <v>0.72009259259259262</v>
      </c>
      <c r="C524" s="132">
        <v>125</v>
      </c>
      <c r="D524" s="133">
        <v>66.900000000000006</v>
      </c>
      <c r="E524" s="134">
        <v>8362.5</v>
      </c>
      <c r="F524" s="135" t="s">
        <v>24</v>
      </c>
    </row>
    <row r="525" spans="1:6">
      <c r="A525" s="130">
        <v>43941</v>
      </c>
      <c r="B525" s="131">
        <v>0.72009259259259262</v>
      </c>
      <c r="C525" s="132">
        <v>100</v>
      </c>
      <c r="D525" s="133">
        <v>66.900000000000006</v>
      </c>
      <c r="E525" s="134">
        <v>6690.0000000000009</v>
      </c>
      <c r="F525" s="135" t="s">
        <v>24</v>
      </c>
    </row>
    <row r="526" spans="1:6">
      <c r="A526" s="130">
        <v>43941</v>
      </c>
      <c r="B526" s="131">
        <v>0.72010416666666666</v>
      </c>
      <c r="C526" s="132">
        <v>84</v>
      </c>
      <c r="D526" s="133">
        <v>66.900000000000006</v>
      </c>
      <c r="E526" s="134">
        <v>5619.6</v>
      </c>
      <c r="F526" s="135" t="s">
        <v>24</v>
      </c>
    </row>
    <row r="527" spans="1:6">
      <c r="A527" s="130">
        <v>43941</v>
      </c>
      <c r="B527" s="131">
        <v>0.72010416666666666</v>
      </c>
      <c r="C527" s="132">
        <v>231</v>
      </c>
      <c r="D527" s="133">
        <v>66.900000000000006</v>
      </c>
      <c r="E527" s="134">
        <v>15453.900000000001</v>
      </c>
      <c r="F527" s="135" t="s">
        <v>24</v>
      </c>
    </row>
    <row r="528" spans="1:6">
      <c r="A528" s="130">
        <v>43941</v>
      </c>
      <c r="B528" s="131">
        <v>0.72040509259259267</v>
      </c>
      <c r="C528" s="132">
        <v>500</v>
      </c>
      <c r="D528" s="133">
        <v>66.86</v>
      </c>
      <c r="E528" s="134">
        <v>33430</v>
      </c>
      <c r="F528" s="135" t="s">
        <v>24</v>
      </c>
    </row>
    <row r="529" spans="1:6">
      <c r="A529" s="130">
        <v>43941</v>
      </c>
      <c r="B529" s="131">
        <v>0.72143518518518512</v>
      </c>
      <c r="C529" s="132">
        <v>500</v>
      </c>
      <c r="D529" s="133">
        <v>66.78</v>
      </c>
      <c r="E529" s="134">
        <v>33390</v>
      </c>
      <c r="F529" s="135" t="s">
        <v>24</v>
      </c>
    </row>
    <row r="530" spans="1:6">
      <c r="A530" s="130">
        <v>43941</v>
      </c>
      <c r="B530" s="131">
        <v>0.72640046296296301</v>
      </c>
      <c r="C530" s="132">
        <v>29</v>
      </c>
      <c r="D530" s="133">
        <v>67</v>
      </c>
      <c r="E530" s="134">
        <v>1943</v>
      </c>
      <c r="F530" s="135" t="s">
        <v>24</v>
      </c>
    </row>
    <row r="531" spans="1:6">
      <c r="A531" s="130">
        <v>43941</v>
      </c>
      <c r="B531" s="131">
        <v>0.72640046296296301</v>
      </c>
      <c r="C531" s="132">
        <v>125</v>
      </c>
      <c r="D531" s="133">
        <v>67</v>
      </c>
      <c r="E531" s="134">
        <v>8375</v>
      </c>
      <c r="F531" s="135" t="s">
        <v>24</v>
      </c>
    </row>
    <row r="532" spans="1:6">
      <c r="A532" s="130">
        <v>43941</v>
      </c>
      <c r="B532" s="131">
        <v>0.72640046296296301</v>
      </c>
      <c r="C532" s="132">
        <v>72</v>
      </c>
      <c r="D532" s="133">
        <v>67</v>
      </c>
      <c r="E532" s="134">
        <v>4824</v>
      </c>
      <c r="F532" s="135" t="s">
        <v>24</v>
      </c>
    </row>
    <row r="533" spans="1:6">
      <c r="A533" s="130">
        <v>43941</v>
      </c>
      <c r="B533" s="131">
        <v>0.72640046296296301</v>
      </c>
      <c r="C533" s="132">
        <v>149</v>
      </c>
      <c r="D533" s="133">
        <v>67</v>
      </c>
      <c r="E533" s="134">
        <v>9983</v>
      </c>
      <c r="F533" s="135" t="s">
        <v>24</v>
      </c>
    </row>
    <row r="534" spans="1:6">
      <c r="A534" s="130">
        <v>43941</v>
      </c>
      <c r="B534" s="131">
        <v>0.72640046296296301</v>
      </c>
      <c r="C534" s="132">
        <v>125</v>
      </c>
      <c r="D534" s="133">
        <v>66.98</v>
      </c>
      <c r="E534" s="134">
        <v>8372.5</v>
      </c>
      <c r="F534" s="135" t="s">
        <v>24</v>
      </c>
    </row>
    <row r="535" spans="1:6">
      <c r="A535" s="130">
        <v>43941</v>
      </c>
      <c r="B535" s="131">
        <v>0.72714120370370372</v>
      </c>
      <c r="C535" s="132">
        <v>227</v>
      </c>
      <c r="D535" s="133">
        <v>66.900000000000006</v>
      </c>
      <c r="E535" s="134">
        <v>15186.300000000001</v>
      </c>
      <c r="F535" s="135" t="s">
        <v>24</v>
      </c>
    </row>
    <row r="536" spans="1:6">
      <c r="A536" s="130">
        <v>43941</v>
      </c>
      <c r="B536" s="131">
        <v>0.72733796296296294</v>
      </c>
      <c r="C536" s="132">
        <v>273</v>
      </c>
      <c r="D536" s="133">
        <v>66.900000000000006</v>
      </c>
      <c r="E536" s="134">
        <v>18263.7</v>
      </c>
      <c r="F536" s="135" t="s">
        <v>24</v>
      </c>
    </row>
    <row r="537" spans="1:6">
      <c r="A537" s="130">
        <v>43941</v>
      </c>
      <c r="B537" s="131">
        <v>0.72755787037037034</v>
      </c>
      <c r="C537" s="132">
        <v>193</v>
      </c>
      <c r="D537" s="133">
        <v>66.88</v>
      </c>
      <c r="E537" s="134">
        <v>12907.839999999998</v>
      </c>
      <c r="F537" s="135" t="s">
        <v>24</v>
      </c>
    </row>
    <row r="538" spans="1:6">
      <c r="A538" s="130">
        <v>43941</v>
      </c>
      <c r="B538" s="131">
        <v>0.72755787037037034</v>
      </c>
      <c r="C538" s="132">
        <v>85</v>
      </c>
      <c r="D538" s="133">
        <v>66.88</v>
      </c>
      <c r="E538" s="134">
        <v>5684.7999999999993</v>
      </c>
      <c r="F538" s="135" t="s">
        <v>24</v>
      </c>
    </row>
    <row r="539" spans="1:6">
      <c r="A539" s="130">
        <v>43941</v>
      </c>
      <c r="B539" s="131">
        <v>0.72755787037037034</v>
      </c>
      <c r="C539" s="132">
        <v>97</v>
      </c>
      <c r="D539" s="133">
        <v>66.88</v>
      </c>
      <c r="E539" s="134">
        <v>6487.36</v>
      </c>
      <c r="F539" s="135" t="s">
        <v>24</v>
      </c>
    </row>
    <row r="540" spans="1:6">
      <c r="A540" s="130">
        <v>43941</v>
      </c>
      <c r="B540" s="131">
        <v>0.72755787037037034</v>
      </c>
      <c r="C540" s="132">
        <v>125</v>
      </c>
      <c r="D540" s="133">
        <v>66.88</v>
      </c>
      <c r="E540" s="134">
        <v>8360</v>
      </c>
      <c r="F540" s="135" t="s">
        <v>24</v>
      </c>
    </row>
    <row r="541" spans="1:6">
      <c r="A541" s="130">
        <v>43941</v>
      </c>
      <c r="B541" s="131">
        <v>0.72804398148148142</v>
      </c>
      <c r="C541" s="132">
        <v>71</v>
      </c>
      <c r="D541" s="133">
        <v>66.760000000000005</v>
      </c>
      <c r="E541" s="134">
        <v>4739.96</v>
      </c>
      <c r="F541" s="135" t="s">
        <v>24</v>
      </c>
    </row>
    <row r="542" spans="1:6">
      <c r="A542" s="130">
        <v>43941</v>
      </c>
      <c r="B542" s="131">
        <v>0.72804398148148142</v>
      </c>
      <c r="C542" s="132">
        <v>179</v>
      </c>
      <c r="D542" s="133">
        <v>66.760000000000005</v>
      </c>
      <c r="E542" s="134">
        <v>11950.04</v>
      </c>
      <c r="F542" s="135" t="s">
        <v>24</v>
      </c>
    </row>
    <row r="543" spans="1:6">
      <c r="A543" s="130">
        <v>43942</v>
      </c>
      <c r="B543" s="131">
        <v>0.46709490740740739</v>
      </c>
      <c r="C543" s="132">
        <v>500</v>
      </c>
      <c r="D543" s="133">
        <v>67.5</v>
      </c>
      <c r="E543" s="134">
        <v>33750</v>
      </c>
      <c r="F543" s="135" t="s">
        <v>24</v>
      </c>
    </row>
    <row r="544" spans="1:6">
      <c r="A544" s="130">
        <v>43942</v>
      </c>
      <c r="B544" s="131">
        <v>0.46840277777777778</v>
      </c>
      <c r="C544" s="132">
        <v>500</v>
      </c>
      <c r="D544" s="133">
        <v>67.400000000000006</v>
      </c>
      <c r="E544" s="134">
        <v>33700</v>
      </c>
      <c r="F544" s="135" t="s">
        <v>24</v>
      </c>
    </row>
    <row r="545" spans="1:6">
      <c r="A545" s="130">
        <v>43942</v>
      </c>
      <c r="B545" s="131">
        <v>0.47318287037037038</v>
      </c>
      <c r="C545" s="132">
        <v>75</v>
      </c>
      <c r="D545" s="133">
        <v>67.3</v>
      </c>
      <c r="E545" s="134">
        <v>5047.5</v>
      </c>
      <c r="F545" s="135" t="s">
        <v>24</v>
      </c>
    </row>
    <row r="546" spans="1:6">
      <c r="A546" s="130">
        <v>43942</v>
      </c>
      <c r="B546" s="131">
        <v>0.47318287037037038</v>
      </c>
      <c r="C546" s="132">
        <v>1</v>
      </c>
      <c r="D546" s="133">
        <v>67.3</v>
      </c>
      <c r="E546" s="134">
        <v>67.3</v>
      </c>
      <c r="F546" s="135" t="s">
        <v>24</v>
      </c>
    </row>
    <row r="547" spans="1:6">
      <c r="A547" s="130">
        <v>43942</v>
      </c>
      <c r="B547" s="131">
        <v>0.47331018518518514</v>
      </c>
      <c r="C547" s="132">
        <v>424</v>
      </c>
      <c r="D547" s="133">
        <v>67.3</v>
      </c>
      <c r="E547" s="134">
        <v>28535.199999999997</v>
      </c>
      <c r="F547" s="135" t="s">
        <v>24</v>
      </c>
    </row>
    <row r="548" spans="1:6">
      <c r="A548" s="130">
        <v>43942</v>
      </c>
      <c r="B548" s="131">
        <v>0.48248842592592589</v>
      </c>
      <c r="C548" s="132">
        <v>500</v>
      </c>
      <c r="D548" s="133">
        <v>67.260000000000005</v>
      </c>
      <c r="E548" s="134">
        <v>33630</v>
      </c>
      <c r="F548" s="135" t="s">
        <v>24</v>
      </c>
    </row>
    <row r="549" spans="1:6">
      <c r="A549" s="130">
        <v>43942</v>
      </c>
      <c r="B549" s="131">
        <v>0.51927083333333335</v>
      </c>
      <c r="C549" s="132">
        <v>98</v>
      </c>
      <c r="D549" s="133">
        <v>67.540000000000006</v>
      </c>
      <c r="E549" s="134">
        <v>6618.920000000001</v>
      </c>
      <c r="F549" s="135" t="s">
        <v>24</v>
      </c>
    </row>
    <row r="550" spans="1:6">
      <c r="A550" s="130">
        <v>43942</v>
      </c>
      <c r="B550" s="131">
        <v>0.51927083333333335</v>
      </c>
      <c r="C550" s="132">
        <v>125</v>
      </c>
      <c r="D550" s="133">
        <v>67.540000000000006</v>
      </c>
      <c r="E550" s="134">
        <v>8442.5</v>
      </c>
      <c r="F550" s="135" t="s">
        <v>24</v>
      </c>
    </row>
    <row r="551" spans="1:6">
      <c r="A551" s="130">
        <v>43942</v>
      </c>
      <c r="B551" s="131">
        <v>0.51927083333333335</v>
      </c>
      <c r="C551" s="132">
        <v>389</v>
      </c>
      <c r="D551" s="133">
        <v>67.540000000000006</v>
      </c>
      <c r="E551" s="134">
        <v>26273.06</v>
      </c>
      <c r="F551" s="135" t="s">
        <v>24</v>
      </c>
    </row>
    <row r="552" spans="1:6">
      <c r="A552" s="130">
        <v>43942</v>
      </c>
      <c r="B552" s="131">
        <v>0.51927083333333335</v>
      </c>
      <c r="C552" s="132">
        <v>76</v>
      </c>
      <c r="D552" s="133">
        <v>67.540000000000006</v>
      </c>
      <c r="E552" s="134">
        <v>5133.0400000000009</v>
      </c>
      <c r="F552" s="135" t="s">
        <v>24</v>
      </c>
    </row>
    <row r="553" spans="1:6">
      <c r="A553" s="130">
        <v>43942</v>
      </c>
      <c r="B553" s="131">
        <v>0.51927083333333335</v>
      </c>
      <c r="C553" s="132">
        <v>312</v>
      </c>
      <c r="D553" s="133">
        <v>67.540000000000006</v>
      </c>
      <c r="E553" s="134">
        <v>21072.480000000003</v>
      </c>
      <c r="F553" s="135" t="s">
        <v>24</v>
      </c>
    </row>
    <row r="554" spans="1:6">
      <c r="A554" s="130">
        <v>43942</v>
      </c>
      <c r="B554" s="131">
        <v>0.52060185185185182</v>
      </c>
      <c r="C554" s="132">
        <v>231</v>
      </c>
      <c r="D554" s="133">
        <v>67.400000000000006</v>
      </c>
      <c r="E554" s="134">
        <v>15569.400000000001</v>
      </c>
      <c r="F554" s="135" t="s">
        <v>24</v>
      </c>
    </row>
    <row r="555" spans="1:6">
      <c r="A555" s="130">
        <v>43942</v>
      </c>
      <c r="B555" s="131">
        <v>0.52060185185185182</v>
      </c>
      <c r="C555" s="132">
        <v>269</v>
      </c>
      <c r="D555" s="133">
        <v>67.400000000000006</v>
      </c>
      <c r="E555" s="134">
        <v>18130.600000000002</v>
      </c>
      <c r="F555" s="135" t="s">
        <v>24</v>
      </c>
    </row>
    <row r="556" spans="1:6">
      <c r="A556" s="130">
        <v>43942</v>
      </c>
      <c r="B556" s="131">
        <v>0.52525462962962965</v>
      </c>
      <c r="C556" s="132">
        <v>94</v>
      </c>
      <c r="D556" s="133">
        <v>67.3</v>
      </c>
      <c r="E556" s="134">
        <v>6326.2</v>
      </c>
      <c r="F556" s="135" t="s">
        <v>24</v>
      </c>
    </row>
    <row r="557" spans="1:6">
      <c r="A557" s="130">
        <v>43942</v>
      </c>
      <c r="B557" s="131">
        <v>0.52555555555555555</v>
      </c>
      <c r="C557" s="132">
        <v>406</v>
      </c>
      <c r="D557" s="133">
        <v>67.3</v>
      </c>
      <c r="E557" s="134">
        <v>27323.8</v>
      </c>
      <c r="F557" s="135" t="s">
        <v>24</v>
      </c>
    </row>
    <row r="558" spans="1:6">
      <c r="A558" s="130">
        <v>43942</v>
      </c>
      <c r="B558" s="131">
        <v>0.52741898148148147</v>
      </c>
      <c r="C558" s="132">
        <v>142</v>
      </c>
      <c r="D558" s="133">
        <v>67.400000000000006</v>
      </c>
      <c r="E558" s="134">
        <v>9570.8000000000011</v>
      </c>
      <c r="F558" s="135" t="s">
        <v>24</v>
      </c>
    </row>
    <row r="559" spans="1:6">
      <c r="A559" s="130">
        <v>43942</v>
      </c>
      <c r="B559" s="131">
        <v>0.52741898148148147</v>
      </c>
      <c r="C559" s="132">
        <v>35</v>
      </c>
      <c r="D559" s="133">
        <v>67.400000000000006</v>
      </c>
      <c r="E559" s="134">
        <v>2359</v>
      </c>
      <c r="F559" s="135" t="s">
        <v>24</v>
      </c>
    </row>
    <row r="560" spans="1:6">
      <c r="A560" s="130">
        <v>43942</v>
      </c>
      <c r="B560" s="131">
        <v>0.52741898148148147</v>
      </c>
      <c r="C560" s="132">
        <v>100</v>
      </c>
      <c r="D560" s="133">
        <v>67.400000000000006</v>
      </c>
      <c r="E560" s="134">
        <v>6740.0000000000009</v>
      </c>
      <c r="F560" s="135" t="s">
        <v>24</v>
      </c>
    </row>
    <row r="561" spans="1:6">
      <c r="A561" s="130">
        <v>43942</v>
      </c>
      <c r="B561" s="131">
        <v>0.52741898148148147</v>
      </c>
      <c r="C561" s="132">
        <v>74</v>
      </c>
      <c r="D561" s="133">
        <v>67.400000000000006</v>
      </c>
      <c r="E561" s="134">
        <v>4987.6000000000004</v>
      </c>
      <c r="F561" s="135" t="s">
        <v>24</v>
      </c>
    </row>
    <row r="562" spans="1:6">
      <c r="A562" s="130">
        <v>43942</v>
      </c>
      <c r="B562" s="131">
        <v>0.52741898148148147</v>
      </c>
      <c r="C562" s="132">
        <v>90</v>
      </c>
      <c r="D562" s="133">
        <v>67.400000000000006</v>
      </c>
      <c r="E562" s="134">
        <v>6066.0000000000009</v>
      </c>
      <c r="F562" s="135" t="s">
        <v>24</v>
      </c>
    </row>
    <row r="563" spans="1:6">
      <c r="A563" s="130">
        <v>43942</v>
      </c>
      <c r="B563" s="131">
        <v>0.52741898148148147</v>
      </c>
      <c r="C563" s="132">
        <v>100</v>
      </c>
      <c r="D563" s="133">
        <v>67.400000000000006</v>
      </c>
      <c r="E563" s="134">
        <v>6740.0000000000009</v>
      </c>
      <c r="F563" s="135" t="s">
        <v>24</v>
      </c>
    </row>
    <row r="564" spans="1:6">
      <c r="A564" s="130">
        <v>43942</v>
      </c>
      <c r="B564" s="131">
        <v>0.52741898148148147</v>
      </c>
      <c r="C564" s="132">
        <v>84</v>
      </c>
      <c r="D564" s="133">
        <v>67.400000000000006</v>
      </c>
      <c r="E564" s="134">
        <v>5661.6</v>
      </c>
      <c r="F564" s="135" t="s">
        <v>24</v>
      </c>
    </row>
    <row r="565" spans="1:6">
      <c r="A565" s="130">
        <v>43942</v>
      </c>
      <c r="B565" s="131">
        <v>0.52741898148148147</v>
      </c>
      <c r="C565" s="132">
        <v>83</v>
      </c>
      <c r="D565" s="133">
        <v>67.400000000000006</v>
      </c>
      <c r="E565" s="134">
        <v>5594.2000000000007</v>
      </c>
      <c r="F565" s="135" t="s">
        <v>24</v>
      </c>
    </row>
    <row r="566" spans="1:6">
      <c r="A566" s="130">
        <v>43942</v>
      </c>
      <c r="B566" s="131">
        <v>0.52741898148148147</v>
      </c>
      <c r="C566" s="132">
        <v>60</v>
      </c>
      <c r="D566" s="133">
        <v>67.400000000000006</v>
      </c>
      <c r="E566" s="134">
        <v>4044.0000000000005</v>
      </c>
      <c r="F566" s="135" t="s">
        <v>24</v>
      </c>
    </row>
    <row r="567" spans="1:6">
      <c r="A567" s="130">
        <v>43942</v>
      </c>
      <c r="B567" s="131">
        <v>0.52741898148148147</v>
      </c>
      <c r="C567" s="132">
        <v>49</v>
      </c>
      <c r="D567" s="133">
        <v>67.400000000000006</v>
      </c>
      <c r="E567" s="134">
        <v>3302.6000000000004</v>
      </c>
      <c r="F567" s="135" t="s">
        <v>24</v>
      </c>
    </row>
    <row r="568" spans="1:6">
      <c r="A568" s="130">
        <v>43942</v>
      </c>
      <c r="B568" s="131">
        <v>0.52741898148148147</v>
      </c>
      <c r="C568" s="132">
        <v>125</v>
      </c>
      <c r="D568" s="133">
        <v>67.400000000000006</v>
      </c>
      <c r="E568" s="134">
        <v>8425</v>
      </c>
      <c r="F568" s="135" t="s">
        <v>24</v>
      </c>
    </row>
    <row r="569" spans="1:6">
      <c r="A569" s="130">
        <v>43942</v>
      </c>
      <c r="B569" s="131">
        <v>0.52741898148148147</v>
      </c>
      <c r="C569" s="132">
        <v>58</v>
      </c>
      <c r="D569" s="133">
        <v>67.400000000000006</v>
      </c>
      <c r="E569" s="134">
        <v>3909.2000000000003</v>
      </c>
      <c r="F569" s="135" t="s">
        <v>24</v>
      </c>
    </row>
    <row r="570" spans="1:6">
      <c r="A570" s="130">
        <v>43942</v>
      </c>
      <c r="B570" s="131">
        <v>0.52957175925925926</v>
      </c>
      <c r="C570" s="132">
        <v>446</v>
      </c>
      <c r="D570" s="133">
        <v>67.36</v>
      </c>
      <c r="E570" s="134">
        <v>30042.560000000001</v>
      </c>
      <c r="F570" s="135" t="s">
        <v>24</v>
      </c>
    </row>
    <row r="571" spans="1:6">
      <c r="A571" s="130">
        <v>43942</v>
      </c>
      <c r="B571" s="131">
        <v>0.52957175925925926</v>
      </c>
      <c r="C571" s="132">
        <v>54</v>
      </c>
      <c r="D571" s="133">
        <v>67.36</v>
      </c>
      <c r="E571" s="134">
        <v>3637.44</v>
      </c>
      <c r="F571" s="135" t="s">
        <v>24</v>
      </c>
    </row>
    <row r="572" spans="1:6">
      <c r="A572" s="130">
        <v>43942</v>
      </c>
      <c r="B572" s="131">
        <v>0.53184027777777776</v>
      </c>
      <c r="C572" s="132">
        <v>136</v>
      </c>
      <c r="D572" s="133">
        <v>67.3</v>
      </c>
      <c r="E572" s="134">
        <v>9152.7999999999993</v>
      </c>
      <c r="F572" s="135" t="s">
        <v>24</v>
      </c>
    </row>
    <row r="573" spans="1:6">
      <c r="A573" s="130">
        <v>43942</v>
      </c>
      <c r="B573" s="131">
        <v>0.53184027777777776</v>
      </c>
      <c r="C573" s="132">
        <v>364</v>
      </c>
      <c r="D573" s="133">
        <v>67.3</v>
      </c>
      <c r="E573" s="134">
        <v>24497.200000000001</v>
      </c>
      <c r="F573" s="135" t="s">
        <v>24</v>
      </c>
    </row>
    <row r="574" spans="1:6">
      <c r="A574" s="130">
        <v>43942</v>
      </c>
      <c r="B574" s="131">
        <v>0.54392361111111109</v>
      </c>
      <c r="C574" s="132">
        <v>500</v>
      </c>
      <c r="D574" s="133">
        <v>67.239999999999995</v>
      </c>
      <c r="E574" s="134">
        <v>33620</v>
      </c>
      <c r="F574" s="135" t="s">
        <v>24</v>
      </c>
    </row>
    <row r="575" spans="1:6">
      <c r="A575" s="130">
        <v>43942</v>
      </c>
      <c r="B575" s="131">
        <v>0.55350694444444448</v>
      </c>
      <c r="C575" s="132">
        <v>306</v>
      </c>
      <c r="D575" s="133">
        <v>67.180000000000007</v>
      </c>
      <c r="E575" s="134">
        <v>20557.080000000002</v>
      </c>
      <c r="F575" s="135" t="s">
        <v>24</v>
      </c>
    </row>
    <row r="576" spans="1:6">
      <c r="A576" s="130">
        <v>43942</v>
      </c>
      <c r="B576" s="131">
        <v>0.55350694444444448</v>
      </c>
      <c r="C576" s="132">
        <v>194</v>
      </c>
      <c r="D576" s="133">
        <v>67.180000000000007</v>
      </c>
      <c r="E576" s="134">
        <v>13032.920000000002</v>
      </c>
      <c r="F576" s="135" t="s">
        <v>24</v>
      </c>
    </row>
    <row r="577" spans="1:6">
      <c r="A577" s="130">
        <v>43942</v>
      </c>
      <c r="B577" s="131">
        <v>0.55664351851851845</v>
      </c>
      <c r="C577" s="132">
        <v>227</v>
      </c>
      <c r="D577" s="133">
        <v>67.2</v>
      </c>
      <c r="E577" s="134">
        <v>15254.400000000001</v>
      </c>
      <c r="F577" s="135" t="s">
        <v>24</v>
      </c>
    </row>
    <row r="578" spans="1:6">
      <c r="A578" s="130">
        <v>43942</v>
      </c>
      <c r="B578" s="131">
        <v>0.55664351851851845</v>
      </c>
      <c r="C578" s="132">
        <v>18</v>
      </c>
      <c r="D578" s="133">
        <v>67.2</v>
      </c>
      <c r="E578" s="134">
        <v>1209.6000000000001</v>
      </c>
      <c r="F578" s="135" t="s">
        <v>24</v>
      </c>
    </row>
    <row r="579" spans="1:6">
      <c r="A579" s="130">
        <v>43942</v>
      </c>
      <c r="B579" s="131">
        <v>0.55664351851851845</v>
      </c>
      <c r="C579" s="132">
        <v>200</v>
      </c>
      <c r="D579" s="133">
        <v>67.2</v>
      </c>
      <c r="E579" s="134">
        <v>13440</v>
      </c>
      <c r="F579" s="135" t="s">
        <v>24</v>
      </c>
    </row>
    <row r="580" spans="1:6">
      <c r="A580" s="130">
        <v>43942</v>
      </c>
      <c r="B580" s="131">
        <v>0.55664351851851845</v>
      </c>
      <c r="C580" s="132">
        <v>55</v>
      </c>
      <c r="D580" s="133">
        <v>67.2</v>
      </c>
      <c r="E580" s="134">
        <v>3696</v>
      </c>
      <c r="F580" s="135" t="s">
        <v>24</v>
      </c>
    </row>
    <row r="581" spans="1:6">
      <c r="A581" s="130">
        <v>43942</v>
      </c>
      <c r="B581" s="131">
        <v>0.5955555555555555</v>
      </c>
      <c r="C581" s="132">
        <v>98</v>
      </c>
      <c r="D581" s="133">
        <v>67.3</v>
      </c>
      <c r="E581" s="134">
        <v>6595.4</v>
      </c>
      <c r="F581" s="135" t="s">
        <v>24</v>
      </c>
    </row>
    <row r="582" spans="1:6">
      <c r="A582" s="130">
        <v>43942</v>
      </c>
      <c r="B582" s="131">
        <v>0.5955555555555555</v>
      </c>
      <c r="C582" s="132">
        <v>88</v>
      </c>
      <c r="D582" s="133">
        <v>67.3</v>
      </c>
      <c r="E582" s="134">
        <v>5922.4</v>
      </c>
      <c r="F582" s="135" t="s">
        <v>24</v>
      </c>
    </row>
    <row r="583" spans="1:6">
      <c r="A583" s="130">
        <v>43942</v>
      </c>
      <c r="B583" s="131">
        <v>0.5955555555555555</v>
      </c>
      <c r="C583" s="132">
        <v>84</v>
      </c>
      <c r="D583" s="133">
        <v>67.3</v>
      </c>
      <c r="E583" s="134">
        <v>5653.2</v>
      </c>
      <c r="F583" s="135" t="s">
        <v>24</v>
      </c>
    </row>
    <row r="584" spans="1:6">
      <c r="A584" s="130">
        <v>43942</v>
      </c>
      <c r="B584" s="131">
        <v>0.5955555555555555</v>
      </c>
      <c r="C584" s="132">
        <v>93</v>
      </c>
      <c r="D584" s="133">
        <v>67.3</v>
      </c>
      <c r="E584" s="134">
        <v>6258.9</v>
      </c>
      <c r="F584" s="135" t="s">
        <v>24</v>
      </c>
    </row>
    <row r="585" spans="1:6">
      <c r="A585" s="130">
        <v>43942</v>
      </c>
      <c r="B585" s="131">
        <v>0.5955555555555555</v>
      </c>
      <c r="C585" s="132">
        <v>75</v>
      </c>
      <c r="D585" s="133">
        <v>67.3</v>
      </c>
      <c r="E585" s="134">
        <v>5047.5</v>
      </c>
      <c r="F585" s="135" t="s">
        <v>24</v>
      </c>
    </row>
    <row r="586" spans="1:6">
      <c r="A586" s="130">
        <v>43942</v>
      </c>
      <c r="B586" s="131">
        <v>0.5955555555555555</v>
      </c>
      <c r="C586" s="132">
        <v>84</v>
      </c>
      <c r="D586" s="133">
        <v>67.3</v>
      </c>
      <c r="E586" s="134">
        <v>5653.2</v>
      </c>
      <c r="F586" s="135" t="s">
        <v>24</v>
      </c>
    </row>
    <row r="587" spans="1:6">
      <c r="A587" s="130">
        <v>43942</v>
      </c>
      <c r="B587" s="131">
        <v>0.5955555555555555</v>
      </c>
      <c r="C587" s="132">
        <v>125</v>
      </c>
      <c r="D587" s="133">
        <v>67.3</v>
      </c>
      <c r="E587" s="134">
        <v>8412.5</v>
      </c>
      <c r="F587" s="135" t="s">
        <v>24</v>
      </c>
    </row>
    <row r="588" spans="1:6">
      <c r="A588" s="130">
        <v>43942</v>
      </c>
      <c r="B588" s="131">
        <v>0.5955555555555555</v>
      </c>
      <c r="C588" s="132">
        <v>67</v>
      </c>
      <c r="D588" s="133">
        <v>67.3</v>
      </c>
      <c r="E588" s="134">
        <v>4509.0999999999995</v>
      </c>
      <c r="F588" s="135" t="s">
        <v>24</v>
      </c>
    </row>
    <row r="589" spans="1:6">
      <c r="A589" s="130">
        <v>43942</v>
      </c>
      <c r="B589" s="131">
        <v>0.5955555555555555</v>
      </c>
      <c r="C589" s="132">
        <v>14</v>
      </c>
      <c r="D589" s="133">
        <v>67.3</v>
      </c>
      <c r="E589" s="134">
        <v>942.19999999999993</v>
      </c>
      <c r="F589" s="135" t="s">
        <v>24</v>
      </c>
    </row>
    <row r="590" spans="1:6">
      <c r="A590" s="130">
        <v>43942</v>
      </c>
      <c r="B590" s="131">
        <v>0.5955555555555555</v>
      </c>
      <c r="C590" s="132">
        <v>272</v>
      </c>
      <c r="D590" s="133">
        <v>67.3</v>
      </c>
      <c r="E590" s="134">
        <v>18305.599999999999</v>
      </c>
      <c r="F590" s="135" t="s">
        <v>24</v>
      </c>
    </row>
    <row r="591" spans="1:6">
      <c r="A591" s="130">
        <v>43942</v>
      </c>
      <c r="B591" s="131">
        <v>0.60954861111111114</v>
      </c>
      <c r="C591" s="132">
        <v>91</v>
      </c>
      <c r="D591" s="133">
        <v>67.22</v>
      </c>
      <c r="E591" s="134">
        <v>6117.0199999999995</v>
      </c>
      <c r="F591" s="135" t="s">
        <v>24</v>
      </c>
    </row>
    <row r="592" spans="1:6">
      <c r="A592" s="130">
        <v>43942</v>
      </c>
      <c r="B592" s="131">
        <v>0.60954861111111114</v>
      </c>
      <c r="C592" s="132">
        <v>378</v>
      </c>
      <c r="D592" s="133">
        <v>67.22</v>
      </c>
      <c r="E592" s="134">
        <v>25409.16</v>
      </c>
      <c r="F592" s="135" t="s">
        <v>24</v>
      </c>
    </row>
    <row r="593" spans="1:6">
      <c r="A593" s="130">
        <v>43942</v>
      </c>
      <c r="B593" s="131">
        <v>0.60954861111111114</v>
      </c>
      <c r="C593" s="132">
        <v>31</v>
      </c>
      <c r="D593" s="133">
        <v>67.22</v>
      </c>
      <c r="E593" s="134">
        <v>2083.8200000000002</v>
      </c>
      <c r="F593" s="135" t="s">
        <v>24</v>
      </c>
    </row>
    <row r="594" spans="1:6">
      <c r="A594" s="130">
        <v>43942</v>
      </c>
      <c r="B594" s="131">
        <v>0.62023148148148144</v>
      </c>
      <c r="C594" s="132">
        <v>50</v>
      </c>
      <c r="D594" s="133">
        <v>67.22</v>
      </c>
      <c r="E594" s="134">
        <v>3361</v>
      </c>
      <c r="F594" s="135" t="s">
        <v>24</v>
      </c>
    </row>
    <row r="595" spans="1:6">
      <c r="A595" s="130">
        <v>43942</v>
      </c>
      <c r="B595" s="131">
        <v>0.62023148148148144</v>
      </c>
      <c r="C595" s="132">
        <v>200</v>
      </c>
      <c r="D595" s="133">
        <v>67.22</v>
      </c>
      <c r="E595" s="134">
        <v>13444</v>
      </c>
      <c r="F595" s="135" t="s">
        <v>24</v>
      </c>
    </row>
    <row r="596" spans="1:6">
      <c r="A596" s="130">
        <v>43942</v>
      </c>
      <c r="B596" s="131">
        <v>0.62023148148148144</v>
      </c>
      <c r="C596" s="132">
        <v>50</v>
      </c>
      <c r="D596" s="133">
        <v>67.22</v>
      </c>
      <c r="E596" s="134">
        <v>3361</v>
      </c>
      <c r="F596" s="135" t="s">
        <v>24</v>
      </c>
    </row>
    <row r="597" spans="1:6">
      <c r="A597" s="130">
        <v>43942</v>
      </c>
      <c r="B597" s="131">
        <v>0.62023148148148144</v>
      </c>
      <c r="C597" s="132">
        <v>200</v>
      </c>
      <c r="D597" s="133">
        <v>67.22</v>
      </c>
      <c r="E597" s="134">
        <v>13444</v>
      </c>
      <c r="F597" s="135" t="s">
        <v>24</v>
      </c>
    </row>
    <row r="598" spans="1:6">
      <c r="A598" s="130">
        <v>43942</v>
      </c>
      <c r="B598" s="131">
        <v>0.62638888888888899</v>
      </c>
      <c r="C598" s="132">
        <v>411</v>
      </c>
      <c r="D598" s="133">
        <v>67.16</v>
      </c>
      <c r="E598" s="134">
        <v>27602.76</v>
      </c>
      <c r="F598" s="135" t="s">
        <v>24</v>
      </c>
    </row>
    <row r="599" spans="1:6">
      <c r="A599" s="130">
        <v>43942</v>
      </c>
      <c r="B599" s="131">
        <v>0.62638888888888899</v>
      </c>
      <c r="C599" s="132">
        <v>89</v>
      </c>
      <c r="D599" s="133">
        <v>67.16</v>
      </c>
      <c r="E599" s="134">
        <v>5977.24</v>
      </c>
      <c r="F599" s="135" t="s">
        <v>24</v>
      </c>
    </row>
    <row r="600" spans="1:6">
      <c r="A600" s="130">
        <v>43942</v>
      </c>
      <c r="B600" s="131">
        <v>0.63521990740740752</v>
      </c>
      <c r="C600" s="132">
        <v>500</v>
      </c>
      <c r="D600" s="133">
        <v>67.239999999999995</v>
      </c>
      <c r="E600" s="134">
        <v>33620</v>
      </c>
      <c r="F600" s="135" t="s">
        <v>24</v>
      </c>
    </row>
    <row r="601" spans="1:6">
      <c r="A601" s="130">
        <v>43942</v>
      </c>
      <c r="B601" s="131">
        <v>0.64444444444444438</v>
      </c>
      <c r="C601" s="132">
        <v>500</v>
      </c>
      <c r="D601" s="133">
        <v>67.22</v>
      </c>
      <c r="E601" s="134">
        <v>33610</v>
      </c>
      <c r="F601" s="135" t="s">
        <v>24</v>
      </c>
    </row>
    <row r="602" spans="1:6">
      <c r="A602" s="130">
        <v>43942</v>
      </c>
      <c r="B602" s="131">
        <v>0.65062500000000012</v>
      </c>
      <c r="C602" s="132">
        <v>500</v>
      </c>
      <c r="D602" s="133">
        <v>67.2</v>
      </c>
      <c r="E602" s="134">
        <v>33600</v>
      </c>
      <c r="F602" s="135" t="s">
        <v>24</v>
      </c>
    </row>
    <row r="603" spans="1:6">
      <c r="A603" s="130">
        <v>43942</v>
      </c>
      <c r="B603" s="131">
        <v>0.67787037037037035</v>
      </c>
      <c r="C603" s="132">
        <v>189</v>
      </c>
      <c r="D603" s="133">
        <v>67.599999999999994</v>
      </c>
      <c r="E603" s="134">
        <v>12776.4</v>
      </c>
      <c r="F603" s="135" t="s">
        <v>24</v>
      </c>
    </row>
    <row r="604" spans="1:6">
      <c r="A604" s="130">
        <v>43942</v>
      </c>
      <c r="B604" s="131">
        <v>0.67787037037037035</v>
      </c>
      <c r="C604" s="132">
        <v>100</v>
      </c>
      <c r="D604" s="133">
        <v>67.599999999999994</v>
      </c>
      <c r="E604" s="134">
        <v>6759.9999999999991</v>
      </c>
      <c r="F604" s="135" t="s">
        <v>24</v>
      </c>
    </row>
    <row r="605" spans="1:6">
      <c r="A605" s="130">
        <v>43942</v>
      </c>
      <c r="B605" s="131">
        <v>0.67787037037037035</v>
      </c>
      <c r="C605" s="132">
        <v>90</v>
      </c>
      <c r="D605" s="133">
        <v>67.599999999999994</v>
      </c>
      <c r="E605" s="134">
        <v>6083.9999999999991</v>
      </c>
      <c r="F605" s="135" t="s">
        <v>24</v>
      </c>
    </row>
    <row r="606" spans="1:6">
      <c r="A606" s="130">
        <v>43942</v>
      </c>
      <c r="B606" s="131">
        <v>0.67787037037037035</v>
      </c>
      <c r="C606" s="132">
        <v>84</v>
      </c>
      <c r="D606" s="133">
        <v>67.599999999999994</v>
      </c>
      <c r="E606" s="134">
        <v>5678.4</v>
      </c>
      <c r="F606" s="135" t="s">
        <v>24</v>
      </c>
    </row>
    <row r="607" spans="1:6">
      <c r="A607" s="130">
        <v>43942</v>
      </c>
      <c r="B607" s="131">
        <v>0.67787037037037035</v>
      </c>
      <c r="C607" s="132">
        <v>125</v>
      </c>
      <c r="D607" s="133">
        <v>67.599999999999994</v>
      </c>
      <c r="E607" s="134">
        <v>8450</v>
      </c>
      <c r="F607" s="135" t="s">
        <v>24</v>
      </c>
    </row>
    <row r="608" spans="1:6">
      <c r="A608" s="130">
        <v>43942</v>
      </c>
      <c r="B608" s="131">
        <v>0.67787037037037035</v>
      </c>
      <c r="C608" s="132">
        <v>77</v>
      </c>
      <c r="D608" s="133">
        <v>67.599999999999994</v>
      </c>
      <c r="E608" s="134">
        <v>5205.2</v>
      </c>
      <c r="F608" s="135" t="s">
        <v>24</v>
      </c>
    </row>
    <row r="609" spans="1:6">
      <c r="A609" s="130">
        <v>43942</v>
      </c>
      <c r="B609" s="131">
        <v>0.67787037037037035</v>
      </c>
      <c r="C609" s="132">
        <v>74</v>
      </c>
      <c r="D609" s="133">
        <v>67.599999999999994</v>
      </c>
      <c r="E609" s="134">
        <v>5002.3999999999996</v>
      </c>
      <c r="F609" s="135" t="s">
        <v>24</v>
      </c>
    </row>
    <row r="610" spans="1:6">
      <c r="A610" s="130">
        <v>43942</v>
      </c>
      <c r="B610" s="131">
        <v>0.67787037037037035</v>
      </c>
      <c r="C610" s="132">
        <v>1</v>
      </c>
      <c r="D610" s="133">
        <v>67.599999999999994</v>
      </c>
      <c r="E610" s="134">
        <v>67.599999999999994</v>
      </c>
      <c r="F610" s="135" t="s">
        <v>24</v>
      </c>
    </row>
    <row r="611" spans="1:6">
      <c r="A611" s="130">
        <v>43942</v>
      </c>
      <c r="B611" s="131">
        <v>0.67787037037037035</v>
      </c>
      <c r="C611" s="132">
        <v>139</v>
      </c>
      <c r="D611" s="133">
        <v>67.599999999999994</v>
      </c>
      <c r="E611" s="134">
        <v>9396.4</v>
      </c>
      <c r="F611" s="135" t="s">
        <v>24</v>
      </c>
    </row>
    <row r="612" spans="1:6">
      <c r="A612" s="130">
        <v>43942</v>
      </c>
      <c r="B612" s="131">
        <v>0.67787037037037035</v>
      </c>
      <c r="C612" s="132">
        <v>73</v>
      </c>
      <c r="D612" s="133">
        <v>67.599999999999994</v>
      </c>
      <c r="E612" s="134">
        <v>4934.7999999999993</v>
      </c>
      <c r="F612" s="135" t="s">
        <v>24</v>
      </c>
    </row>
    <row r="613" spans="1:6">
      <c r="A613" s="130">
        <v>43942</v>
      </c>
      <c r="B613" s="131">
        <v>0.67787037037037035</v>
      </c>
      <c r="C613" s="132">
        <v>48</v>
      </c>
      <c r="D613" s="133">
        <v>67.599999999999994</v>
      </c>
      <c r="E613" s="134">
        <v>3244.7999999999997</v>
      </c>
      <c r="F613" s="135" t="s">
        <v>24</v>
      </c>
    </row>
    <row r="614" spans="1:6">
      <c r="A614" s="130">
        <v>43942</v>
      </c>
      <c r="B614" s="131">
        <v>0.67967592592592607</v>
      </c>
      <c r="C614" s="132">
        <v>1000</v>
      </c>
      <c r="D614" s="133">
        <v>67.400000000000006</v>
      </c>
      <c r="E614" s="134">
        <v>67400</v>
      </c>
      <c r="F614" s="135" t="s">
        <v>24</v>
      </c>
    </row>
    <row r="615" spans="1:6">
      <c r="A615" s="130">
        <v>43942</v>
      </c>
      <c r="B615" s="131">
        <v>0.68093750000000008</v>
      </c>
      <c r="C615" s="132">
        <v>499</v>
      </c>
      <c r="D615" s="133">
        <v>67.260000000000005</v>
      </c>
      <c r="E615" s="134">
        <v>33562.740000000005</v>
      </c>
      <c r="F615" s="135" t="s">
        <v>24</v>
      </c>
    </row>
    <row r="616" spans="1:6">
      <c r="A616" s="130">
        <v>43942</v>
      </c>
      <c r="B616" s="131">
        <v>0.68093750000000008</v>
      </c>
      <c r="C616" s="132">
        <v>1</v>
      </c>
      <c r="D616" s="133">
        <v>67.260000000000005</v>
      </c>
      <c r="E616" s="134">
        <v>67.260000000000005</v>
      </c>
      <c r="F616" s="135" t="s">
        <v>24</v>
      </c>
    </row>
    <row r="617" spans="1:6">
      <c r="A617" s="130">
        <v>43942</v>
      </c>
      <c r="B617" s="131">
        <v>0.68281249999999993</v>
      </c>
      <c r="C617" s="132">
        <v>158</v>
      </c>
      <c r="D617" s="133">
        <v>67.28</v>
      </c>
      <c r="E617" s="134">
        <v>10630.24</v>
      </c>
      <c r="F617" s="135" t="s">
        <v>24</v>
      </c>
    </row>
    <row r="618" spans="1:6">
      <c r="A618" s="130">
        <v>43942</v>
      </c>
      <c r="B618" s="131">
        <v>0.68281249999999993</v>
      </c>
      <c r="C618" s="132">
        <v>125</v>
      </c>
      <c r="D618" s="133">
        <v>67.28</v>
      </c>
      <c r="E618" s="134">
        <v>8410</v>
      </c>
      <c r="F618" s="135" t="s">
        <v>24</v>
      </c>
    </row>
    <row r="619" spans="1:6">
      <c r="A619" s="130">
        <v>43942</v>
      </c>
      <c r="B619" s="131">
        <v>0.68281249999999993</v>
      </c>
      <c r="C619" s="132">
        <v>82</v>
      </c>
      <c r="D619" s="133">
        <v>67.28</v>
      </c>
      <c r="E619" s="134">
        <v>5516.96</v>
      </c>
      <c r="F619" s="135" t="s">
        <v>24</v>
      </c>
    </row>
    <row r="620" spans="1:6">
      <c r="A620" s="130">
        <v>43942</v>
      </c>
      <c r="B620" s="131">
        <v>0.68281249999999993</v>
      </c>
      <c r="C620" s="132">
        <v>85</v>
      </c>
      <c r="D620" s="133">
        <v>67.28</v>
      </c>
      <c r="E620" s="134">
        <v>5718.8</v>
      </c>
      <c r="F620" s="135" t="s">
        <v>24</v>
      </c>
    </row>
    <row r="621" spans="1:6">
      <c r="A621" s="130">
        <v>43942</v>
      </c>
      <c r="B621" s="131">
        <v>0.68281249999999993</v>
      </c>
      <c r="C621" s="132">
        <v>84</v>
      </c>
      <c r="D621" s="133">
        <v>67.28</v>
      </c>
      <c r="E621" s="134">
        <v>5651.52</v>
      </c>
      <c r="F621" s="135" t="s">
        <v>24</v>
      </c>
    </row>
    <row r="622" spans="1:6">
      <c r="A622" s="130">
        <v>43942</v>
      </c>
      <c r="B622" s="131">
        <v>0.68281249999999993</v>
      </c>
      <c r="C622" s="132">
        <v>95</v>
      </c>
      <c r="D622" s="133">
        <v>67.28</v>
      </c>
      <c r="E622" s="134">
        <v>6391.6</v>
      </c>
      <c r="F622" s="135" t="s">
        <v>24</v>
      </c>
    </row>
    <row r="623" spans="1:6">
      <c r="A623" s="130">
        <v>43942</v>
      </c>
      <c r="B623" s="131">
        <v>0.68281249999999993</v>
      </c>
      <c r="C623" s="132">
        <v>75</v>
      </c>
      <c r="D623" s="133">
        <v>67.28</v>
      </c>
      <c r="E623" s="134">
        <v>5046</v>
      </c>
      <c r="F623" s="135" t="s">
        <v>24</v>
      </c>
    </row>
    <row r="624" spans="1:6">
      <c r="A624" s="130">
        <v>43942</v>
      </c>
      <c r="B624" s="131">
        <v>0.68281249999999993</v>
      </c>
      <c r="C624" s="132">
        <v>141</v>
      </c>
      <c r="D624" s="133">
        <v>67.28</v>
      </c>
      <c r="E624" s="134">
        <v>9486.48</v>
      </c>
      <c r="F624" s="135" t="s">
        <v>24</v>
      </c>
    </row>
    <row r="625" spans="1:6">
      <c r="A625" s="130">
        <v>43942</v>
      </c>
      <c r="B625" s="131">
        <v>0.68281249999999993</v>
      </c>
      <c r="C625" s="132">
        <v>155</v>
      </c>
      <c r="D625" s="133">
        <v>67.28</v>
      </c>
      <c r="E625" s="134">
        <v>10428.4</v>
      </c>
      <c r="F625" s="135" t="s">
        <v>24</v>
      </c>
    </row>
    <row r="626" spans="1:6">
      <c r="A626" s="130">
        <v>43942</v>
      </c>
      <c r="B626" s="131">
        <v>0.68475694444444446</v>
      </c>
      <c r="C626" s="132">
        <v>160</v>
      </c>
      <c r="D626" s="133">
        <v>67.2</v>
      </c>
      <c r="E626" s="134">
        <v>10752</v>
      </c>
      <c r="F626" s="135" t="s">
        <v>24</v>
      </c>
    </row>
    <row r="627" spans="1:6">
      <c r="A627" s="130">
        <v>43942</v>
      </c>
      <c r="B627" s="131">
        <v>0.68475694444444446</v>
      </c>
      <c r="C627" s="132">
        <v>304</v>
      </c>
      <c r="D627" s="133">
        <v>67.2</v>
      </c>
      <c r="E627" s="134">
        <v>20428.8</v>
      </c>
      <c r="F627" s="135" t="s">
        <v>24</v>
      </c>
    </row>
    <row r="628" spans="1:6">
      <c r="A628" s="130">
        <v>43942</v>
      </c>
      <c r="B628" s="131">
        <v>0.68475694444444446</v>
      </c>
      <c r="C628" s="132">
        <v>36</v>
      </c>
      <c r="D628" s="133">
        <v>67.2</v>
      </c>
      <c r="E628" s="134">
        <v>2419.2000000000003</v>
      </c>
      <c r="F628" s="135" t="s">
        <v>24</v>
      </c>
    </row>
    <row r="629" spans="1:6">
      <c r="A629" s="130">
        <v>43942</v>
      </c>
      <c r="B629" s="131">
        <v>0.68859953703703702</v>
      </c>
      <c r="C629" s="132">
        <v>118</v>
      </c>
      <c r="D629" s="133">
        <v>67.34</v>
      </c>
      <c r="E629" s="134">
        <v>7946.1200000000008</v>
      </c>
      <c r="F629" s="135" t="s">
        <v>24</v>
      </c>
    </row>
    <row r="630" spans="1:6">
      <c r="A630" s="130">
        <v>43942</v>
      </c>
      <c r="B630" s="131">
        <v>0.68859953703703702</v>
      </c>
      <c r="C630" s="132">
        <v>382</v>
      </c>
      <c r="D630" s="133">
        <v>67.34</v>
      </c>
      <c r="E630" s="134">
        <v>25723.88</v>
      </c>
      <c r="F630" s="135" t="s">
        <v>24</v>
      </c>
    </row>
    <row r="631" spans="1:6">
      <c r="A631" s="130">
        <v>43942</v>
      </c>
      <c r="B631" s="131">
        <v>0.69108796296296304</v>
      </c>
      <c r="C631" s="132">
        <v>55</v>
      </c>
      <c r="D631" s="133">
        <v>67.28</v>
      </c>
      <c r="E631" s="134">
        <v>3700.4</v>
      </c>
      <c r="F631" s="135" t="s">
        <v>24</v>
      </c>
    </row>
    <row r="632" spans="1:6">
      <c r="A632" s="130">
        <v>43942</v>
      </c>
      <c r="B632" s="131">
        <v>0.69586805555555564</v>
      </c>
      <c r="C632" s="132">
        <v>77</v>
      </c>
      <c r="D632" s="133">
        <v>67.34</v>
      </c>
      <c r="E632" s="134">
        <v>5185.18</v>
      </c>
      <c r="F632" s="135" t="s">
        <v>24</v>
      </c>
    </row>
    <row r="633" spans="1:6">
      <c r="A633" s="130">
        <v>43942</v>
      </c>
      <c r="B633" s="131">
        <v>0.69586805555555564</v>
      </c>
      <c r="C633" s="132">
        <v>293</v>
      </c>
      <c r="D633" s="133">
        <v>67.34</v>
      </c>
      <c r="E633" s="134">
        <v>19730.620000000003</v>
      </c>
      <c r="F633" s="135" t="s">
        <v>24</v>
      </c>
    </row>
    <row r="634" spans="1:6">
      <c r="A634" s="130">
        <v>43942</v>
      </c>
      <c r="B634" s="131">
        <v>0.69586805555555564</v>
      </c>
      <c r="C634" s="132">
        <v>75</v>
      </c>
      <c r="D634" s="133">
        <v>67.34</v>
      </c>
      <c r="E634" s="134">
        <v>5050.5</v>
      </c>
      <c r="F634" s="135" t="s">
        <v>24</v>
      </c>
    </row>
    <row r="635" spans="1:6">
      <c r="A635" s="130">
        <v>43942</v>
      </c>
      <c r="B635" s="131">
        <v>0.69974537037037032</v>
      </c>
      <c r="C635" s="132">
        <v>88</v>
      </c>
      <c r="D635" s="133">
        <v>67.28</v>
      </c>
      <c r="E635" s="134">
        <v>5920.64</v>
      </c>
      <c r="F635" s="135" t="s">
        <v>24</v>
      </c>
    </row>
    <row r="636" spans="1:6">
      <c r="A636" s="130">
        <v>43942</v>
      </c>
      <c r="B636" s="131">
        <v>0.69974537037037032</v>
      </c>
      <c r="C636" s="132">
        <v>157</v>
      </c>
      <c r="D636" s="133">
        <v>67.28</v>
      </c>
      <c r="E636" s="134">
        <v>10562.960000000001</v>
      </c>
      <c r="F636" s="135" t="s">
        <v>24</v>
      </c>
    </row>
    <row r="637" spans="1:6">
      <c r="A637" s="130">
        <v>43942</v>
      </c>
      <c r="B637" s="131">
        <v>0.69974537037037032</v>
      </c>
      <c r="C637" s="132">
        <v>255</v>
      </c>
      <c r="D637" s="133">
        <v>67.28</v>
      </c>
      <c r="E637" s="134">
        <v>17156.400000000001</v>
      </c>
      <c r="F637" s="135" t="s">
        <v>24</v>
      </c>
    </row>
    <row r="638" spans="1:6">
      <c r="A638" s="130">
        <v>43942</v>
      </c>
      <c r="B638" s="131">
        <v>0.70118055555555558</v>
      </c>
      <c r="C638" s="132">
        <v>79</v>
      </c>
      <c r="D638" s="133">
        <v>67.22</v>
      </c>
      <c r="E638" s="134">
        <v>5310.38</v>
      </c>
      <c r="F638" s="135" t="s">
        <v>24</v>
      </c>
    </row>
    <row r="639" spans="1:6">
      <c r="A639" s="130">
        <v>43942</v>
      </c>
      <c r="B639" s="131">
        <v>0.70119212962962962</v>
      </c>
      <c r="C639" s="132">
        <v>421</v>
      </c>
      <c r="D639" s="133">
        <v>67.22</v>
      </c>
      <c r="E639" s="134">
        <v>28299.62</v>
      </c>
      <c r="F639" s="135" t="s">
        <v>24</v>
      </c>
    </row>
    <row r="640" spans="1:6">
      <c r="A640" s="130">
        <v>43942</v>
      </c>
      <c r="B640" s="131">
        <v>0.70149305555555552</v>
      </c>
      <c r="C640" s="132">
        <v>81</v>
      </c>
      <c r="D640" s="133">
        <v>67.22</v>
      </c>
      <c r="E640" s="134">
        <v>5444.82</v>
      </c>
      <c r="F640" s="135" t="s">
        <v>24</v>
      </c>
    </row>
    <row r="641" spans="1:6">
      <c r="A641" s="130">
        <v>43942</v>
      </c>
      <c r="B641" s="131">
        <v>0.70149305555555552</v>
      </c>
      <c r="C641" s="132">
        <v>91</v>
      </c>
      <c r="D641" s="133">
        <v>67.22</v>
      </c>
      <c r="E641" s="134">
        <v>6117.0199999999995</v>
      </c>
      <c r="F641" s="135" t="s">
        <v>24</v>
      </c>
    </row>
    <row r="642" spans="1:6">
      <c r="A642" s="130">
        <v>43942</v>
      </c>
      <c r="B642" s="131">
        <v>0.70149305555555552</v>
      </c>
      <c r="C642" s="132">
        <v>75</v>
      </c>
      <c r="D642" s="133">
        <v>67.22</v>
      </c>
      <c r="E642" s="134">
        <v>5041.5</v>
      </c>
      <c r="F642" s="135" t="s">
        <v>24</v>
      </c>
    </row>
    <row r="643" spans="1:6">
      <c r="A643" s="130">
        <v>43942</v>
      </c>
      <c r="B643" s="131">
        <v>0.70149305555555552</v>
      </c>
      <c r="C643" s="132">
        <v>753</v>
      </c>
      <c r="D643" s="133">
        <v>67.22</v>
      </c>
      <c r="E643" s="134">
        <v>50616.659999999996</v>
      </c>
      <c r="F643" s="135" t="s">
        <v>24</v>
      </c>
    </row>
    <row r="644" spans="1:6">
      <c r="A644" s="130">
        <v>43942</v>
      </c>
      <c r="B644" s="131">
        <v>0.70155092592592583</v>
      </c>
      <c r="C644" s="132">
        <v>90</v>
      </c>
      <c r="D644" s="133">
        <v>67.2</v>
      </c>
      <c r="E644" s="134">
        <v>6048</v>
      </c>
      <c r="F644" s="135" t="s">
        <v>24</v>
      </c>
    </row>
    <row r="645" spans="1:6">
      <c r="A645" s="130">
        <v>43942</v>
      </c>
      <c r="B645" s="131">
        <v>0.70163194444444443</v>
      </c>
      <c r="C645" s="132">
        <v>94</v>
      </c>
      <c r="D645" s="133">
        <v>67.2</v>
      </c>
      <c r="E645" s="134">
        <v>6316.8</v>
      </c>
      <c r="F645" s="135" t="s">
        <v>24</v>
      </c>
    </row>
    <row r="646" spans="1:6">
      <c r="A646" s="130">
        <v>43942</v>
      </c>
      <c r="B646" s="131">
        <v>0.70163194444444443</v>
      </c>
      <c r="C646" s="132">
        <v>527</v>
      </c>
      <c r="D646" s="133">
        <v>67.2</v>
      </c>
      <c r="E646" s="134">
        <v>35414.400000000001</v>
      </c>
      <c r="F646" s="135" t="s">
        <v>24</v>
      </c>
    </row>
    <row r="647" spans="1:6">
      <c r="A647" s="130">
        <v>43942</v>
      </c>
      <c r="B647" s="131">
        <v>0.70163194444444443</v>
      </c>
      <c r="C647" s="132">
        <v>75</v>
      </c>
      <c r="D647" s="133">
        <v>67.2</v>
      </c>
      <c r="E647" s="134">
        <v>5040</v>
      </c>
      <c r="F647" s="135" t="s">
        <v>24</v>
      </c>
    </row>
    <row r="648" spans="1:6">
      <c r="A648" s="130">
        <v>43942</v>
      </c>
      <c r="B648" s="131">
        <v>0.70218749999999996</v>
      </c>
      <c r="C648" s="132">
        <v>92</v>
      </c>
      <c r="D648" s="133">
        <v>67.2</v>
      </c>
      <c r="E648" s="134">
        <v>6182.4000000000005</v>
      </c>
      <c r="F648" s="135" t="s">
        <v>24</v>
      </c>
    </row>
    <row r="649" spans="1:6">
      <c r="A649" s="130">
        <v>43942</v>
      </c>
      <c r="B649" s="131">
        <v>0.70221064814814804</v>
      </c>
      <c r="C649" s="132">
        <v>122</v>
      </c>
      <c r="D649" s="133">
        <v>67.2</v>
      </c>
      <c r="E649" s="134">
        <v>8198.4</v>
      </c>
      <c r="F649" s="135" t="s">
        <v>24</v>
      </c>
    </row>
    <row r="650" spans="1:6">
      <c r="A650" s="130">
        <v>43942</v>
      </c>
      <c r="B650" s="131">
        <v>0.70238425925925929</v>
      </c>
      <c r="C650" s="132">
        <v>186</v>
      </c>
      <c r="D650" s="133">
        <v>67.16</v>
      </c>
      <c r="E650" s="134">
        <v>12491.76</v>
      </c>
      <c r="F650" s="135" t="s">
        <v>24</v>
      </c>
    </row>
    <row r="651" spans="1:6">
      <c r="A651" s="130">
        <v>43942</v>
      </c>
      <c r="B651" s="131">
        <v>0.70238425925925929</v>
      </c>
      <c r="C651" s="132">
        <v>140</v>
      </c>
      <c r="D651" s="133">
        <v>67.16</v>
      </c>
      <c r="E651" s="134">
        <v>9402.4</v>
      </c>
      <c r="F651" s="135" t="s">
        <v>24</v>
      </c>
    </row>
    <row r="652" spans="1:6">
      <c r="A652" s="130">
        <v>43942</v>
      </c>
      <c r="B652" s="131">
        <v>0.70238425925925929</v>
      </c>
      <c r="C652" s="132">
        <v>174</v>
      </c>
      <c r="D652" s="133">
        <v>67.16</v>
      </c>
      <c r="E652" s="134">
        <v>11685.84</v>
      </c>
      <c r="F652" s="135" t="s">
        <v>24</v>
      </c>
    </row>
    <row r="653" spans="1:6">
      <c r="A653" s="130">
        <v>43942</v>
      </c>
      <c r="B653" s="131">
        <v>0.70351851851851854</v>
      </c>
      <c r="C653" s="132">
        <v>156</v>
      </c>
      <c r="D653" s="133">
        <v>67.14</v>
      </c>
      <c r="E653" s="134">
        <v>10473.84</v>
      </c>
      <c r="F653" s="135" t="s">
        <v>24</v>
      </c>
    </row>
    <row r="654" spans="1:6">
      <c r="A654" s="130">
        <v>43942</v>
      </c>
      <c r="B654" s="131">
        <v>0.70351851851851854</v>
      </c>
      <c r="C654" s="132">
        <v>90</v>
      </c>
      <c r="D654" s="133">
        <v>67.14</v>
      </c>
      <c r="E654" s="134">
        <v>6042.6</v>
      </c>
      <c r="F654" s="135" t="s">
        <v>24</v>
      </c>
    </row>
    <row r="655" spans="1:6">
      <c r="A655" s="130">
        <v>43942</v>
      </c>
      <c r="B655" s="131">
        <v>0.70351851851851854</v>
      </c>
      <c r="C655" s="132">
        <v>78</v>
      </c>
      <c r="D655" s="133">
        <v>67.14</v>
      </c>
      <c r="E655" s="134">
        <v>5236.92</v>
      </c>
      <c r="F655" s="135" t="s">
        <v>24</v>
      </c>
    </row>
    <row r="656" spans="1:6">
      <c r="A656" s="130">
        <v>43942</v>
      </c>
      <c r="B656" s="131">
        <v>0.70351851851851854</v>
      </c>
      <c r="C656" s="132">
        <v>75</v>
      </c>
      <c r="D656" s="133">
        <v>67.14</v>
      </c>
      <c r="E656" s="134">
        <v>5035.5</v>
      </c>
      <c r="F656" s="135" t="s">
        <v>24</v>
      </c>
    </row>
    <row r="657" spans="1:6">
      <c r="A657" s="130">
        <v>43942</v>
      </c>
      <c r="B657" s="131">
        <v>0.70351851851851854</v>
      </c>
      <c r="C657" s="132">
        <v>102</v>
      </c>
      <c r="D657" s="133">
        <v>67.14</v>
      </c>
      <c r="E657" s="134">
        <v>6848.28</v>
      </c>
      <c r="F657" s="135" t="s">
        <v>24</v>
      </c>
    </row>
    <row r="658" spans="1:6">
      <c r="A658" s="130">
        <v>43942</v>
      </c>
      <c r="B658" s="131">
        <v>0.70351851851851854</v>
      </c>
      <c r="C658" s="132">
        <v>180</v>
      </c>
      <c r="D658" s="133">
        <v>67.14</v>
      </c>
      <c r="E658" s="134">
        <v>12085.2</v>
      </c>
      <c r="F658" s="135" t="s">
        <v>24</v>
      </c>
    </row>
    <row r="659" spans="1:6">
      <c r="A659" s="130">
        <v>43942</v>
      </c>
      <c r="B659" s="131">
        <v>0.70351851851851854</v>
      </c>
      <c r="C659" s="132">
        <v>125</v>
      </c>
      <c r="D659" s="133">
        <v>67.14</v>
      </c>
      <c r="E659" s="134">
        <v>8392.5</v>
      </c>
      <c r="F659" s="135" t="s">
        <v>24</v>
      </c>
    </row>
    <row r="660" spans="1:6">
      <c r="A660" s="130">
        <v>43942</v>
      </c>
      <c r="B660" s="131">
        <v>0.70351851851851854</v>
      </c>
      <c r="C660" s="132">
        <v>84</v>
      </c>
      <c r="D660" s="133">
        <v>67.14</v>
      </c>
      <c r="E660" s="134">
        <v>5639.76</v>
      </c>
      <c r="F660" s="135" t="s">
        <v>24</v>
      </c>
    </row>
    <row r="661" spans="1:6">
      <c r="A661" s="130">
        <v>43942</v>
      </c>
      <c r="B661" s="131">
        <v>0.70351851851851854</v>
      </c>
      <c r="C661" s="132">
        <v>110</v>
      </c>
      <c r="D661" s="133">
        <v>67.14</v>
      </c>
      <c r="E661" s="134">
        <v>7385.4</v>
      </c>
      <c r="F661" s="135" t="s">
        <v>24</v>
      </c>
    </row>
    <row r="662" spans="1:6">
      <c r="A662" s="130">
        <v>43942</v>
      </c>
      <c r="B662" s="131">
        <v>0.70365740740740745</v>
      </c>
      <c r="C662" s="132">
        <v>72</v>
      </c>
      <c r="D662" s="133">
        <v>67.16</v>
      </c>
      <c r="E662" s="134">
        <v>4835.5199999999995</v>
      </c>
      <c r="F662" s="135" t="s">
        <v>24</v>
      </c>
    </row>
    <row r="663" spans="1:6">
      <c r="A663" s="130">
        <v>43942</v>
      </c>
      <c r="B663" s="131">
        <v>0.70365740740740745</v>
      </c>
      <c r="C663" s="132">
        <v>84</v>
      </c>
      <c r="D663" s="133">
        <v>67.16</v>
      </c>
      <c r="E663" s="134">
        <v>5641.44</v>
      </c>
      <c r="F663" s="135" t="s">
        <v>24</v>
      </c>
    </row>
    <row r="664" spans="1:6">
      <c r="A664" s="130">
        <v>43942</v>
      </c>
      <c r="B664" s="131">
        <v>0.70365740740740745</v>
      </c>
      <c r="C664" s="132">
        <v>85</v>
      </c>
      <c r="D664" s="133">
        <v>67.16</v>
      </c>
      <c r="E664" s="134">
        <v>5708.5999999999995</v>
      </c>
      <c r="F664" s="135" t="s">
        <v>24</v>
      </c>
    </row>
    <row r="665" spans="1:6">
      <c r="A665" s="130">
        <v>43942</v>
      </c>
      <c r="B665" s="131">
        <v>0.70365740740740745</v>
      </c>
      <c r="C665" s="132">
        <v>158</v>
      </c>
      <c r="D665" s="133">
        <v>67.16</v>
      </c>
      <c r="E665" s="134">
        <v>10611.279999999999</v>
      </c>
      <c r="F665" s="135" t="s">
        <v>24</v>
      </c>
    </row>
    <row r="666" spans="1:6">
      <c r="A666" s="130">
        <v>43942</v>
      </c>
      <c r="B666" s="131">
        <v>0.70365740740740745</v>
      </c>
      <c r="C666" s="132">
        <v>101</v>
      </c>
      <c r="D666" s="133">
        <v>67.16</v>
      </c>
      <c r="E666" s="134">
        <v>6783.16</v>
      </c>
      <c r="F666" s="135" t="s">
        <v>24</v>
      </c>
    </row>
    <row r="667" spans="1:6">
      <c r="A667" s="130">
        <v>43942</v>
      </c>
      <c r="B667" s="131">
        <v>0.70369212962962957</v>
      </c>
      <c r="C667" s="132">
        <v>57</v>
      </c>
      <c r="D667" s="133">
        <v>67.16</v>
      </c>
      <c r="E667" s="134">
        <v>3828.12</v>
      </c>
      <c r="F667" s="135" t="s">
        <v>24</v>
      </c>
    </row>
    <row r="668" spans="1:6">
      <c r="A668" s="130">
        <v>43942</v>
      </c>
      <c r="B668" s="131">
        <v>0.70369212962962957</v>
      </c>
      <c r="C668" s="132">
        <v>126</v>
      </c>
      <c r="D668" s="133">
        <v>67.16</v>
      </c>
      <c r="E668" s="134">
        <v>8462.16</v>
      </c>
      <c r="F668" s="135" t="s">
        <v>24</v>
      </c>
    </row>
    <row r="669" spans="1:6">
      <c r="A669" s="130">
        <v>43942</v>
      </c>
      <c r="B669" s="131">
        <v>0.70369212962962957</v>
      </c>
      <c r="C669" s="132">
        <v>125</v>
      </c>
      <c r="D669" s="133">
        <v>67.16</v>
      </c>
      <c r="E669" s="134">
        <v>8395</v>
      </c>
      <c r="F669" s="135" t="s">
        <v>24</v>
      </c>
    </row>
    <row r="670" spans="1:6">
      <c r="A670" s="130">
        <v>43942</v>
      </c>
      <c r="B670" s="131">
        <v>0.70369212962962957</v>
      </c>
      <c r="C670" s="132">
        <v>84</v>
      </c>
      <c r="D670" s="133">
        <v>67.16</v>
      </c>
      <c r="E670" s="134">
        <v>5641.44</v>
      </c>
      <c r="F670" s="135" t="s">
        <v>24</v>
      </c>
    </row>
    <row r="671" spans="1:6">
      <c r="A671" s="130">
        <v>43942</v>
      </c>
      <c r="B671" s="131">
        <v>0.70369212962962957</v>
      </c>
      <c r="C671" s="132">
        <v>102</v>
      </c>
      <c r="D671" s="133">
        <v>67.16</v>
      </c>
      <c r="E671" s="134">
        <v>6850.32</v>
      </c>
      <c r="F671" s="135" t="s">
        <v>24</v>
      </c>
    </row>
    <row r="672" spans="1:6">
      <c r="A672" s="130">
        <v>43942</v>
      </c>
      <c r="B672" s="131">
        <v>0.70369212962962957</v>
      </c>
      <c r="C672" s="132">
        <v>6</v>
      </c>
      <c r="D672" s="133">
        <v>67.16</v>
      </c>
      <c r="E672" s="134">
        <v>402.96</v>
      </c>
      <c r="F672" s="135" t="s">
        <v>24</v>
      </c>
    </row>
    <row r="673" spans="1:6">
      <c r="A673" s="130">
        <v>43942</v>
      </c>
      <c r="B673" s="131">
        <v>0.70377314814814829</v>
      </c>
      <c r="C673" s="132">
        <v>78</v>
      </c>
      <c r="D673" s="133">
        <v>67.2</v>
      </c>
      <c r="E673" s="134">
        <v>5241.6000000000004</v>
      </c>
      <c r="F673" s="135" t="s">
        <v>24</v>
      </c>
    </row>
    <row r="674" spans="1:6">
      <c r="A674" s="130">
        <v>43942</v>
      </c>
      <c r="B674" s="131">
        <v>0.70377314814814829</v>
      </c>
      <c r="C674" s="132">
        <v>125</v>
      </c>
      <c r="D674" s="133">
        <v>67.2</v>
      </c>
      <c r="E674" s="134">
        <v>8400</v>
      </c>
      <c r="F674" s="135" t="s">
        <v>24</v>
      </c>
    </row>
    <row r="675" spans="1:6">
      <c r="A675" s="130">
        <v>43942</v>
      </c>
      <c r="B675" s="131">
        <v>0.70377314814814829</v>
      </c>
      <c r="C675" s="132">
        <v>84</v>
      </c>
      <c r="D675" s="133">
        <v>67.2</v>
      </c>
      <c r="E675" s="134">
        <v>5644.8</v>
      </c>
      <c r="F675" s="135" t="s">
        <v>24</v>
      </c>
    </row>
    <row r="676" spans="1:6">
      <c r="A676" s="130">
        <v>43942</v>
      </c>
      <c r="B676" s="131">
        <v>0.70377314814814829</v>
      </c>
      <c r="C676" s="132">
        <v>86</v>
      </c>
      <c r="D676" s="133">
        <v>67.2</v>
      </c>
      <c r="E676" s="134">
        <v>5779.2</v>
      </c>
      <c r="F676" s="135" t="s">
        <v>24</v>
      </c>
    </row>
    <row r="677" spans="1:6">
      <c r="A677" s="130">
        <v>43942</v>
      </c>
      <c r="B677" s="131">
        <v>0.70377314814814829</v>
      </c>
      <c r="C677" s="132">
        <v>627</v>
      </c>
      <c r="D677" s="133">
        <v>67.2</v>
      </c>
      <c r="E677" s="134">
        <v>42134.400000000001</v>
      </c>
      <c r="F677" s="135" t="s">
        <v>24</v>
      </c>
    </row>
    <row r="678" spans="1:6">
      <c r="A678" s="130">
        <v>43942</v>
      </c>
      <c r="B678" s="131">
        <v>0.70530092592592586</v>
      </c>
      <c r="C678" s="132">
        <v>337</v>
      </c>
      <c r="D678" s="133">
        <v>67.2</v>
      </c>
      <c r="E678" s="134">
        <v>22646.400000000001</v>
      </c>
      <c r="F678" s="135" t="s">
        <v>24</v>
      </c>
    </row>
    <row r="679" spans="1:6">
      <c r="A679" s="130">
        <v>43942</v>
      </c>
      <c r="B679" s="131">
        <v>0.70530092592592586</v>
      </c>
      <c r="C679" s="132">
        <v>163</v>
      </c>
      <c r="D679" s="133">
        <v>67.2</v>
      </c>
      <c r="E679" s="134">
        <v>10953.6</v>
      </c>
      <c r="F679" s="135" t="s">
        <v>24</v>
      </c>
    </row>
    <row r="680" spans="1:6">
      <c r="A680" s="130">
        <v>43942</v>
      </c>
      <c r="B680" s="131">
        <v>0.70657407407407413</v>
      </c>
      <c r="C680" s="132">
        <v>500</v>
      </c>
      <c r="D680" s="133">
        <v>67.16</v>
      </c>
      <c r="E680" s="134">
        <v>33580</v>
      </c>
      <c r="F680" s="135" t="s">
        <v>24</v>
      </c>
    </row>
    <row r="681" spans="1:6">
      <c r="A681" s="130">
        <v>43942</v>
      </c>
      <c r="B681" s="131">
        <v>0.70834490740740741</v>
      </c>
      <c r="C681" s="132">
        <v>470</v>
      </c>
      <c r="D681" s="133">
        <v>67.099999999999994</v>
      </c>
      <c r="E681" s="134">
        <v>31536.999999999996</v>
      </c>
      <c r="F681" s="135" t="s">
        <v>24</v>
      </c>
    </row>
    <row r="682" spans="1:6">
      <c r="A682" s="130">
        <v>43942</v>
      </c>
      <c r="B682" s="131">
        <v>0.70834490740740741</v>
      </c>
      <c r="C682" s="132">
        <v>30</v>
      </c>
      <c r="D682" s="133">
        <v>67.099999999999994</v>
      </c>
      <c r="E682" s="134">
        <v>2012.9999999999998</v>
      </c>
      <c r="F682" s="135" t="s">
        <v>24</v>
      </c>
    </row>
    <row r="683" spans="1:6">
      <c r="A683" s="130">
        <v>43942</v>
      </c>
      <c r="B683" s="131">
        <v>0.70861111111111119</v>
      </c>
      <c r="C683" s="132">
        <v>488</v>
      </c>
      <c r="D683" s="133">
        <v>67.040000000000006</v>
      </c>
      <c r="E683" s="134">
        <v>32715.520000000004</v>
      </c>
      <c r="F683" s="135" t="s">
        <v>24</v>
      </c>
    </row>
    <row r="684" spans="1:6">
      <c r="A684" s="130">
        <v>43942</v>
      </c>
      <c r="B684" s="131">
        <v>0.70861111111111119</v>
      </c>
      <c r="C684" s="132">
        <v>12</v>
      </c>
      <c r="D684" s="133">
        <v>67.040000000000006</v>
      </c>
      <c r="E684" s="134">
        <v>804.48</v>
      </c>
      <c r="F684" s="135" t="s">
        <v>24</v>
      </c>
    </row>
    <row r="685" spans="1:6">
      <c r="A685" s="130">
        <v>43942</v>
      </c>
      <c r="B685" s="131">
        <v>0.7109375</v>
      </c>
      <c r="C685" s="132">
        <v>19</v>
      </c>
      <c r="D685" s="133">
        <v>67.099999999999994</v>
      </c>
      <c r="E685" s="134">
        <v>1274.8999999999999</v>
      </c>
      <c r="F685" s="135" t="s">
        <v>24</v>
      </c>
    </row>
    <row r="686" spans="1:6">
      <c r="A686" s="130">
        <v>43942</v>
      </c>
      <c r="B686" s="131">
        <v>0.7109375</v>
      </c>
      <c r="C686" s="132">
        <v>64</v>
      </c>
      <c r="D686" s="133">
        <v>67.099999999999994</v>
      </c>
      <c r="E686" s="134">
        <v>4294.3999999999996</v>
      </c>
      <c r="F686" s="135" t="s">
        <v>24</v>
      </c>
    </row>
    <row r="687" spans="1:6">
      <c r="A687" s="130">
        <v>43942</v>
      </c>
      <c r="B687" s="131">
        <v>0.7109375</v>
      </c>
      <c r="C687" s="132">
        <v>95</v>
      </c>
      <c r="D687" s="133">
        <v>67.099999999999994</v>
      </c>
      <c r="E687" s="134">
        <v>6374.4999999999991</v>
      </c>
      <c r="F687" s="135" t="s">
        <v>24</v>
      </c>
    </row>
    <row r="688" spans="1:6">
      <c r="A688" s="130">
        <v>43942</v>
      </c>
      <c r="B688" s="131">
        <v>0.7109375</v>
      </c>
      <c r="C688" s="132">
        <v>113</v>
      </c>
      <c r="D688" s="133">
        <v>67.099999999999994</v>
      </c>
      <c r="E688" s="134">
        <v>7582.2999999999993</v>
      </c>
      <c r="F688" s="135" t="s">
        <v>24</v>
      </c>
    </row>
    <row r="689" spans="1:6">
      <c r="A689" s="130">
        <v>43942</v>
      </c>
      <c r="B689" s="131">
        <v>0.7109375</v>
      </c>
      <c r="C689" s="132">
        <v>84</v>
      </c>
      <c r="D689" s="133">
        <v>67.099999999999994</v>
      </c>
      <c r="E689" s="134">
        <v>5636.4</v>
      </c>
      <c r="F689" s="135" t="s">
        <v>24</v>
      </c>
    </row>
    <row r="690" spans="1:6">
      <c r="A690" s="130">
        <v>43942</v>
      </c>
      <c r="B690" s="131">
        <v>0.7109375</v>
      </c>
      <c r="C690" s="132">
        <v>125</v>
      </c>
      <c r="D690" s="133">
        <v>67.099999999999994</v>
      </c>
      <c r="E690" s="134">
        <v>8387.5</v>
      </c>
      <c r="F690" s="135" t="s">
        <v>24</v>
      </c>
    </row>
    <row r="691" spans="1:6">
      <c r="A691" s="130">
        <v>43942</v>
      </c>
      <c r="B691" s="131">
        <v>0.72759259259259268</v>
      </c>
      <c r="C691" s="132">
        <v>500</v>
      </c>
      <c r="D691" s="133">
        <v>67</v>
      </c>
      <c r="E691" s="134">
        <v>33500</v>
      </c>
      <c r="F691" s="135" t="s">
        <v>24</v>
      </c>
    </row>
    <row r="692" spans="1:6">
      <c r="A692" s="130">
        <v>43943</v>
      </c>
      <c r="B692" s="131">
        <v>0.38692129629629629</v>
      </c>
      <c r="C692" s="132">
        <v>100</v>
      </c>
      <c r="D692" s="133">
        <v>66.84</v>
      </c>
      <c r="E692" s="134">
        <v>6684</v>
      </c>
      <c r="F692" s="135" t="s">
        <v>24</v>
      </c>
    </row>
    <row r="693" spans="1:6">
      <c r="A693" s="130">
        <v>43943</v>
      </c>
      <c r="B693" s="131">
        <v>0.38692129629629629</v>
      </c>
      <c r="C693" s="132">
        <v>35</v>
      </c>
      <c r="D693" s="133">
        <v>66.84</v>
      </c>
      <c r="E693" s="134">
        <v>2339.4</v>
      </c>
      <c r="F693" s="135" t="s">
        <v>24</v>
      </c>
    </row>
    <row r="694" spans="1:6">
      <c r="A694" s="130">
        <v>43943</v>
      </c>
      <c r="B694" s="131">
        <v>0.38692129629629629</v>
      </c>
      <c r="C694" s="132">
        <v>100</v>
      </c>
      <c r="D694" s="133">
        <v>66.84</v>
      </c>
      <c r="E694" s="134">
        <v>6684</v>
      </c>
      <c r="F694" s="135" t="s">
        <v>24</v>
      </c>
    </row>
    <row r="695" spans="1:6">
      <c r="A695" s="130">
        <v>43943</v>
      </c>
      <c r="B695" s="131">
        <v>0.38692129629629629</v>
      </c>
      <c r="C695" s="132">
        <v>80</v>
      </c>
      <c r="D695" s="133">
        <v>66.84</v>
      </c>
      <c r="E695" s="134">
        <v>5347.2000000000007</v>
      </c>
      <c r="F695" s="135" t="s">
        <v>24</v>
      </c>
    </row>
    <row r="696" spans="1:6">
      <c r="A696" s="130">
        <v>43943</v>
      </c>
      <c r="B696" s="131">
        <v>0.38692129629629629</v>
      </c>
      <c r="C696" s="132">
        <v>185</v>
      </c>
      <c r="D696" s="133">
        <v>66.84</v>
      </c>
      <c r="E696" s="134">
        <v>12365.400000000001</v>
      </c>
      <c r="F696" s="135" t="s">
        <v>24</v>
      </c>
    </row>
    <row r="697" spans="1:6">
      <c r="A697" s="130">
        <v>43943</v>
      </c>
      <c r="B697" s="131">
        <v>0.38726851851851851</v>
      </c>
      <c r="C697" s="132">
        <v>67</v>
      </c>
      <c r="D697" s="133">
        <v>66.88</v>
      </c>
      <c r="E697" s="134">
        <v>4480.96</v>
      </c>
      <c r="F697" s="135" t="s">
        <v>24</v>
      </c>
    </row>
    <row r="698" spans="1:6">
      <c r="A698" s="130">
        <v>43943</v>
      </c>
      <c r="B698" s="131">
        <v>0.38758101851851851</v>
      </c>
      <c r="C698" s="132">
        <v>433</v>
      </c>
      <c r="D698" s="133">
        <v>66.94</v>
      </c>
      <c r="E698" s="134">
        <v>28985.02</v>
      </c>
      <c r="F698" s="135" t="s">
        <v>24</v>
      </c>
    </row>
    <row r="699" spans="1:6">
      <c r="A699" s="130">
        <v>43943</v>
      </c>
      <c r="B699" s="131">
        <v>0.43312499999999998</v>
      </c>
      <c r="C699" s="132">
        <v>60</v>
      </c>
      <c r="D699" s="133">
        <v>67.14</v>
      </c>
      <c r="E699" s="134">
        <v>4028.4</v>
      </c>
      <c r="F699" s="135" t="s">
        <v>24</v>
      </c>
    </row>
    <row r="700" spans="1:6">
      <c r="A700" s="130">
        <v>43943</v>
      </c>
      <c r="B700" s="131">
        <v>0.43312499999999998</v>
      </c>
      <c r="C700" s="132">
        <v>75</v>
      </c>
      <c r="D700" s="133">
        <v>67.14</v>
      </c>
      <c r="E700" s="134">
        <v>5035.5</v>
      </c>
      <c r="F700" s="135" t="s">
        <v>24</v>
      </c>
    </row>
    <row r="701" spans="1:6">
      <c r="A701" s="130">
        <v>43943</v>
      </c>
      <c r="B701" s="131">
        <v>0.43312499999999998</v>
      </c>
      <c r="C701" s="132">
        <v>10</v>
      </c>
      <c r="D701" s="133">
        <v>67.14</v>
      </c>
      <c r="E701" s="134">
        <v>671.4</v>
      </c>
      <c r="F701" s="135" t="s">
        <v>24</v>
      </c>
    </row>
    <row r="702" spans="1:6">
      <c r="A702" s="130">
        <v>43943</v>
      </c>
      <c r="B702" s="131">
        <v>0.43312499999999998</v>
      </c>
      <c r="C702" s="132">
        <v>125</v>
      </c>
      <c r="D702" s="133">
        <v>67.14</v>
      </c>
      <c r="E702" s="134">
        <v>8392.5</v>
      </c>
      <c r="F702" s="135" t="s">
        <v>24</v>
      </c>
    </row>
    <row r="703" spans="1:6">
      <c r="A703" s="130">
        <v>43943</v>
      </c>
      <c r="B703" s="131">
        <v>0.43312499999999998</v>
      </c>
      <c r="C703" s="132">
        <v>25</v>
      </c>
      <c r="D703" s="133">
        <v>67.14</v>
      </c>
      <c r="E703" s="134">
        <v>1678.5</v>
      </c>
      <c r="F703" s="135" t="s">
        <v>24</v>
      </c>
    </row>
    <row r="704" spans="1:6">
      <c r="A704" s="130">
        <v>43943</v>
      </c>
      <c r="B704" s="131">
        <v>0.43312499999999998</v>
      </c>
      <c r="C704" s="132">
        <v>5</v>
      </c>
      <c r="D704" s="133">
        <v>67.14</v>
      </c>
      <c r="E704" s="134">
        <v>335.7</v>
      </c>
      <c r="F704" s="135" t="s">
        <v>24</v>
      </c>
    </row>
    <row r="705" spans="1:6">
      <c r="A705" s="130">
        <v>43943</v>
      </c>
      <c r="B705" s="131">
        <v>0.43312499999999998</v>
      </c>
      <c r="C705" s="132">
        <v>200</v>
      </c>
      <c r="D705" s="133">
        <v>67.14</v>
      </c>
      <c r="E705" s="134">
        <v>13428</v>
      </c>
      <c r="F705" s="135" t="s">
        <v>24</v>
      </c>
    </row>
    <row r="706" spans="1:6">
      <c r="A706" s="130">
        <v>43943</v>
      </c>
      <c r="B706" s="131">
        <v>0.50432870370370375</v>
      </c>
      <c r="C706" s="132">
        <v>12</v>
      </c>
      <c r="D706" s="133">
        <v>67.5</v>
      </c>
      <c r="E706" s="134">
        <v>810</v>
      </c>
      <c r="F706" s="135" t="s">
        <v>24</v>
      </c>
    </row>
    <row r="707" spans="1:6">
      <c r="A707" s="130">
        <v>43943</v>
      </c>
      <c r="B707" s="131">
        <v>0.50432870370370375</v>
      </c>
      <c r="C707" s="132">
        <v>488</v>
      </c>
      <c r="D707" s="133">
        <v>67.5</v>
      </c>
      <c r="E707" s="134">
        <v>32940</v>
      </c>
      <c r="F707" s="135" t="s">
        <v>24</v>
      </c>
    </row>
    <row r="708" spans="1:6">
      <c r="A708" s="130">
        <v>43943</v>
      </c>
      <c r="B708" s="131">
        <v>0.51633101851851848</v>
      </c>
      <c r="C708" s="132">
        <v>500</v>
      </c>
      <c r="D708" s="133">
        <v>67.459999999999994</v>
      </c>
      <c r="E708" s="134">
        <v>33730</v>
      </c>
      <c r="F708" s="135" t="s">
        <v>24</v>
      </c>
    </row>
    <row r="709" spans="1:6">
      <c r="A709" s="130">
        <v>43943</v>
      </c>
      <c r="B709" s="131">
        <v>0.51763888888888887</v>
      </c>
      <c r="C709" s="132">
        <v>16</v>
      </c>
      <c r="D709" s="133">
        <v>67.48</v>
      </c>
      <c r="E709" s="134">
        <v>1079.68</v>
      </c>
      <c r="F709" s="135" t="s">
        <v>24</v>
      </c>
    </row>
    <row r="710" spans="1:6">
      <c r="A710" s="130">
        <v>43943</v>
      </c>
      <c r="B710" s="131">
        <v>0.51763888888888887</v>
      </c>
      <c r="C710" s="132">
        <v>100</v>
      </c>
      <c r="D710" s="133">
        <v>67.48</v>
      </c>
      <c r="E710" s="134">
        <v>6748</v>
      </c>
      <c r="F710" s="135" t="s">
        <v>24</v>
      </c>
    </row>
    <row r="711" spans="1:6">
      <c r="A711" s="130">
        <v>43943</v>
      </c>
      <c r="B711" s="131">
        <v>0.51763888888888887</v>
      </c>
      <c r="C711" s="132">
        <v>85</v>
      </c>
      <c r="D711" s="133">
        <v>67.48</v>
      </c>
      <c r="E711" s="134">
        <v>5735.8</v>
      </c>
      <c r="F711" s="135" t="s">
        <v>24</v>
      </c>
    </row>
    <row r="712" spans="1:6">
      <c r="A712" s="130">
        <v>43943</v>
      </c>
      <c r="B712" s="131">
        <v>0.51763888888888887</v>
      </c>
      <c r="C712" s="132">
        <v>133</v>
      </c>
      <c r="D712" s="133">
        <v>67.48</v>
      </c>
      <c r="E712" s="134">
        <v>8974.84</v>
      </c>
      <c r="F712" s="135" t="s">
        <v>24</v>
      </c>
    </row>
    <row r="713" spans="1:6">
      <c r="A713" s="130">
        <v>43943</v>
      </c>
      <c r="B713" s="131">
        <v>0.51763888888888887</v>
      </c>
      <c r="C713" s="132">
        <v>125</v>
      </c>
      <c r="D713" s="133">
        <v>67.48</v>
      </c>
      <c r="E713" s="134">
        <v>8435</v>
      </c>
      <c r="F713" s="135" t="s">
        <v>24</v>
      </c>
    </row>
    <row r="714" spans="1:6">
      <c r="A714" s="130">
        <v>43943</v>
      </c>
      <c r="B714" s="131">
        <v>0.51763888888888887</v>
      </c>
      <c r="C714" s="132">
        <v>41</v>
      </c>
      <c r="D714" s="133">
        <v>67.48</v>
      </c>
      <c r="E714" s="134">
        <v>2766.6800000000003</v>
      </c>
      <c r="F714" s="135" t="s">
        <v>24</v>
      </c>
    </row>
    <row r="715" spans="1:6">
      <c r="A715" s="130">
        <v>43943</v>
      </c>
      <c r="B715" s="131">
        <v>0.51877314814814812</v>
      </c>
      <c r="C715" s="132">
        <v>500</v>
      </c>
      <c r="D715" s="133">
        <v>67.38</v>
      </c>
      <c r="E715" s="134">
        <v>33690</v>
      </c>
      <c r="F715" s="135" t="s">
        <v>24</v>
      </c>
    </row>
    <row r="716" spans="1:6">
      <c r="A716" s="130">
        <v>43943</v>
      </c>
      <c r="B716" s="131">
        <v>0.53626157407407404</v>
      </c>
      <c r="C716" s="132">
        <v>11</v>
      </c>
      <c r="D716" s="133">
        <v>67.459999999999994</v>
      </c>
      <c r="E716" s="134">
        <v>742.06</v>
      </c>
      <c r="F716" s="135" t="s">
        <v>24</v>
      </c>
    </row>
    <row r="717" spans="1:6">
      <c r="A717" s="130">
        <v>43943</v>
      </c>
      <c r="B717" s="131">
        <v>0.53626157407407404</v>
      </c>
      <c r="C717" s="132">
        <v>63</v>
      </c>
      <c r="D717" s="133">
        <v>67.459999999999994</v>
      </c>
      <c r="E717" s="134">
        <v>4249.9799999999996</v>
      </c>
      <c r="F717" s="135" t="s">
        <v>24</v>
      </c>
    </row>
    <row r="718" spans="1:6">
      <c r="A718" s="130">
        <v>43943</v>
      </c>
      <c r="B718" s="131">
        <v>0.53626157407407404</v>
      </c>
      <c r="C718" s="132">
        <v>75</v>
      </c>
      <c r="D718" s="133">
        <v>67.459999999999994</v>
      </c>
      <c r="E718" s="134">
        <v>5059.4999999999991</v>
      </c>
      <c r="F718" s="135" t="s">
        <v>24</v>
      </c>
    </row>
    <row r="719" spans="1:6">
      <c r="A719" s="130">
        <v>43943</v>
      </c>
      <c r="B719" s="131">
        <v>0.53626157407407404</v>
      </c>
      <c r="C719" s="132">
        <v>29</v>
      </c>
      <c r="D719" s="133">
        <v>67.459999999999994</v>
      </c>
      <c r="E719" s="134">
        <v>1956.34</v>
      </c>
      <c r="F719" s="135" t="s">
        <v>24</v>
      </c>
    </row>
    <row r="720" spans="1:6">
      <c r="A720" s="130">
        <v>43943</v>
      </c>
      <c r="B720" s="131">
        <v>0.53626157407407404</v>
      </c>
      <c r="C720" s="132">
        <v>22</v>
      </c>
      <c r="D720" s="133">
        <v>67.459999999999994</v>
      </c>
      <c r="E720" s="134">
        <v>1484.12</v>
      </c>
      <c r="F720" s="135" t="s">
        <v>24</v>
      </c>
    </row>
    <row r="721" spans="1:6">
      <c r="A721" s="130">
        <v>43943</v>
      </c>
      <c r="B721" s="131">
        <v>0.53626157407407404</v>
      </c>
      <c r="C721" s="132">
        <v>91</v>
      </c>
      <c r="D721" s="133">
        <v>67.459999999999994</v>
      </c>
      <c r="E721" s="134">
        <v>6138.86</v>
      </c>
      <c r="F721" s="135" t="s">
        <v>24</v>
      </c>
    </row>
    <row r="722" spans="1:6">
      <c r="A722" s="130">
        <v>43943</v>
      </c>
      <c r="B722" s="131">
        <v>0.5363310185185185</v>
      </c>
      <c r="C722" s="132">
        <v>309</v>
      </c>
      <c r="D722" s="133">
        <v>67.459999999999994</v>
      </c>
      <c r="E722" s="134">
        <v>20845.14</v>
      </c>
      <c r="F722" s="135" t="s">
        <v>24</v>
      </c>
    </row>
    <row r="723" spans="1:6">
      <c r="A723" s="130">
        <v>43943</v>
      </c>
      <c r="B723" s="131">
        <v>0.5363310185185185</v>
      </c>
      <c r="C723" s="132">
        <v>400</v>
      </c>
      <c r="D723" s="133">
        <v>67.459999999999994</v>
      </c>
      <c r="E723" s="134">
        <v>26983.999999999996</v>
      </c>
      <c r="F723" s="135" t="s">
        <v>24</v>
      </c>
    </row>
    <row r="724" spans="1:6">
      <c r="A724" s="130">
        <v>43943</v>
      </c>
      <c r="B724" s="131">
        <v>0.56685185185185183</v>
      </c>
      <c r="C724" s="132">
        <v>409</v>
      </c>
      <c r="D724" s="133">
        <v>67.599999999999994</v>
      </c>
      <c r="E724" s="134">
        <v>27648.399999999998</v>
      </c>
      <c r="F724" s="135" t="s">
        <v>24</v>
      </c>
    </row>
    <row r="725" spans="1:6">
      <c r="A725" s="130">
        <v>43943</v>
      </c>
      <c r="B725" s="131">
        <v>0.56685185185185183</v>
      </c>
      <c r="C725" s="132">
        <v>91</v>
      </c>
      <c r="D725" s="133">
        <v>67.599999999999994</v>
      </c>
      <c r="E725" s="134">
        <v>6151.5999999999995</v>
      </c>
      <c r="F725" s="135" t="s">
        <v>24</v>
      </c>
    </row>
    <row r="726" spans="1:6">
      <c r="A726" s="130">
        <v>43943</v>
      </c>
      <c r="B726" s="131">
        <v>0.56748842592592597</v>
      </c>
      <c r="C726" s="132">
        <v>300</v>
      </c>
      <c r="D726" s="133">
        <v>67.540000000000006</v>
      </c>
      <c r="E726" s="134">
        <v>20262.000000000004</v>
      </c>
      <c r="F726" s="135" t="s">
        <v>24</v>
      </c>
    </row>
    <row r="727" spans="1:6">
      <c r="A727" s="130">
        <v>43943</v>
      </c>
      <c r="B727" s="131">
        <v>0.56748842592592597</v>
      </c>
      <c r="C727" s="132">
        <v>200</v>
      </c>
      <c r="D727" s="133">
        <v>67.540000000000006</v>
      </c>
      <c r="E727" s="134">
        <v>13508.000000000002</v>
      </c>
      <c r="F727" s="135" t="s">
        <v>24</v>
      </c>
    </row>
    <row r="728" spans="1:6">
      <c r="A728" s="130">
        <v>43943</v>
      </c>
      <c r="B728" s="131">
        <v>0.56854166666666661</v>
      </c>
      <c r="C728" s="132">
        <v>500</v>
      </c>
      <c r="D728" s="133">
        <v>67.48</v>
      </c>
      <c r="E728" s="134">
        <v>33740</v>
      </c>
      <c r="F728" s="135" t="s">
        <v>24</v>
      </c>
    </row>
    <row r="729" spans="1:6">
      <c r="A729" s="130">
        <v>43943</v>
      </c>
      <c r="B729" s="131">
        <v>0.57870370370370372</v>
      </c>
      <c r="C729" s="132">
        <v>58</v>
      </c>
      <c r="D729" s="133">
        <v>67.599999999999994</v>
      </c>
      <c r="E729" s="134">
        <v>3920.7999999999997</v>
      </c>
      <c r="F729" s="135" t="s">
        <v>24</v>
      </c>
    </row>
    <row r="730" spans="1:6">
      <c r="A730" s="130">
        <v>43943</v>
      </c>
      <c r="B730" s="131">
        <v>0.57870370370370372</v>
      </c>
      <c r="C730" s="132">
        <v>33</v>
      </c>
      <c r="D730" s="133">
        <v>67.599999999999994</v>
      </c>
      <c r="E730" s="134">
        <v>2230.7999999999997</v>
      </c>
      <c r="F730" s="135" t="s">
        <v>24</v>
      </c>
    </row>
    <row r="731" spans="1:6">
      <c r="A731" s="130">
        <v>43943</v>
      </c>
      <c r="B731" s="131">
        <v>0.57870370370370372</v>
      </c>
      <c r="C731" s="132">
        <v>65</v>
      </c>
      <c r="D731" s="133">
        <v>67.599999999999994</v>
      </c>
      <c r="E731" s="134">
        <v>4394</v>
      </c>
      <c r="F731" s="135" t="s">
        <v>24</v>
      </c>
    </row>
    <row r="732" spans="1:6">
      <c r="A732" s="130">
        <v>43943</v>
      </c>
      <c r="B732" s="131">
        <v>0.57870370370370372</v>
      </c>
      <c r="C732" s="132">
        <v>125</v>
      </c>
      <c r="D732" s="133">
        <v>67.599999999999994</v>
      </c>
      <c r="E732" s="134">
        <v>8450</v>
      </c>
      <c r="F732" s="135" t="s">
        <v>24</v>
      </c>
    </row>
    <row r="733" spans="1:6">
      <c r="A733" s="130">
        <v>43943</v>
      </c>
      <c r="B733" s="131">
        <v>0.57870370370370372</v>
      </c>
      <c r="C733" s="132">
        <v>60</v>
      </c>
      <c r="D733" s="133">
        <v>67.599999999999994</v>
      </c>
      <c r="E733" s="134">
        <v>4055.9999999999995</v>
      </c>
      <c r="F733" s="135" t="s">
        <v>24</v>
      </c>
    </row>
    <row r="734" spans="1:6">
      <c r="A734" s="130">
        <v>43943</v>
      </c>
      <c r="B734" s="131">
        <v>0.57870370370370372</v>
      </c>
      <c r="C734" s="132">
        <v>113</v>
      </c>
      <c r="D734" s="133">
        <v>67.599999999999994</v>
      </c>
      <c r="E734" s="134">
        <v>7638.7999999999993</v>
      </c>
      <c r="F734" s="135" t="s">
        <v>24</v>
      </c>
    </row>
    <row r="735" spans="1:6">
      <c r="A735" s="130">
        <v>43943</v>
      </c>
      <c r="B735" s="131">
        <v>0.57870370370370372</v>
      </c>
      <c r="C735" s="132">
        <v>46</v>
      </c>
      <c r="D735" s="133">
        <v>67.599999999999994</v>
      </c>
      <c r="E735" s="134">
        <v>3109.6</v>
      </c>
      <c r="F735" s="135" t="s">
        <v>24</v>
      </c>
    </row>
    <row r="736" spans="1:6">
      <c r="A736" s="130">
        <v>43943</v>
      </c>
      <c r="B736" s="131">
        <v>0.5930671296296296</v>
      </c>
      <c r="C736" s="132">
        <v>500</v>
      </c>
      <c r="D736" s="133">
        <v>67.48</v>
      </c>
      <c r="E736" s="134">
        <v>33740</v>
      </c>
      <c r="F736" s="135" t="s">
        <v>24</v>
      </c>
    </row>
    <row r="737" spans="1:6">
      <c r="A737" s="130">
        <v>43943</v>
      </c>
      <c r="B737" s="131">
        <v>0.5974652777777778</v>
      </c>
      <c r="C737" s="132">
        <v>30</v>
      </c>
      <c r="D737" s="133">
        <v>67.5</v>
      </c>
      <c r="E737" s="134">
        <v>2025</v>
      </c>
      <c r="F737" s="135" t="s">
        <v>24</v>
      </c>
    </row>
    <row r="738" spans="1:6">
      <c r="A738" s="130">
        <v>43943</v>
      </c>
      <c r="B738" s="131">
        <v>0.5974652777777778</v>
      </c>
      <c r="C738" s="132">
        <v>85</v>
      </c>
      <c r="D738" s="133">
        <v>67.5</v>
      </c>
      <c r="E738" s="134">
        <v>5737.5</v>
      </c>
      <c r="F738" s="135" t="s">
        <v>24</v>
      </c>
    </row>
    <row r="739" spans="1:6">
      <c r="A739" s="130">
        <v>43943</v>
      </c>
      <c r="B739" s="131">
        <v>0.5974652777777778</v>
      </c>
      <c r="C739" s="132">
        <v>125</v>
      </c>
      <c r="D739" s="133">
        <v>67.5</v>
      </c>
      <c r="E739" s="134">
        <v>8437.5</v>
      </c>
      <c r="F739" s="135" t="s">
        <v>24</v>
      </c>
    </row>
    <row r="740" spans="1:6">
      <c r="A740" s="130">
        <v>43943</v>
      </c>
      <c r="B740" s="131">
        <v>0.5974652777777778</v>
      </c>
      <c r="C740" s="132">
        <v>47</v>
      </c>
      <c r="D740" s="133">
        <v>67.5</v>
      </c>
      <c r="E740" s="134">
        <v>3172.5</v>
      </c>
      <c r="F740" s="135" t="s">
        <v>24</v>
      </c>
    </row>
    <row r="741" spans="1:6">
      <c r="A741" s="130">
        <v>43943</v>
      </c>
      <c r="B741" s="131">
        <v>0.5974652777777778</v>
      </c>
      <c r="C741" s="132">
        <v>83</v>
      </c>
      <c r="D741" s="133">
        <v>67.5</v>
      </c>
      <c r="E741" s="134">
        <v>5602.5</v>
      </c>
      <c r="F741" s="135" t="s">
        <v>24</v>
      </c>
    </row>
    <row r="742" spans="1:6">
      <c r="A742" s="130">
        <v>43943</v>
      </c>
      <c r="B742" s="131">
        <v>0.5974652777777778</v>
      </c>
      <c r="C742" s="132">
        <v>49</v>
      </c>
      <c r="D742" s="133">
        <v>67.5</v>
      </c>
      <c r="E742" s="134">
        <v>3307.5</v>
      </c>
      <c r="F742" s="135" t="s">
        <v>24</v>
      </c>
    </row>
    <row r="743" spans="1:6">
      <c r="A743" s="130">
        <v>43943</v>
      </c>
      <c r="B743" s="131">
        <v>0.5974652777777778</v>
      </c>
      <c r="C743" s="132">
        <v>4</v>
      </c>
      <c r="D743" s="133">
        <v>67.5</v>
      </c>
      <c r="E743" s="134">
        <v>270</v>
      </c>
      <c r="F743" s="135" t="s">
        <v>24</v>
      </c>
    </row>
    <row r="744" spans="1:6">
      <c r="A744" s="130">
        <v>43943</v>
      </c>
      <c r="B744" s="131">
        <v>0.5974652777777778</v>
      </c>
      <c r="C744" s="132">
        <v>77</v>
      </c>
      <c r="D744" s="133">
        <v>67.5</v>
      </c>
      <c r="E744" s="134">
        <v>5197.5</v>
      </c>
      <c r="F744" s="135" t="s">
        <v>24</v>
      </c>
    </row>
    <row r="745" spans="1:6">
      <c r="A745" s="130">
        <v>43943</v>
      </c>
      <c r="B745" s="131">
        <v>0.6072453703703703</v>
      </c>
      <c r="C745" s="132">
        <v>400</v>
      </c>
      <c r="D745" s="133">
        <v>67.42</v>
      </c>
      <c r="E745" s="134">
        <v>26968</v>
      </c>
      <c r="F745" s="135" t="s">
        <v>24</v>
      </c>
    </row>
    <row r="746" spans="1:6">
      <c r="A746" s="130">
        <v>43943</v>
      </c>
      <c r="B746" s="131">
        <v>0.6072453703703703</v>
      </c>
      <c r="C746" s="132">
        <v>100</v>
      </c>
      <c r="D746" s="133">
        <v>67.42</v>
      </c>
      <c r="E746" s="134">
        <v>6742</v>
      </c>
      <c r="F746" s="135" t="s">
        <v>24</v>
      </c>
    </row>
    <row r="747" spans="1:6">
      <c r="A747" s="130">
        <v>43943</v>
      </c>
      <c r="B747" s="131">
        <v>0.60827546296296298</v>
      </c>
      <c r="C747" s="132">
        <v>500</v>
      </c>
      <c r="D747" s="133">
        <v>67.36</v>
      </c>
      <c r="E747" s="134">
        <v>33680</v>
      </c>
      <c r="F747" s="135" t="s">
        <v>24</v>
      </c>
    </row>
    <row r="748" spans="1:6">
      <c r="A748" s="130">
        <v>43943</v>
      </c>
      <c r="B748" s="131">
        <v>0.60900462962962976</v>
      </c>
      <c r="C748" s="132">
        <v>121</v>
      </c>
      <c r="D748" s="133">
        <v>67.28</v>
      </c>
      <c r="E748" s="134">
        <v>8140.88</v>
      </c>
      <c r="F748" s="135" t="s">
        <v>24</v>
      </c>
    </row>
    <row r="749" spans="1:6">
      <c r="A749" s="130">
        <v>43943</v>
      </c>
      <c r="B749" s="131">
        <v>0.60900462962962976</v>
      </c>
      <c r="C749" s="132">
        <v>79</v>
      </c>
      <c r="D749" s="133">
        <v>67.28</v>
      </c>
      <c r="E749" s="134">
        <v>5315.12</v>
      </c>
      <c r="F749" s="135" t="s">
        <v>24</v>
      </c>
    </row>
    <row r="750" spans="1:6">
      <c r="A750" s="130">
        <v>43943</v>
      </c>
      <c r="B750" s="131">
        <v>0.60900462962962976</v>
      </c>
      <c r="C750" s="132">
        <v>100</v>
      </c>
      <c r="D750" s="133">
        <v>67.28</v>
      </c>
      <c r="E750" s="134">
        <v>6728</v>
      </c>
      <c r="F750" s="135" t="s">
        <v>24</v>
      </c>
    </row>
    <row r="751" spans="1:6">
      <c r="A751" s="130">
        <v>43943</v>
      </c>
      <c r="B751" s="131">
        <v>0.60900462962962976</v>
      </c>
      <c r="C751" s="132">
        <v>100</v>
      </c>
      <c r="D751" s="133">
        <v>67.28</v>
      </c>
      <c r="E751" s="134">
        <v>6728</v>
      </c>
      <c r="F751" s="135" t="s">
        <v>24</v>
      </c>
    </row>
    <row r="752" spans="1:6">
      <c r="A752" s="130">
        <v>43943</v>
      </c>
      <c r="B752" s="131">
        <v>0.60900462962962976</v>
      </c>
      <c r="C752" s="132">
        <v>100</v>
      </c>
      <c r="D752" s="133">
        <v>67.28</v>
      </c>
      <c r="E752" s="134">
        <v>6728</v>
      </c>
      <c r="F752" s="135" t="s">
        <v>24</v>
      </c>
    </row>
    <row r="753" spans="1:6">
      <c r="A753" s="130">
        <v>43943</v>
      </c>
      <c r="B753" s="131">
        <v>0.60944444444444457</v>
      </c>
      <c r="C753" s="132">
        <v>500</v>
      </c>
      <c r="D753" s="133">
        <v>67.2</v>
      </c>
      <c r="E753" s="134">
        <v>33600</v>
      </c>
      <c r="F753" s="135" t="s">
        <v>24</v>
      </c>
    </row>
    <row r="754" spans="1:6">
      <c r="A754" s="130">
        <v>43943</v>
      </c>
      <c r="B754" s="131">
        <v>0.61304398148148154</v>
      </c>
      <c r="C754" s="132">
        <v>71</v>
      </c>
      <c r="D754" s="133">
        <v>67.319999999999993</v>
      </c>
      <c r="E754" s="134">
        <v>4779.7199999999993</v>
      </c>
      <c r="F754" s="135" t="s">
        <v>24</v>
      </c>
    </row>
    <row r="755" spans="1:6">
      <c r="A755" s="130">
        <v>43943</v>
      </c>
      <c r="B755" s="131">
        <v>0.61304398148148154</v>
      </c>
      <c r="C755" s="132">
        <v>359</v>
      </c>
      <c r="D755" s="133">
        <v>67.319999999999993</v>
      </c>
      <c r="E755" s="134">
        <v>24167.879999999997</v>
      </c>
      <c r="F755" s="135" t="s">
        <v>24</v>
      </c>
    </row>
    <row r="756" spans="1:6">
      <c r="A756" s="130">
        <v>43943</v>
      </c>
      <c r="B756" s="131">
        <v>0.61304398148148154</v>
      </c>
      <c r="C756" s="132">
        <v>85</v>
      </c>
      <c r="D756" s="133">
        <v>67.319999999999993</v>
      </c>
      <c r="E756" s="134">
        <v>5722.2</v>
      </c>
      <c r="F756" s="135" t="s">
        <v>24</v>
      </c>
    </row>
    <row r="757" spans="1:6">
      <c r="A757" s="130">
        <v>43943</v>
      </c>
      <c r="B757" s="131">
        <v>0.61304398148148154</v>
      </c>
      <c r="C757" s="132">
        <v>125</v>
      </c>
      <c r="D757" s="133">
        <v>67.319999999999993</v>
      </c>
      <c r="E757" s="134">
        <v>8415</v>
      </c>
      <c r="F757" s="135" t="s">
        <v>24</v>
      </c>
    </row>
    <row r="758" spans="1:6">
      <c r="A758" s="130">
        <v>43943</v>
      </c>
      <c r="B758" s="131">
        <v>0.61304398148148154</v>
      </c>
      <c r="C758" s="132">
        <v>100</v>
      </c>
      <c r="D758" s="133">
        <v>67.319999999999993</v>
      </c>
      <c r="E758" s="134">
        <v>6731.9999999999991</v>
      </c>
      <c r="F758" s="135" t="s">
        <v>24</v>
      </c>
    </row>
    <row r="759" spans="1:6">
      <c r="A759" s="130">
        <v>43943</v>
      </c>
      <c r="B759" s="131">
        <v>0.61304398148148154</v>
      </c>
      <c r="C759" s="132">
        <v>64</v>
      </c>
      <c r="D759" s="133">
        <v>67.319999999999993</v>
      </c>
      <c r="E759" s="134">
        <v>4308.4799999999996</v>
      </c>
      <c r="F759" s="135" t="s">
        <v>24</v>
      </c>
    </row>
    <row r="760" spans="1:6">
      <c r="A760" s="130">
        <v>43943</v>
      </c>
      <c r="B760" s="131">
        <v>0.61304398148148154</v>
      </c>
      <c r="C760" s="132">
        <v>82</v>
      </c>
      <c r="D760" s="133">
        <v>67.319999999999993</v>
      </c>
      <c r="E760" s="134">
        <v>5520.24</v>
      </c>
      <c r="F760" s="135" t="s">
        <v>24</v>
      </c>
    </row>
    <row r="761" spans="1:6">
      <c r="A761" s="130">
        <v>43943</v>
      </c>
      <c r="B761" s="131">
        <v>0.61304398148148154</v>
      </c>
      <c r="C761" s="132">
        <v>114</v>
      </c>
      <c r="D761" s="133">
        <v>67.319999999999993</v>
      </c>
      <c r="E761" s="134">
        <v>7674.48</v>
      </c>
      <c r="F761" s="135" t="s">
        <v>24</v>
      </c>
    </row>
    <row r="762" spans="1:6">
      <c r="A762" s="130">
        <v>43943</v>
      </c>
      <c r="B762" s="131">
        <v>0.6477546296296296</v>
      </c>
      <c r="C762" s="132">
        <v>125</v>
      </c>
      <c r="D762" s="133">
        <v>67.459999999999994</v>
      </c>
      <c r="E762" s="134">
        <v>8432.5</v>
      </c>
      <c r="F762" s="135" t="s">
        <v>24</v>
      </c>
    </row>
    <row r="763" spans="1:6">
      <c r="A763" s="130">
        <v>43943</v>
      </c>
      <c r="B763" s="131">
        <v>0.6477546296296296</v>
      </c>
      <c r="C763" s="132">
        <v>87</v>
      </c>
      <c r="D763" s="133">
        <v>67.459999999999994</v>
      </c>
      <c r="E763" s="134">
        <v>5869.0199999999995</v>
      </c>
      <c r="F763" s="135" t="s">
        <v>24</v>
      </c>
    </row>
    <row r="764" spans="1:6">
      <c r="A764" s="130">
        <v>43943</v>
      </c>
      <c r="B764" s="131">
        <v>0.6477546296296296</v>
      </c>
      <c r="C764" s="132">
        <v>85</v>
      </c>
      <c r="D764" s="133">
        <v>67.459999999999994</v>
      </c>
      <c r="E764" s="134">
        <v>5734.0999999999995</v>
      </c>
      <c r="F764" s="135" t="s">
        <v>24</v>
      </c>
    </row>
    <row r="765" spans="1:6">
      <c r="A765" s="130">
        <v>43943</v>
      </c>
      <c r="B765" s="131">
        <v>0.6477546296296296</v>
      </c>
      <c r="C765" s="132">
        <v>90</v>
      </c>
      <c r="D765" s="133">
        <v>67.459999999999994</v>
      </c>
      <c r="E765" s="134">
        <v>6071.4</v>
      </c>
      <c r="F765" s="135" t="s">
        <v>24</v>
      </c>
    </row>
    <row r="766" spans="1:6">
      <c r="A766" s="130">
        <v>43943</v>
      </c>
      <c r="B766" s="131">
        <v>0.6477546296296296</v>
      </c>
      <c r="C766" s="132">
        <v>100</v>
      </c>
      <c r="D766" s="133">
        <v>67.459999999999994</v>
      </c>
      <c r="E766" s="134">
        <v>6745.9999999999991</v>
      </c>
      <c r="F766" s="135" t="s">
        <v>24</v>
      </c>
    </row>
    <row r="767" spans="1:6">
      <c r="A767" s="130">
        <v>43943</v>
      </c>
      <c r="B767" s="131">
        <v>0.64783564814814809</v>
      </c>
      <c r="C767" s="132">
        <v>134</v>
      </c>
      <c r="D767" s="133">
        <v>67.5</v>
      </c>
      <c r="E767" s="134">
        <v>9045</v>
      </c>
      <c r="F767" s="135" t="s">
        <v>24</v>
      </c>
    </row>
    <row r="768" spans="1:6">
      <c r="A768" s="130">
        <v>43943</v>
      </c>
      <c r="B768" s="131">
        <v>0.64790509259259255</v>
      </c>
      <c r="C768" s="132">
        <v>56</v>
      </c>
      <c r="D768" s="133">
        <v>67.5</v>
      </c>
      <c r="E768" s="134">
        <v>3780</v>
      </c>
      <c r="F768" s="135" t="s">
        <v>24</v>
      </c>
    </row>
    <row r="769" spans="1:6">
      <c r="A769" s="130">
        <v>43943</v>
      </c>
      <c r="B769" s="131">
        <v>0.64790509259259255</v>
      </c>
      <c r="C769" s="132">
        <v>323</v>
      </c>
      <c r="D769" s="133">
        <v>67.5</v>
      </c>
      <c r="E769" s="134">
        <v>21802.5</v>
      </c>
      <c r="F769" s="135" t="s">
        <v>24</v>
      </c>
    </row>
    <row r="770" spans="1:6">
      <c r="A770" s="130">
        <v>43943</v>
      </c>
      <c r="B770" s="131">
        <v>0.66005787037037045</v>
      </c>
      <c r="C770" s="132">
        <v>500</v>
      </c>
      <c r="D770" s="133">
        <v>67.52</v>
      </c>
      <c r="E770" s="134">
        <v>33760</v>
      </c>
      <c r="F770" s="135" t="s">
        <v>24</v>
      </c>
    </row>
    <row r="771" spans="1:6">
      <c r="A771" s="130">
        <v>43943</v>
      </c>
      <c r="B771" s="131">
        <v>0.66324074074074069</v>
      </c>
      <c r="C771" s="132">
        <v>125</v>
      </c>
      <c r="D771" s="133">
        <v>67.72</v>
      </c>
      <c r="E771" s="134">
        <v>8465</v>
      </c>
      <c r="F771" s="135" t="s">
        <v>24</v>
      </c>
    </row>
    <row r="772" spans="1:6">
      <c r="A772" s="130">
        <v>43943</v>
      </c>
      <c r="B772" s="131">
        <v>0.66324074074074069</v>
      </c>
      <c r="C772" s="132">
        <v>49</v>
      </c>
      <c r="D772" s="133">
        <v>67.72</v>
      </c>
      <c r="E772" s="134">
        <v>3318.2799999999997</v>
      </c>
      <c r="F772" s="135" t="s">
        <v>24</v>
      </c>
    </row>
    <row r="773" spans="1:6">
      <c r="A773" s="130">
        <v>43943</v>
      </c>
      <c r="B773" s="131">
        <v>0.66324074074074069</v>
      </c>
      <c r="C773" s="132">
        <v>137</v>
      </c>
      <c r="D773" s="133">
        <v>67.72</v>
      </c>
      <c r="E773" s="134">
        <v>9277.64</v>
      </c>
      <c r="F773" s="135" t="s">
        <v>24</v>
      </c>
    </row>
    <row r="774" spans="1:6">
      <c r="A774" s="130">
        <v>43943</v>
      </c>
      <c r="B774" s="131">
        <v>0.66324074074074069</v>
      </c>
      <c r="C774" s="132">
        <v>189</v>
      </c>
      <c r="D774" s="133">
        <v>67.72</v>
      </c>
      <c r="E774" s="134">
        <v>12799.08</v>
      </c>
      <c r="F774" s="135" t="s">
        <v>24</v>
      </c>
    </row>
    <row r="775" spans="1:6">
      <c r="A775" s="130">
        <v>43943</v>
      </c>
      <c r="B775" s="131">
        <v>0.67694444444444446</v>
      </c>
      <c r="C775" s="132">
        <v>500</v>
      </c>
      <c r="D775" s="133">
        <v>67.459999999999994</v>
      </c>
      <c r="E775" s="134">
        <v>33730</v>
      </c>
      <c r="F775" s="135" t="s">
        <v>24</v>
      </c>
    </row>
    <row r="776" spans="1:6">
      <c r="A776" s="130">
        <v>43943</v>
      </c>
      <c r="B776" s="131">
        <v>0.67702546296296295</v>
      </c>
      <c r="C776" s="132">
        <v>500</v>
      </c>
      <c r="D776" s="133">
        <v>67.459999999999994</v>
      </c>
      <c r="E776" s="134">
        <v>33730</v>
      </c>
      <c r="F776" s="135" t="s">
        <v>24</v>
      </c>
    </row>
    <row r="777" spans="1:6">
      <c r="A777" s="130">
        <v>43943</v>
      </c>
      <c r="B777" s="131">
        <v>0.67704861111111114</v>
      </c>
      <c r="C777" s="132">
        <v>500</v>
      </c>
      <c r="D777" s="133">
        <v>67.459999999999994</v>
      </c>
      <c r="E777" s="134">
        <v>33730</v>
      </c>
      <c r="F777" s="135" t="s">
        <v>24</v>
      </c>
    </row>
    <row r="778" spans="1:6">
      <c r="A778" s="130">
        <v>43943</v>
      </c>
      <c r="B778" s="131">
        <v>0.67714120370370379</v>
      </c>
      <c r="C778" s="132">
        <v>78</v>
      </c>
      <c r="D778" s="133">
        <v>67.459999999999994</v>
      </c>
      <c r="E778" s="134">
        <v>5261.8799999999992</v>
      </c>
      <c r="F778" s="135" t="s">
        <v>24</v>
      </c>
    </row>
    <row r="779" spans="1:6">
      <c r="A779" s="130">
        <v>43943</v>
      </c>
      <c r="B779" s="131">
        <v>0.67714120370370379</v>
      </c>
      <c r="C779" s="132">
        <v>888</v>
      </c>
      <c r="D779" s="133">
        <v>67.459999999999994</v>
      </c>
      <c r="E779" s="134">
        <v>59904.479999999996</v>
      </c>
      <c r="F779" s="135" t="s">
        <v>24</v>
      </c>
    </row>
    <row r="780" spans="1:6">
      <c r="A780" s="130">
        <v>43943</v>
      </c>
      <c r="B780" s="131">
        <v>0.67745370370370361</v>
      </c>
      <c r="C780" s="132">
        <v>102</v>
      </c>
      <c r="D780" s="133">
        <v>67.5</v>
      </c>
      <c r="E780" s="134">
        <v>6885</v>
      </c>
      <c r="F780" s="135" t="s">
        <v>24</v>
      </c>
    </row>
    <row r="781" spans="1:6">
      <c r="A781" s="130">
        <v>43943</v>
      </c>
      <c r="B781" s="131">
        <v>0.67745370370370361</v>
      </c>
      <c r="C781" s="132">
        <v>296</v>
      </c>
      <c r="D781" s="133">
        <v>67.5</v>
      </c>
      <c r="E781" s="134">
        <v>19980</v>
      </c>
      <c r="F781" s="135" t="s">
        <v>24</v>
      </c>
    </row>
    <row r="782" spans="1:6">
      <c r="A782" s="130">
        <v>43943</v>
      </c>
      <c r="B782" s="131">
        <v>0.67745370370370361</v>
      </c>
      <c r="C782" s="132">
        <v>85</v>
      </c>
      <c r="D782" s="133">
        <v>67.5</v>
      </c>
      <c r="E782" s="134">
        <v>5737.5</v>
      </c>
      <c r="F782" s="135" t="s">
        <v>24</v>
      </c>
    </row>
    <row r="783" spans="1:6">
      <c r="A783" s="130">
        <v>43943</v>
      </c>
      <c r="B783" s="131">
        <v>0.67745370370370361</v>
      </c>
      <c r="C783" s="132">
        <v>100</v>
      </c>
      <c r="D783" s="133">
        <v>67.5</v>
      </c>
      <c r="E783" s="134">
        <v>6750</v>
      </c>
      <c r="F783" s="135" t="s">
        <v>24</v>
      </c>
    </row>
    <row r="784" spans="1:6">
      <c r="A784" s="130">
        <v>43943</v>
      </c>
      <c r="B784" s="131">
        <v>0.67745370370370361</v>
      </c>
      <c r="C784" s="132">
        <v>125</v>
      </c>
      <c r="D784" s="133">
        <v>67.5</v>
      </c>
      <c r="E784" s="134">
        <v>8437.5</v>
      </c>
      <c r="F784" s="135" t="s">
        <v>24</v>
      </c>
    </row>
    <row r="785" spans="1:6">
      <c r="A785" s="130">
        <v>43943</v>
      </c>
      <c r="B785" s="131">
        <v>0.67745370370370361</v>
      </c>
      <c r="C785" s="132">
        <v>96</v>
      </c>
      <c r="D785" s="133">
        <v>67.5</v>
      </c>
      <c r="E785" s="134">
        <v>6480</v>
      </c>
      <c r="F785" s="135" t="s">
        <v>24</v>
      </c>
    </row>
    <row r="786" spans="1:6">
      <c r="A786" s="130">
        <v>43943</v>
      </c>
      <c r="B786" s="131">
        <v>0.67745370370370361</v>
      </c>
      <c r="C786" s="132">
        <v>48</v>
      </c>
      <c r="D786" s="133">
        <v>67.5</v>
      </c>
      <c r="E786" s="134">
        <v>3240</v>
      </c>
      <c r="F786" s="135" t="s">
        <v>24</v>
      </c>
    </row>
    <row r="787" spans="1:6">
      <c r="A787" s="130">
        <v>43943</v>
      </c>
      <c r="B787" s="131">
        <v>0.67745370370370361</v>
      </c>
      <c r="C787" s="132">
        <v>8</v>
      </c>
      <c r="D787" s="133">
        <v>67.5</v>
      </c>
      <c r="E787" s="134">
        <v>540</v>
      </c>
      <c r="F787" s="135" t="s">
        <v>24</v>
      </c>
    </row>
    <row r="788" spans="1:6">
      <c r="A788" s="130">
        <v>43943</v>
      </c>
      <c r="B788" s="131">
        <v>0.67745370370370361</v>
      </c>
      <c r="C788" s="132">
        <v>110</v>
      </c>
      <c r="D788" s="133">
        <v>67.5</v>
      </c>
      <c r="E788" s="134">
        <v>7425</v>
      </c>
      <c r="F788" s="135" t="s">
        <v>24</v>
      </c>
    </row>
    <row r="789" spans="1:6">
      <c r="A789" s="130">
        <v>43943</v>
      </c>
      <c r="B789" s="131">
        <v>0.67745370370370361</v>
      </c>
      <c r="C789" s="132">
        <v>31</v>
      </c>
      <c r="D789" s="133">
        <v>67.5</v>
      </c>
      <c r="E789" s="134">
        <v>2092.5</v>
      </c>
      <c r="F789" s="135" t="s">
        <v>24</v>
      </c>
    </row>
    <row r="790" spans="1:6">
      <c r="A790" s="130">
        <v>43943</v>
      </c>
      <c r="B790" s="131">
        <v>0.67745370370370361</v>
      </c>
      <c r="C790" s="132">
        <v>33</v>
      </c>
      <c r="D790" s="133">
        <v>67.5</v>
      </c>
      <c r="E790" s="134">
        <v>2227.5</v>
      </c>
      <c r="F790" s="135" t="s">
        <v>24</v>
      </c>
    </row>
    <row r="791" spans="1:6">
      <c r="A791" s="130">
        <v>43943</v>
      </c>
      <c r="B791" s="131">
        <v>0.68583333333333341</v>
      </c>
      <c r="C791" s="132">
        <v>500</v>
      </c>
      <c r="D791" s="133">
        <v>67.400000000000006</v>
      </c>
      <c r="E791" s="134">
        <v>33700</v>
      </c>
      <c r="F791" s="135" t="s">
        <v>24</v>
      </c>
    </row>
    <row r="792" spans="1:6">
      <c r="A792" s="130">
        <v>43943</v>
      </c>
      <c r="B792" s="131">
        <v>0.69628472222222226</v>
      </c>
      <c r="C792" s="132">
        <v>79</v>
      </c>
      <c r="D792" s="133">
        <v>67.459999999999994</v>
      </c>
      <c r="E792" s="134">
        <v>5329.3399999999992</v>
      </c>
      <c r="F792" s="135" t="s">
        <v>24</v>
      </c>
    </row>
    <row r="793" spans="1:6">
      <c r="A793" s="130">
        <v>43943</v>
      </c>
      <c r="B793" s="131">
        <v>0.69628472222222226</v>
      </c>
      <c r="C793" s="132">
        <v>154</v>
      </c>
      <c r="D793" s="133">
        <v>67.459999999999994</v>
      </c>
      <c r="E793" s="134">
        <v>10388.839999999998</v>
      </c>
      <c r="F793" s="135" t="s">
        <v>24</v>
      </c>
    </row>
    <row r="794" spans="1:6">
      <c r="A794" s="130">
        <v>43943</v>
      </c>
      <c r="B794" s="131">
        <v>0.69628472222222226</v>
      </c>
      <c r="C794" s="132">
        <v>90</v>
      </c>
      <c r="D794" s="133">
        <v>67.459999999999994</v>
      </c>
      <c r="E794" s="134">
        <v>6071.4</v>
      </c>
      <c r="F794" s="135" t="s">
        <v>24</v>
      </c>
    </row>
    <row r="795" spans="1:6">
      <c r="A795" s="130">
        <v>43943</v>
      </c>
      <c r="B795" s="131">
        <v>0.69628472222222226</v>
      </c>
      <c r="C795" s="132">
        <v>35</v>
      </c>
      <c r="D795" s="133">
        <v>67.459999999999994</v>
      </c>
      <c r="E795" s="134">
        <v>2361.1</v>
      </c>
      <c r="F795" s="135" t="s">
        <v>24</v>
      </c>
    </row>
    <row r="796" spans="1:6">
      <c r="A796" s="130">
        <v>43943</v>
      </c>
      <c r="B796" s="131">
        <v>0.69628472222222226</v>
      </c>
      <c r="C796" s="132">
        <v>642</v>
      </c>
      <c r="D796" s="133">
        <v>67.459999999999994</v>
      </c>
      <c r="E796" s="134">
        <v>43309.319999999992</v>
      </c>
      <c r="F796" s="135" t="s">
        <v>24</v>
      </c>
    </row>
    <row r="797" spans="1:6">
      <c r="A797" s="130">
        <v>43943</v>
      </c>
      <c r="B797" s="131">
        <v>0.69633101851851853</v>
      </c>
      <c r="C797" s="132">
        <v>88</v>
      </c>
      <c r="D797" s="133">
        <v>67.48</v>
      </c>
      <c r="E797" s="134">
        <v>5938.2400000000007</v>
      </c>
      <c r="F797" s="135" t="s">
        <v>24</v>
      </c>
    </row>
    <row r="798" spans="1:6">
      <c r="A798" s="130">
        <v>43943</v>
      </c>
      <c r="B798" s="131">
        <v>0.69633101851851853</v>
      </c>
      <c r="C798" s="132">
        <v>77</v>
      </c>
      <c r="D798" s="133">
        <v>67.48</v>
      </c>
      <c r="E798" s="134">
        <v>5195.96</v>
      </c>
      <c r="F798" s="135" t="s">
        <v>24</v>
      </c>
    </row>
    <row r="799" spans="1:6">
      <c r="A799" s="130">
        <v>43943</v>
      </c>
      <c r="B799" s="131">
        <v>0.69633101851851853</v>
      </c>
      <c r="C799" s="132">
        <v>137</v>
      </c>
      <c r="D799" s="133">
        <v>67.48</v>
      </c>
      <c r="E799" s="134">
        <v>9244.76</v>
      </c>
      <c r="F799" s="135" t="s">
        <v>24</v>
      </c>
    </row>
    <row r="800" spans="1:6">
      <c r="A800" s="130">
        <v>43943</v>
      </c>
      <c r="B800" s="131">
        <v>0.69633101851851853</v>
      </c>
      <c r="C800" s="132">
        <v>45</v>
      </c>
      <c r="D800" s="133">
        <v>67.48</v>
      </c>
      <c r="E800" s="134">
        <v>3036.6000000000004</v>
      </c>
      <c r="F800" s="135" t="s">
        <v>24</v>
      </c>
    </row>
    <row r="801" spans="1:6">
      <c r="A801" s="130">
        <v>43943</v>
      </c>
      <c r="B801" s="131">
        <v>0.69633101851851853</v>
      </c>
      <c r="C801" s="132">
        <v>306</v>
      </c>
      <c r="D801" s="133">
        <v>67.48</v>
      </c>
      <c r="E801" s="134">
        <v>20648.88</v>
      </c>
      <c r="F801" s="135" t="s">
        <v>24</v>
      </c>
    </row>
    <row r="802" spans="1:6">
      <c r="A802" s="130">
        <v>43943</v>
      </c>
      <c r="B802" s="131">
        <v>0.69633101851851853</v>
      </c>
      <c r="C802" s="132">
        <v>347</v>
      </c>
      <c r="D802" s="133">
        <v>67.48</v>
      </c>
      <c r="E802" s="134">
        <v>23415.56</v>
      </c>
      <c r="F802" s="135" t="s">
        <v>24</v>
      </c>
    </row>
    <row r="803" spans="1:6">
      <c r="A803" s="130">
        <v>43943</v>
      </c>
      <c r="B803" s="131">
        <v>0.69893518518518516</v>
      </c>
      <c r="C803" s="132">
        <v>54</v>
      </c>
      <c r="D803" s="133">
        <v>67.42</v>
      </c>
      <c r="E803" s="134">
        <v>3640.6800000000003</v>
      </c>
      <c r="F803" s="135" t="s">
        <v>24</v>
      </c>
    </row>
    <row r="804" spans="1:6">
      <c r="A804" s="130">
        <v>43943</v>
      </c>
      <c r="B804" s="131">
        <v>0.69893518518518516</v>
      </c>
      <c r="C804" s="132">
        <v>76</v>
      </c>
      <c r="D804" s="133">
        <v>67.42</v>
      </c>
      <c r="E804" s="134">
        <v>5123.92</v>
      </c>
      <c r="F804" s="135" t="s">
        <v>24</v>
      </c>
    </row>
    <row r="805" spans="1:6">
      <c r="A805" s="130">
        <v>43943</v>
      </c>
      <c r="B805" s="131">
        <v>0.69893518518518516</v>
      </c>
      <c r="C805" s="132">
        <v>41</v>
      </c>
      <c r="D805" s="133">
        <v>67.42</v>
      </c>
      <c r="E805" s="134">
        <v>2764.2200000000003</v>
      </c>
      <c r="F805" s="135" t="s">
        <v>24</v>
      </c>
    </row>
    <row r="806" spans="1:6">
      <c r="A806" s="130">
        <v>43943</v>
      </c>
      <c r="B806" s="131">
        <v>0.69935185185185178</v>
      </c>
      <c r="C806" s="132">
        <v>200</v>
      </c>
      <c r="D806" s="133">
        <v>67.42</v>
      </c>
      <c r="E806" s="134">
        <v>13484</v>
      </c>
      <c r="F806" s="135" t="s">
        <v>24</v>
      </c>
    </row>
    <row r="807" spans="1:6">
      <c r="A807" s="130">
        <v>43943</v>
      </c>
      <c r="B807" s="131">
        <v>0.69935185185185178</v>
      </c>
      <c r="C807" s="132">
        <v>429</v>
      </c>
      <c r="D807" s="133">
        <v>67.42</v>
      </c>
      <c r="E807" s="134">
        <v>28923.18</v>
      </c>
      <c r="F807" s="135" t="s">
        <v>24</v>
      </c>
    </row>
    <row r="808" spans="1:6">
      <c r="A808" s="130">
        <v>43943</v>
      </c>
      <c r="B808" s="131">
        <v>0.69935185185185178</v>
      </c>
      <c r="C808" s="132">
        <v>200</v>
      </c>
      <c r="D808" s="133">
        <v>67.42</v>
      </c>
      <c r="E808" s="134">
        <v>13484</v>
      </c>
      <c r="F808" s="135" t="s">
        <v>24</v>
      </c>
    </row>
    <row r="809" spans="1:6">
      <c r="A809" s="130">
        <v>43943</v>
      </c>
      <c r="B809" s="131">
        <v>0.7026041666666667</v>
      </c>
      <c r="C809" s="132">
        <v>32</v>
      </c>
      <c r="D809" s="133">
        <v>67.48</v>
      </c>
      <c r="E809" s="134">
        <v>2159.36</v>
      </c>
      <c r="F809" s="135" t="s">
        <v>24</v>
      </c>
    </row>
    <row r="810" spans="1:6">
      <c r="A810" s="130">
        <v>43943</v>
      </c>
      <c r="B810" s="131">
        <v>0.7026041666666667</v>
      </c>
      <c r="C810" s="132">
        <v>8</v>
      </c>
      <c r="D810" s="133">
        <v>67.48</v>
      </c>
      <c r="E810" s="134">
        <v>539.84</v>
      </c>
      <c r="F810" s="135" t="s">
        <v>24</v>
      </c>
    </row>
    <row r="811" spans="1:6">
      <c r="A811" s="130">
        <v>43943</v>
      </c>
      <c r="B811" s="131">
        <v>0.7026041666666667</v>
      </c>
      <c r="C811" s="132">
        <v>98</v>
      </c>
      <c r="D811" s="133">
        <v>67.48</v>
      </c>
      <c r="E811" s="134">
        <v>6613.04</v>
      </c>
      <c r="F811" s="135" t="s">
        <v>24</v>
      </c>
    </row>
    <row r="812" spans="1:6">
      <c r="A812" s="130">
        <v>43943</v>
      </c>
      <c r="B812" s="131">
        <v>0.7026041666666667</v>
      </c>
      <c r="C812" s="132">
        <v>35</v>
      </c>
      <c r="D812" s="133">
        <v>67.48</v>
      </c>
      <c r="E812" s="134">
        <v>2361.8000000000002</v>
      </c>
      <c r="F812" s="135" t="s">
        <v>24</v>
      </c>
    </row>
    <row r="813" spans="1:6">
      <c r="A813" s="130">
        <v>43943</v>
      </c>
      <c r="B813" s="131">
        <v>0.7026041666666667</v>
      </c>
      <c r="C813" s="132">
        <v>83</v>
      </c>
      <c r="D813" s="133">
        <v>67.48</v>
      </c>
      <c r="E813" s="134">
        <v>5600.84</v>
      </c>
      <c r="F813" s="135" t="s">
        <v>24</v>
      </c>
    </row>
    <row r="814" spans="1:6">
      <c r="A814" s="130">
        <v>43943</v>
      </c>
      <c r="B814" s="131">
        <v>0.7026041666666667</v>
      </c>
      <c r="C814" s="132">
        <v>125</v>
      </c>
      <c r="D814" s="133">
        <v>67.48</v>
      </c>
      <c r="E814" s="134">
        <v>8435</v>
      </c>
      <c r="F814" s="135" t="s">
        <v>24</v>
      </c>
    </row>
    <row r="815" spans="1:6">
      <c r="A815" s="130">
        <v>43943</v>
      </c>
      <c r="B815" s="131">
        <v>0.7026041666666667</v>
      </c>
      <c r="C815" s="132">
        <v>75</v>
      </c>
      <c r="D815" s="133">
        <v>67.48</v>
      </c>
      <c r="E815" s="134">
        <v>5061</v>
      </c>
      <c r="F815" s="135" t="s">
        <v>24</v>
      </c>
    </row>
    <row r="816" spans="1:6">
      <c r="A816" s="130">
        <v>43943</v>
      </c>
      <c r="B816" s="131">
        <v>0.7026041666666667</v>
      </c>
      <c r="C816" s="132">
        <v>44</v>
      </c>
      <c r="D816" s="133">
        <v>67.48</v>
      </c>
      <c r="E816" s="134">
        <v>2969.1200000000003</v>
      </c>
      <c r="F816" s="135" t="s">
        <v>24</v>
      </c>
    </row>
    <row r="817" spans="1:6">
      <c r="A817" s="130">
        <v>43943</v>
      </c>
      <c r="B817" s="131">
        <v>0.70305555555555566</v>
      </c>
      <c r="C817" s="132">
        <v>500</v>
      </c>
      <c r="D817" s="133">
        <v>67.38</v>
      </c>
      <c r="E817" s="134">
        <v>33690</v>
      </c>
      <c r="F817" s="135" t="s">
        <v>24</v>
      </c>
    </row>
    <row r="818" spans="1:6">
      <c r="A818" s="130">
        <v>43943</v>
      </c>
      <c r="B818" s="131">
        <v>0.70574074074074067</v>
      </c>
      <c r="C818" s="132">
        <v>500</v>
      </c>
      <c r="D818" s="133">
        <v>67.34</v>
      </c>
      <c r="E818" s="134">
        <v>33670</v>
      </c>
      <c r="F818" s="135" t="s">
        <v>24</v>
      </c>
    </row>
    <row r="819" spans="1:6">
      <c r="A819" s="130">
        <v>43943</v>
      </c>
      <c r="B819" s="131">
        <v>0.7117013888888889</v>
      </c>
      <c r="C819" s="132">
        <v>96</v>
      </c>
      <c r="D819" s="133">
        <v>67.48</v>
      </c>
      <c r="E819" s="134">
        <v>6478.08</v>
      </c>
      <c r="F819" s="135" t="s">
        <v>24</v>
      </c>
    </row>
    <row r="820" spans="1:6">
      <c r="A820" s="130">
        <v>43943</v>
      </c>
      <c r="B820" s="131">
        <v>0.7117013888888889</v>
      </c>
      <c r="C820" s="132">
        <v>32</v>
      </c>
      <c r="D820" s="133">
        <v>67.48</v>
      </c>
      <c r="E820" s="134">
        <v>2159.36</v>
      </c>
      <c r="F820" s="135" t="s">
        <v>24</v>
      </c>
    </row>
    <row r="821" spans="1:6">
      <c r="A821" s="130">
        <v>43943</v>
      </c>
      <c r="B821" s="131">
        <v>0.7117013888888889</v>
      </c>
      <c r="C821" s="132">
        <v>75</v>
      </c>
      <c r="D821" s="133">
        <v>67.48</v>
      </c>
      <c r="E821" s="134">
        <v>5061</v>
      </c>
      <c r="F821" s="135" t="s">
        <v>24</v>
      </c>
    </row>
    <row r="822" spans="1:6">
      <c r="A822" s="130">
        <v>43943</v>
      </c>
      <c r="B822" s="131">
        <v>0.7117013888888889</v>
      </c>
      <c r="C822" s="132">
        <v>100</v>
      </c>
      <c r="D822" s="133">
        <v>67.48</v>
      </c>
      <c r="E822" s="134">
        <v>6748</v>
      </c>
      <c r="F822" s="135" t="s">
        <v>24</v>
      </c>
    </row>
    <row r="823" spans="1:6">
      <c r="A823" s="130">
        <v>43943</v>
      </c>
      <c r="B823" s="131">
        <v>0.7117013888888889</v>
      </c>
      <c r="C823" s="132">
        <v>107</v>
      </c>
      <c r="D823" s="133">
        <v>67.48</v>
      </c>
      <c r="E823" s="134">
        <v>7220.3600000000006</v>
      </c>
      <c r="F823" s="135" t="s">
        <v>24</v>
      </c>
    </row>
    <row r="824" spans="1:6">
      <c r="A824" s="130">
        <v>43943</v>
      </c>
      <c r="B824" s="131">
        <v>0.7117013888888889</v>
      </c>
      <c r="C824" s="132">
        <v>125</v>
      </c>
      <c r="D824" s="133">
        <v>67.48</v>
      </c>
      <c r="E824" s="134">
        <v>8435</v>
      </c>
      <c r="F824" s="135" t="s">
        <v>24</v>
      </c>
    </row>
    <row r="825" spans="1:6">
      <c r="A825" s="130">
        <v>43943</v>
      </c>
      <c r="B825" s="131">
        <v>0.7117013888888889</v>
      </c>
      <c r="C825" s="132">
        <v>86</v>
      </c>
      <c r="D825" s="133">
        <v>67.48</v>
      </c>
      <c r="E825" s="134">
        <v>5803.2800000000007</v>
      </c>
      <c r="F825" s="135" t="s">
        <v>24</v>
      </c>
    </row>
    <row r="826" spans="1:6">
      <c r="A826" s="130">
        <v>43943</v>
      </c>
      <c r="B826" s="131">
        <v>0.7117013888888889</v>
      </c>
      <c r="C826" s="132">
        <v>134</v>
      </c>
      <c r="D826" s="133">
        <v>67.48</v>
      </c>
      <c r="E826" s="134">
        <v>9042.32</v>
      </c>
      <c r="F826" s="135" t="s">
        <v>24</v>
      </c>
    </row>
    <row r="827" spans="1:6">
      <c r="A827" s="130">
        <v>43943</v>
      </c>
      <c r="B827" s="131">
        <v>0.7117013888888889</v>
      </c>
      <c r="C827" s="132">
        <v>245</v>
      </c>
      <c r="D827" s="133">
        <v>67.48</v>
      </c>
      <c r="E827" s="134">
        <v>16532.600000000002</v>
      </c>
      <c r="F827" s="135" t="s">
        <v>24</v>
      </c>
    </row>
    <row r="828" spans="1:6">
      <c r="A828" s="130">
        <v>43943</v>
      </c>
      <c r="B828" s="131">
        <v>0.7208796296296297</v>
      </c>
      <c r="C828" s="132">
        <v>262</v>
      </c>
      <c r="D828" s="133">
        <v>67.599999999999994</v>
      </c>
      <c r="E828" s="134">
        <v>17711.199999999997</v>
      </c>
      <c r="F828" s="135" t="s">
        <v>24</v>
      </c>
    </row>
    <row r="829" spans="1:6">
      <c r="A829" s="130">
        <v>43943</v>
      </c>
      <c r="B829" s="131">
        <v>0.7208796296296297</v>
      </c>
      <c r="C829" s="132">
        <v>4</v>
      </c>
      <c r="D829" s="133">
        <v>67.599999999999994</v>
      </c>
      <c r="E829" s="134">
        <v>270.39999999999998</v>
      </c>
      <c r="F829" s="135" t="s">
        <v>24</v>
      </c>
    </row>
    <row r="830" spans="1:6">
      <c r="A830" s="130">
        <v>43943</v>
      </c>
      <c r="B830" s="131">
        <v>0.7208796296296297</v>
      </c>
      <c r="C830" s="132">
        <v>150</v>
      </c>
      <c r="D830" s="133">
        <v>67.599999999999994</v>
      </c>
      <c r="E830" s="134">
        <v>10140</v>
      </c>
      <c r="F830" s="135" t="s">
        <v>24</v>
      </c>
    </row>
    <row r="831" spans="1:6">
      <c r="A831" s="130">
        <v>43943</v>
      </c>
      <c r="B831" s="131">
        <v>0.7208796296296297</v>
      </c>
      <c r="C831" s="132">
        <v>84</v>
      </c>
      <c r="D831" s="133">
        <v>67.599999999999994</v>
      </c>
      <c r="E831" s="134">
        <v>5678.4</v>
      </c>
      <c r="F831" s="135" t="s">
        <v>24</v>
      </c>
    </row>
    <row r="832" spans="1:6">
      <c r="A832" s="130">
        <v>43943</v>
      </c>
      <c r="B832" s="131">
        <v>0.72168981481481476</v>
      </c>
      <c r="C832" s="132">
        <v>144</v>
      </c>
      <c r="D832" s="133">
        <v>67.62</v>
      </c>
      <c r="E832" s="134">
        <v>9737.2800000000007</v>
      </c>
      <c r="F832" s="135" t="s">
        <v>24</v>
      </c>
    </row>
    <row r="833" spans="1:6">
      <c r="A833" s="130">
        <v>43943</v>
      </c>
      <c r="B833" s="131">
        <v>0.72168981481481476</v>
      </c>
      <c r="C833" s="132">
        <v>328</v>
      </c>
      <c r="D833" s="133">
        <v>67.62</v>
      </c>
      <c r="E833" s="134">
        <v>22179.360000000001</v>
      </c>
      <c r="F833" s="135" t="s">
        <v>24</v>
      </c>
    </row>
    <row r="834" spans="1:6">
      <c r="A834" s="130">
        <v>43943</v>
      </c>
      <c r="B834" s="131">
        <v>0.72168981481481476</v>
      </c>
      <c r="C834" s="132">
        <v>28</v>
      </c>
      <c r="D834" s="133">
        <v>67.62</v>
      </c>
      <c r="E834" s="134">
        <v>1893.3600000000001</v>
      </c>
      <c r="F834" s="135" t="s">
        <v>24</v>
      </c>
    </row>
    <row r="835" spans="1:6">
      <c r="A835" s="130">
        <v>43943</v>
      </c>
      <c r="B835" s="131">
        <v>0.72599537037037043</v>
      </c>
      <c r="C835" s="132">
        <v>104</v>
      </c>
      <c r="D835" s="133">
        <v>67.540000000000006</v>
      </c>
      <c r="E835" s="134">
        <v>7024.1600000000008</v>
      </c>
      <c r="F835" s="135" t="s">
        <v>24</v>
      </c>
    </row>
    <row r="836" spans="1:6">
      <c r="A836" s="130">
        <v>43943</v>
      </c>
      <c r="B836" s="131">
        <v>0.72599537037037043</v>
      </c>
      <c r="C836" s="132">
        <v>26</v>
      </c>
      <c r="D836" s="133">
        <v>67.540000000000006</v>
      </c>
      <c r="E836" s="134">
        <v>1756.0400000000002</v>
      </c>
      <c r="F836" s="135" t="s">
        <v>24</v>
      </c>
    </row>
    <row r="837" spans="1:6">
      <c r="A837" s="130">
        <v>43943</v>
      </c>
      <c r="B837" s="131">
        <v>0.72599537037037043</v>
      </c>
      <c r="C837" s="132">
        <v>90</v>
      </c>
      <c r="D837" s="133">
        <v>67.540000000000006</v>
      </c>
      <c r="E837" s="134">
        <v>6078.6</v>
      </c>
      <c r="F837" s="135" t="s">
        <v>24</v>
      </c>
    </row>
    <row r="838" spans="1:6">
      <c r="A838" s="130">
        <v>43943</v>
      </c>
      <c r="B838" s="131">
        <v>0.72599537037037043</v>
      </c>
      <c r="C838" s="132">
        <v>85</v>
      </c>
      <c r="D838" s="133">
        <v>67.540000000000006</v>
      </c>
      <c r="E838" s="134">
        <v>5740.9000000000005</v>
      </c>
      <c r="F838" s="135" t="s">
        <v>24</v>
      </c>
    </row>
    <row r="839" spans="1:6">
      <c r="A839" s="130">
        <v>43943</v>
      </c>
      <c r="B839" s="131">
        <v>0.72599537037037043</v>
      </c>
      <c r="C839" s="132">
        <v>125</v>
      </c>
      <c r="D839" s="133">
        <v>67.540000000000006</v>
      </c>
      <c r="E839" s="134">
        <v>8442.5</v>
      </c>
      <c r="F839" s="135" t="s">
        <v>24</v>
      </c>
    </row>
    <row r="840" spans="1:6">
      <c r="A840" s="130">
        <v>43943</v>
      </c>
      <c r="B840" s="131">
        <v>0.72600694444444447</v>
      </c>
      <c r="C840" s="132">
        <v>248</v>
      </c>
      <c r="D840" s="133">
        <v>67.540000000000006</v>
      </c>
      <c r="E840" s="134">
        <v>16749.920000000002</v>
      </c>
      <c r="F840" s="135" t="s">
        <v>24</v>
      </c>
    </row>
    <row r="841" spans="1:6">
      <c r="A841" s="130">
        <v>43943</v>
      </c>
      <c r="B841" s="131">
        <v>0.72600694444444447</v>
      </c>
      <c r="C841" s="132">
        <v>208</v>
      </c>
      <c r="D841" s="133">
        <v>67.540000000000006</v>
      </c>
      <c r="E841" s="134">
        <v>14048.320000000002</v>
      </c>
      <c r="F841" s="135" t="s">
        <v>24</v>
      </c>
    </row>
    <row r="842" spans="1:6">
      <c r="A842" s="130">
        <v>43943</v>
      </c>
      <c r="B842" s="131">
        <v>0.72607638888888892</v>
      </c>
      <c r="C842" s="132">
        <v>43</v>
      </c>
      <c r="D842" s="133">
        <v>67.56</v>
      </c>
      <c r="E842" s="134">
        <v>2905.08</v>
      </c>
      <c r="F842" s="135" t="s">
        <v>24</v>
      </c>
    </row>
    <row r="843" spans="1:6">
      <c r="A843" s="130">
        <v>43943</v>
      </c>
      <c r="B843" s="131">
        <v>0.72607638888888892</v>
      </c>
      <c r="C843" s="132">
        <v>71</v>
      </c>
      <c r="D843" s="133">
        <v>67.56</v>
      </c>
      <c r="E843" s="134">
        <v>4796.76</v>
      </c>
      <c r="F843" s="135" t="s">
        <v>24</v>
      </c>
    </row>
    <row r="844" spans="1:6">
      <c r="A844" s="130">
        <v>43943</v>
      </c>
      <c r="B844" s="131">
        <v>0.72721064814814806</v>
      </c>
      <c r="C844" s="132">
        <v>5</v>
      </c>
      <c r="D844" s="133">
        <v>67.56</v>
      </c>
      <c r="E844" s="134">
        <v>337.8</v>
      </c>
      <c r="F844" s="135" t="s">
        <v>24</v>
      </c>
    </row>
    <row r="845" spans="1:6">
      <c r="A845" s="130">
        <v>43943</v>
      </c>
      <c r="B845" s="131">
        <v>0.72881944444444446</v>
      </c>
      <c r="C845" s="132">
        <v>601</v>
      </c>
      <c r="D845" s="133">
        <v>67.56</v>
      </c>
      <c r="E845" s="134">
        <v>40603.560000000005</v>
      </c>
      <c r="F845" s="135" t="s">
        <v>24</v>
      </c>
    </row>
    <row r="846" spans="1:6">
      <c r="A846" s="130">
        <v>43943</v>
      </c>
      <c r="B846" s="131">
        <v>0.72881944444444446</v>
      </c>
      <c r="C846" s="132">
        <v>356</v>
      </c>
      <c r="D846" s="133">
        <v>67.56</v>
      </c>
      <c r="E846" s="134">
        <v>24051.360000000001</v>
      </c>
      <c r="F846" s="135" t="s">
        <v>24</v>
      </c>
    </row>
    <row r="847" spans="1:6">
      <c r="A847" s="130">
        <v>43943</v>
      </c>
      <c r="B847" s="131">
        <v>0.72881944444444446</v>
      </c>
      <c r="C847" s="132">
        <v>38</v>
      </c>
      <c r="D847" s="133">
        <v>67.56</v>
      </c>
      <c r="E847" s="134">
        <v>2567.2800000000002</v>
      </c>
      <c r="F847" s="135" t="s">
        <v>24</v>
      </c>
    </row>
    <row r="848" spans="1:6">
      <c r="A848" s="130"/>
      <c r="B848" s="131"/>
      <c r="C848" s="132"/>
      <c r="D848" s="133"/>
      <c r="E848" s="134"/>
      <c r="F848" s="135"/>
    </row>
    <row r="849" spans="1:6">
      <c r="A849" s="130"/>
      <c r="B849" s="131"/>
      <c r="C849" s="132"/>
      <c r="D849" s="133"/>
      <c r="E849" s="134"/>
      <c r="F849" s="135"/>
    </row>
    <row r="850" spans="1:6">
      <c r="A850" s="130"/>
      <c r="B850" s="131"/>
      <c r="C850" s="132"/>
      <c r="D850" s="133"/>
      <c r="E850" s="134"/>
      <c r="F850" s="135"/>
    </row>
    <row r="851" spans="1:6">
      <c r="A851" s="130"/>
      <c r="B851" s="131"/>
      <c r="C851" s="132"/>
      <c r="D851" s="133"/>
      <c r="E851" s="134"/>
      <c r="F851" s="135"/>
    </row>
    <row r="852" spans="1:6">
      <c r="A852" s="130"/>
      <c r="B852" s="131"/>
      <c r="C852" s="132"/>
      <c r="D852" s="133"/>
      <c r="E852" s="134"/>
      <c r="F852" s="135"/>
    </row>
    <row r="853" spans="1:6">
      <c r="A853" s="130"/>
      <c r="B853" s="131"/>
      <c r="C853" s="132"/>
      <c r="D853" s="133"/>
      <c r="E853" s="134"/>
      <c r="F853" s="135"/>
    </row>
    <row r="854" spans="1:6">
      <c r="A854" s="130"/>
      <c r="B854" s="131"/>
      <c r="C854" s="132"/>
      <c r="D854" s="133"/>
      <c r="E854" s="134"/>
      <c r="F854" s="135"/>
    </row>
    <row r="855" spans="1:6">
      <c r="A855" s="130"/>
      <c r="B855" s="131"/>
      <c r="C855" s="132"/>
      <c r="D855" s="133"/>
      <c r="E855" s="134"/>
      <c r="F855" s="135"/>
    </row>
    <row r="856" spans="1:6">
      <c r="A856" s="130"/>
      <c r="B856" s="131"/>
      <c r="C856" s="132"/>
      <c r="D856" s="133"/>
      <c r="E856" s="134"/>
      <c r="F856" s="135"/>
    </row>
    <row r="857" spans="1:6">
      <c r="A857" s="130"/>
      <c r="B857" s="131"/>
      <c r="C857" s="132"/>
      <c r="D857" s="133"/>
      <c r="E857" s="134"/>
      <c r="F857" s="135"/>
    </row>
    <row r="858" spans="1:6">
      <c r="A858" s="130"/>
      <c r="B858" s="131"/>
      <c r="C858" s="132"/>
      <c r="D858" s="133"/>
      <c r="E858" s="134"/>
      <c r="F858" s="135"/>
    </row>
    <row r="859" spans="1:6">
      <c r="A859" s="130"/>
      <c r="B859" s="131"/>
      <c r="C859" s="132"/>
      <c r="D859" s="133"/>
      <c r="E859" s="134"/>
      <c r="F859" s="135"/>
    </row>
    <row r="860" spans="1:6">
      <c r="A860" s="130"/>
      <c r="B860" s="131"/>
      <c r="C860" s="132"/>
      <c r="D860" s="133"/>
      <c r="E860" s="134"/>
      <c r="F860" s="135"/>
    </row>
    <row r="861" spans="1:6">
      <c r="A861" s="130"/>
      <c r="B861" s="131"/>
      <c r="C861" s="132"/>
      <c r="D861" s="133"/>
      <c r="E861" s="134"/>
      <c r="F861" s="135"/>
    </row>
    <row r="862" spans="1:6">
      <c r="A862" s="130"/>
      <c r="B862" s="131"/>
      <c r="C862" s="132"/>
      <c r="D862" s="133"/>
      <c r="E862" s="134"/>
      <c r="F862" s="135"/>
    </row>
    <row r="863" spans="1:6">
      <c r="A863" s="130"/>
      <c r="B863" s="131"/>
      <c r="C863" s="132"/>
      <c r="D863" s="133"/>
      <c r="E863" s="134"/>
      <c r="F863" s="135"/>
    </row>
    <row r="864" spans="1:6">
      <c r="A864" s="130"/>
      <c r="B864" s="131"/>
      <c r="C864" s="132"/>
      <c r="D864" s="133"/>
      <c r="E864" s="134"/>
      <c r="F864" s="135"/>
    </row>
    <row r="865" spans="1:6">
      <c r="A865" s="130"/>
      <c r="B865" s="131"/>
      <c r="C865" s="132"/>
      <c r="D865" s="133"/>
      <c r="E865" s="134"/>
      <c r="F865" s="135"/>
    </row>
    <row r="866" spans="1:6">
      <c r="A866" s="130"/>
      <c r="B866" s="131"/>
      <c r="C866" s="132"/>
      <c r="D866" s="133"/>
      <c r="E866" s="134"/>
      <c r="F866" s="135"/>
    </row>
    <row r="867" spans="1:6">
      <c r="A867" s="130"/>
      <c r="B867" s="131"/>
      <c r="C867" s="132"/>
      <c r="D867" s="133"/>
      <c r="E867" s="134"/>
      <c r="F867" s="135"/>
    </row>
    <row r="868" spans="1:6">
      <c r="A868" s="130"/>
      <c r="B868" s="131"/>
      <c r="C868" s="132"/>
      <c r="D868" s="133"/>
      <c r="E868" s="134"/>
      <c r="F868" s="135"/>
    </row>
    <row r="869" spans="1:6">
      <c r="A869" s="130"/>
      <c r="B869" s="131"/>
      <c r="C869" s="132"/>
      <c r="D869" s="133"/>
      <c r="E869" s="134"/>
      <c r="F869" s="135"/>
    </row>
    <row r="870" spans="1:6">
      <c r="A870" s="130"/>
      <c r="B870" s="131"/>
      <c r="C870" s="132"/>
      <c r="D870" s="133"/>
      <c r="E870" s="134"/>
      <c r="F870" s="135"/>
    </row>
    <row r="871" spans="1:6">
      <c r="A871" s="130"/>
      <c r="B871" s="131"/>
      <c r="C871" s="132"/>
      <c r="D871" s="133"/>
      <c r="E871" s="134"/>
      <c r="F871" s="135"/>
    </row>
    <row r="872" spans="1:6">
      <c r="A872" s="130"/>
      <c r="B872" s="131"/>
      <c r="C872" s="132"/>
      <c r="D872" s="133"/>
      <c r="E872" s="134"/>
      <c r="F872" s="135"/>
    </row>
    <row r="873" spans="1:6">
      <c r="A873" s="130"/>
      <c r="B873" s="131"/>
      <c r="C873" s="132"/>
      <c r="D873" s="133"/>
      <c r="E873" s="134"/>
      <c r="F873" s="135"/>
    </row>
    <row r="874" spans="1:6">
      <c r="A874" s="130"/>
      <c r="B874" s="131"/>
      <c r="C874" s="132"/>
      <c r="D874" s="133"/>
      <c r="E874" s="134"/>
      <c r="F874" s="135"/>
    </row>
    <row r="875" spans="1:6">
      <c r="A875" s="130"/>
      <c r="B875" s="131"/>
      <c r="C875" s="132"/>
      <c r="D875" s="133"/>
      <c r="E875" s="134"/>
      <c r="F875" s="135"/>
    </row>
    <row r="876" spans="1:6">
      <c r="A876" s="130"/>
      <c r="B876" s="131"/>
      <c r="C876" s="132"/>
      <c r="D876" s="133"/>
      <c r="E876" s="134"/>
      <c r="F876" s="135"/>
    </row>
    <row r="877" spans="1:6">
      <c r="A877" s="130"/>
      <c r="B877" s="131"/>
      <c r="C877" s="132"/>
      <c r="D877" s="133"/>
      <c r="E877" s="134"/>
      <c r="F877" s="135"/>
    </row>
    <row r="878" spans="1:6">
      <c r="A878" s="130"/>
      <c r="B878" s="131"/>
      <c r="C878" s="132"/>
      <c r="D878" s="133"/>
      <c r="E878" s="134"/>
      <c r="F878" s="135"/>
    </row>
    <row r="879" spans="1:6">
      <c r="A879" s="130"/>
      <c r="B879" s="131"/>
      <c r="C879" s="132"/>
      <c r="D879" s="133"/>
      <c r="E879" s="134"/>
      <c r="F879" s="135"/>
    </row>
    <row r="880" spans="1:6">
      <c r="A880" s="130"/>
      <c r="B880" s="131"/>
      <c r="C880" s="132"/>
      <c r="D880" s="133"/>
      <c r="E880" s="134"/>
      <c r="F880" s="135"/>
    </row>
    <row r="881" spans="1:6">
      <c r="A881" s="130"/>
      <c r="B881" s="131"/>
      <c r="C881" s="132"/>
      <c r="D881" s="133"/>
      <c r="E881" s="134"/>
      <c r="F881" s="135"/>
    </row>
    <row r="882" spans="1:6">
      <c r="A882" s="130"/>
      <c r="B882" s="131"/>
      <c r="C882" s="132"/>
      <c r="D882" s="133"/>
      <c r="E882" s="134"/>
      <c r="F882" s="135"/>
    </row>
    <row r="883" spans="1:6">
      <c r="A883" s="130"/>
      <c r="B883" s="131"/>
      <c r="C883" s="132"/>
      <c r="D883" s="133"/>
      <c r="E883" s="134"/>
      <c r="F883" s="135"/>
    </row>
    <row r="884" spans="1:6">
      <c r="A884" s="130"/>
      <c r="B884" s="131"/>
      <c r="C884" s="132"/>
      <c r="D884" s="133"/>
      <c r="E884" s="134"/>
      <c r="F884" s="135"/>
    </row>
    <row r="885" spans="1:6">
      <c r="A885" s="130"/>
      <c r="B885" s="131"/>
      <c r="C885" s="132"/>
      <c r="D885" s="133"/>
      <c r="E885" s="134"/>
      <c r="F885" s="135"/>
    </row>
    <row r="886" spans="1:6">
      <c r="A886" s="130"/>
      <c r="B886" s="131"/>
      <c r="C886" s="132"/>
      <c r="D886" s="133"/>
      <c r="E886" s="134"/>
      <c r="F886" s="135"/>
    </row>
    <row r="887" spans="1:6">
      <c r="A887" s="130"/>
      <c r="B887" s="131"/>
      <c r="C887" s="132"/>
      <c r="D887" s="133"/>
      <c r="E887" s="134"/>
      <c r="F887" s="135"/>
    </row>
    <row r="888" spans="1:6">
      <c r="A888" s="130"/>
      <c r="B888" s="131"/>
      <c r="C888" s="132"/>
      <c r="D888" s="133"/>
      <c r="E888" s="134"/>
      <c r="F888" s="135"/>
    </row>
    <row r="889" spans="1:6">
      <c r="A889" s="130"/>
      <c r="B889" s="131"/>
      <c r="C889" s="132"/>
      <c r="D889" s="133"/>
      <c r="E889" s="134"/>
      <c r="F889" s="135"/>
    </row>
    <row r="890" spans="1:6">
      <c r="A890" s="130"/>
      <c r="B890" s="131"/>
      <c r="C890" s="132"/>
      <c r="D890" s="133"/>
      <c r="E890" s="134"/>
      <c r="F890" s="135"/>
    </row>
    <row r="891" spans="1:6">
      <c r="A891" s="130"/>
      <c r="B891" s="131"/>
      <c r="C891" s="132"/>
      <c r="D891" s="133"/>
      <c r="E891" s="134"/>
      <c r="F891" s="135"/>
    </row>
    <row r="892" spans="1:6">
      <c r="A892" s="130"/>
      <c r="B892" s="131"/>
      <c r="C892" s="132"/>
      <c r="D892" s="133"/>
      <c r="E892" s="134"/>
      <c r="F892" s="135"/>
    </row>
    <row r="893" spans="1:6">
      <c r="A893" s="130"/>
      <c r="B893" s="131"/>
      <c r="C893" s="132"/>
      <c r="D893" s="133"/>
      <c r="E893" s="134"/>
      <c r="F893" s="135"/>
    </row>
    <row r="894" spans="1:6">
      <c r="A894" s="130"/>
      <c r="B894" s="131"/>
      <c r="C894" s="132"/>
      <c r="D894" s="133"/>
      <c r="E894" s="134"/>
      <c r="F894" s="135"/>
    </row>
    <row r="895" spans="1:6">
      <c r="A895" s="130"/>
      <c r="B895" s="131"/>
      <c r="C895" s="132"/>
      <c r="D895" s="133"/>
      <c r="E895" s="134"/>
      <c r="F895" s="135"/>
    </row>
    <row r="896" spans="1:6">
      <c r="A896" s="44"/>
      <c r="B896" s="77"/>
      <c r="C896" s="78"/>
      <c r="D896" s="79"/>
      <c r="E896" s="80"/>
      <c r="F896" s="78"/>
    </row>
    <row r="897" spans="1:6">
      <c r="A897" s="44"/>
      <c r="B897" s="77"/>
      <c r="C897" s="78"/>
      <c r="D897" s="79"/>
      <c r="E897" s="80"/>
      <c r="F897" s="78"/>
    </row>
    <row r="898" spans="1:6">
      <c r="A898" s="44"/>
      <c r="B898" s="77"/>
      <c r="C898" s="78"/>
      <c r="D898" s="79"/>
      <c r="E898" s="80"/>
      <c r="F898" s="78"/>
    </row>
    <row r="899" spans="1:6">
      <c r="A899" s="44"/>
      <c r="B899" s="77"/>
      <c r="C899" s="78"/>
      <c r="D899" s="79"/>
      <c r="E899" s="80"/>
      <c r="F899" s="78"/>
    </row>
    <row r="900" spans="1:6">
      <c r="A900" s="44"/>
      <c r="B900" s="77"/>
      <c r="C900" s="78"/>
      <c r="D900" s="79"/>
      <c r="E900" s="80"/>
      <c r="F900" s="78"/>
    </row>
    <row r="901" spans="1:6">
      <c r="A901" s="44"/>
      <c r="B901" s="77"/>
      <c r="C901" s="78"/>
      <c r="D901" s="79"/>
      <c r="E901" s="80"/>
      <c r="F901" s="78"/>
    </row>
    <row r="902" spans="1:6">
      <c r="A902" s="44"/>
      <c r="B902" s="77"/>
      <c r="C902" s="78"/>
      <c r="D902" s="79"/>
      <c r="E902" s="80"/>
      <c r="F902" s="78"/>
    </row>
    <row r="903" spans="1:6">
      <c r="A903" s="44"/>
      <c r="B903" s="77"/>
      <c r="C903" s="78"/>
      <c r="D903" s="79"/>
      <c r="E903" s="80"/>
      <c r="F903" s="78"/>
    </row>
    <row r="904" spans="1:6">
      <c r="A904" s="44"/>
      <c r="B904" s="77"/>
      <c r="C904" s="78"/>
      <c r="D904" s="79"/>
      <c r="E904" s="80"/>
      <c r="F904" s="78"/>
    </row>
    <row r="905" spans="1:6">
      <c r="A905" s="44"/>
      <c r="B905" s="77"/>
      <c r="C905" s="78"/>
      <c r="D905" s="79"/>
      <c r="E905" s="80"/>
      <c r="F905" s="78"/>
    </row>
    <row r="906" spans="1:6">
      <c r="A906" s="44"/>
      <c r="B906" s="77"/>
      <c r="C906" s="78"/>
      <c r="D906" s="79"/>
      <c r="E906" s="80"/>
      <c r="F906" s="78"/>
    </row>
    <row r="907" spans="1:6">
      <c r="A907" s="44"/>
      <c r="B907" s="77"/>
      <c r="C907" s="78"/>
      <c r="D907" s="79"/>
      <c r="E907" s="80"/>
      <c r="F907" s="78"/>
    </row>
    <row r="908" spans="1:6">
      <c r="A908" s="44"/>
      <c r="B908" s="77"/>
      <c r="C908" s="78"/>
      <c r="D908" s="79"/>
      <c r="E908" s="80"/>
      <c r="F908" s="78"/>
    </row>
    <row r="909" spans="1:6">
      <c r="A909" s="44"/>
      <c r="B909" s="77"/>
      <c r="C909" s="78"/>
      <c r="D909" s="79"/>
      <c r="E909" s="80"/>
      <c r="F909" s="78"/>
    </row>
    <row r="910" spans="1:6">
      <c r="A910" s="44"/>
      <c r="B910" s="77"/>
      <c r="C910" s="78"/>
      <c r="D910" s="79"/>
      <c r="E910" s="80"/>
      <c r="F910" s="78"/>
    </row>
    <row r="911" spans="1:6">
      <c r="A911" s="44"/>
      <c r="B911" s="77"/>
      <c r="C911" s="78"/>
      <c r="D911" s="79"/>
      <c r="E911" s="80"/>
      <c r="F911" s="78"/>
    </row>
    <row r="912" spans="1:6">
      <c r="A912" s="44"/>
      <c r="B912" s="77"/>
      <c r="C912" s="78"/>
      <c r="D912" s="79"/>
      <c r="E912" s="80"/>
      <c r="F912" s="78"/>
    </row>
    <row r="913" spans="1:6">
      <c r="A913" s="44"/>
      <c r="B913" s="77"/>
      <c r="C913" s="78"/>
      <c r="D913" s="79"/>
      <c r="E913" s="80"/>
      <c r="F913" s="78"/>
    </row>
    <row r="914" spans="1:6">
      <c r="A914" s="44"/>
      <c r="B914" s="77"/>
      <c r="C914" s="78"/>
      <c r="D914" s="79"/>
      <c r="E914" s="80"/>
      <c r="F914" s="78"/>
    </row>
    <row r="915" spans="1:6">
      <c r="A915" s="44"/>
      <c r="B915" s="77"/>
      <c r="C915" s="78"/>
      <c r="D915" s="79"/>
      <c r="E915" s="80"/>
      <c r="F915" s="78"/>
    </row>
    <row r="916" spans="1:6">
      <c r="A916" s="44"/>
      <c r="B916" s="77"/>
      <c r="C916" s="78"/>
      <c r="D916" s="79"/>
      <c r="E916" s="80"/>
      <c r="F916" s="78"/>
    </row>
    <row r="917" spans="1:6">
      <c r="A917" s="44"/>
      <c r="B917" s="77"/>
      <c r="C917" s="78"/>
      <c r="D917" s="79"/>
      <c r="E917" s="80"/>
      <c r="F917" s="78"/>
    </row>
    <row r="918" spans="1:6">
      <c r="A918" s="44"/>
      <c r="B918" s="77"/>
      <c r="C918" s="78"/>
      <c r="D918" s="79"/>
      <c r="E918" s="80"/>
      <c r="F918" s="78"/>
    </row>
    <row r="919" spans="1:6">
      <c r="A919" s="44"/>
      <c r="B919" s="77"/>
      <c r="C919" s="78"/>
      <c r="D919" s="79"/>
      <c r="E919" s="80"/>
      <c r="F919" s="78"/>
    </row>
    <row r="920" spans="1:6">
      <c r="A920" s="44"/>
      <c r="B920" s="77"/>
      <c r="C920" s="78"/>
      <c r="D920" s="79"/>
      <c r="E920" s="80"/>
      <c r="F920" s="78"/>
    </row>
    <row r="921" spans="1:6">
      <c r="A921" s="44"/>
      <c r="B921" s="77"/>
      <c r="C921" s="78"/>
      <c r="D921" s="79"/>
      <c r="E921" s="80"/>
      <c r="F921" s="78"/>
    </row>
    <row r="922" spans="1:6">
      <c r="A922" s="44"/>
      <c r="B922" s="77"/>
      <c r="C922" s="78"/>
      <c r="D922" s="79"/>
      <c r="E922" s="80"/>
      <c r="F922" s="78"/>
    </row>
    <row r="923" spans="1:6">
      <c r="A923" s="44"/>
      <c r="B923" s="77"/>
      <c r="C923" s="78"/>
      <c r="D923" s="79"/>
      <c r="E923" s="80"/>
      <c r="F923" s="78"/>
    </row>
    <row r="924" spans="1:6">
      <c r="A924" s="44"/>
      <c r="B924" s="77"/>
      <c r="C924" s="78"/>
      <c r="D924" s="79"/>
      <c r="E924" s="80"/>
      <c r="F924" s="78"/>
    </row>
    <row r="925" spans="1:6">
      <c r="A925" s="44"/>
      <c r="B925" s="77"/>
      <c r="C925" s="78"/>
      <c r="D925" s="79"/>
      <c r="E925" s="80"/>
      <c r="F925" s="78"/>
    </row>
    <row r="926" spans="1:6">
      <c r="A926" s="44"/>
      <c r="B926" s="77"/>
      <c r="C926" s="78"/>
      <c r="D926" s="79"/>
      <c r="E926" s="80"/>
      <c r="F926" s="78"/>
    </row>
    <row r="927" spans="1:6">
      <c r="A927" s="44"/>
      <c r="B927" s="77"/>
      <c r="C927" s="78"/>
      <c r="D927" s="79"/>
      <c r="E927" s="80"/>
      <c r="F927" s="78"/>
    </row>
    <row r="928" spans="1:6">
      <c r="A928" s="44"/>
      <c r="B928" s="77"/>
      <c r="C928" s="78"/>
      <c r="D928" s="79"/>
      <c r="E928" s="80"/>
      <c r="F928" s="78"/>
    </row>
    <row r="929" spans="1:6">
      <c r="A929" s="44"/>
      <c r="B929" s="77"/>
      <c r="C929" s="78"/>
      <c r="D929" s="79"/>
      <c r="E929" s="80"/>
      <c r="F929" s="78"/>
    </row>
    <row r="930" spans="1:6">
      <c r="A930" s="44"/>
      <c r="B930" s="77"/>
      <c r="C930" s="78"/>
      <c r="D930" s="79"/>
      <c r="E930" s="80"/>
      <c r="F930" s="78"/>
    </row>
    <row r="931" spans="1:6">
      <c r="A931" s="44"/>
      <c r="B931" s="77"/>
      <c r="C931" s="78"/>
      <c r="D931" s="79"/>
      <c r="E931" s="80"/>
      <c r="F931" s="78"/>
    </row>
    <row r="932" spans="1:6">
      <c r="A932" s="44"/>
      <c r="B932" s="77"/>
      <c r="C932" s="78"/>
      <c r="D932" s="79"/>
      <c r="E932" s="80"/>
      <c r="F932" s="78"/>
    </row>
    <row r="933" spans="1:6">
      <c r="A933" s="44"/>
      <c r="B933" s="77"/>
      <c r="C933" s="78"/>
      <c r="D933" s="79"/>
      <c r="E933" s="80"/>
      <c r="F933" s="78"/>
    </row>
    <row r="934" spans="1:6">
      <c r="A934" s="44"/>
      <c r="B934" s="77"/>
      <c r="C934" s="78"/>
      <c r="D934" s="79"/>
      <c r="E934" s="80"/>
      <c r="F934" s="78"/>
    </row>
    <row r="935" spans="1:6">
      <c r="A935" s="44"/>
      <c r="B935" s="77"/>
      <c r="C935" s="78"/>
      <c r="D935" s="79"/>
      <c r="E935" s="80"/>
      <c r="F935" s="78"/>
    </row>
    <row r="936" spans="1:6">
      <c r="A936" s="44"/>
      <c r="B936" s="77"/>
      <c r="C936" s="78"/>
      <c r="D936" s="79"/>
      <c r="E936" s="80"/>
      <c r="F936" s="78"/>
    </row>
    <row r="937" spans="1:6">
      <c r="A937" s="44"/>
      <c r="B937" s="77"/>
      <c r="C937" s="78"/>
      <c r="D937" s="79"/>
      <c r="E937" s="80"/>
      <c r="F937" s="78"/>
    </row>
    <row r="938" spans="1:6">
      <c r="A938" s="44"/>
      <c r="B938" s="77"/>
      <c r="C938" s="78"/>
      <c r="D938" s="79"/>
      <c r="E938" s="80"/>
      <c r="F938" s="78"/>
    </row>
    <row r="939" spans="1:6">
      <c r="A939" s="44"/>
      <c r="B939" s="77"/>
      <c r="C939" s="78"/>
      <c r="D939" s="79"/>
      <c r="E939" s="80"/>
      <c r="F939" s="78"/>
    </row>
    <row r="940" spans="1:6">
      <c r="A940" s="44"/>
      <c r="B940" s="77"/>
      <c r="C940" s="78"/>
      <c r="D940" s="79"/>
      <c r="E940" s="80"/>
      <c r="F940" s="78"/>
    </row>
    <row r="941" spans="1:6">
      <c r="A941" s="44"/>
      <c r="B941" s="77"/>
      <c r="C941" s="78"/>
      <c r="D941" s="79"/>
      <c r="E941" s="80"/>
      <c r="F941" s="78"/>
    </row>
    <row r="942" spans="1:6">
      <c r="A942" s="44"/>
      <c r="B942" s="77"/>
      <c r="C942" s="78"/>
      <c r="D942" s="79"/>
      <c r="E942" s="80"/>
      <c r="F942" s="78"/>
    </row>
    <row r="943" spans="1:6">
      <c r="A943" s="44"/>
      <c r="B943" s="77"/>
      <c r="C943" s="78"/>
      <c r="D943" s="79"/>
      <c r="E943" s="80"/>
      <c r="F943" s="78"/>
    </row>
    <row r="944" spans="1:6">
      <c r="A944" s="44"/>
      <c r="B944" s="77"/>
      <c r="C944" s="78"/>
      <c r="D944" s="79"/>
      <c r="E944" s="80"/>
      <c r="F944" s="78"/>
    </row>
    <row r="945" spans="1:6">
      <c r="A945" s="44"/>
      <c r="B945" s="77"/>
      <c r="C945" s="78"/>
      <c r="D945" s="79"/>
      <c r="E945" s="80"/>
      <c r="F945" s="78"/>
    </row>
    <row r="946" spans="1:6">
      <c r="A946" s="44"/>
      <c r="B946" s="77"/>
      <c r="C946" s="78"/>
      <c r="D946" s="79"/>
      <c r="E946" s="80"/>
      <c r="F946" s="78"/>
    </row>
    <row r="947" spans="1:6">
      <c r="A947" s="44"/>
      <c r="B947" s="77"/>
      <c r="C947" s="78"/>
      <c r="D947" s="79"/>
      <c r="E947" s="80"/>
      <c r="F947" s="78"/>
    </row>
    <row r="948" spans="1:6">
      <c r="A948" s="44"/>
      <c r="B948" s="77"/>
      <c r="C948" s="78"/>
      <c r="D948" s="79"/>
      <c r="E948" s="80"/>
      <c r="F948" s="78"/>
    </row>
    <row r="949" spans="1:6">
      <c r="A949" s="44"/>
      <c r="B949" s="77"/>
      <c r="C949" s="78"/>
      <c r="D949" s="79"/>
      <c r="E949" s="80"/>
      <c r="F949" s="78"/>
    </row>
    <row r="950" spans="1:6">
      <c r="A950" s="44"/>
      <c r="B950" s="77"/>
      <c r="C950" s="78"/>
      <c r="D950" s="79"/>
      <c r="E950" s="80"/>
      <c r="F950" s="78"/>
    </row>
    <row r="951" spans="1:6">
      <c r="A951" s="44"/>
      <c r="B951" s="77"/>
      <c r="C951" s="78"/>
      <c r="D951" s="79"/>
      <c r="E951" s="80"/>
      <c r="F951" s="78"/>
    </row>
    <row r="952" spans="1:6">
      <c r="A952" s="44"/>
      <c r="B952" s="77"/>
      <c r="C952" s="78"/>
      <c r="D952" s="79"/>
      <c r="E952" s="80"/>
      <c r="F952" s="78"/>
    </row>
    <row r="953" spans="1:6">
      <c r="A953" s="44"/>
      <c r="B953" s="77"/>
      <c r="C953" s="78"/>
      <c r="D953" s="79"/>
      <c r="E953" s="80"/>
      <c r="F953" s="78"/>
    </row>
    <row r="954" spans="1:6">
      <c r="A954" s="44"/>
      <c r="B954" s="77"/>
      <c r="C954" s="78"/>
      <c r="D954" s="79"/>
      <c r="E954" s="80"/>
      <c r="F954" s="78"/>
    </row>
    <row r="955" spans="1:6">
      <c r="A955" s="44"/>
      <c r="B955" s="77"/>
      <c r="C955" s="78"/>
      <c r="D955" s="79"/>
      <c r="E955" s="80"/>
      <c r="F955" s="78"/>
    </row>
    <row r="956" spans="1:6">
      <c r="A956" s="44"/>
      <c r="B956" s="77"/>
      <c r="C956" s="78"/>
      <c r="D956" s="79"/>
      <c r="E956" s="80"/>
      <c r="F956" s="78"/>
    </row>
    <row r="957" spans="1:6">
      <c r="A957" s="44"/>
      <c r="B957" s="77"/>
      <c r="C957" s="78"/>
      <c r="D957" s="79"/>
      <c r="E957" s="80"/>
      <c r="F957" s="78"/>
    </row>
    <row r="958" spans="1:6">
      <c r="A958" s="44"/>
      <c r="B958" s="77"/>
      <c r="C958" s="78"/>
      <c r="D958" s="79"/>
      <c r="E958" s="80"/>
      <c r="F958" s="78"/>
    </row>
    <row r="959" spans="1:6">
      <c r="A959" s="44"/>
      <c r="B959" s="77"/>
      <c r="C959" s="78"/>
      <c r="D959" s="79"/>
      <c r="E959" s="80"/>
      <c r="F959" s="78"/>
    </row>
    <row r="960" spans="1:6">
      <c r="A960" s="44"/>
      <c r="B960" s="77"/>
      <c r="C960" s="78"/>
      <c r="D960" s="79"/>
      <c r="E960" s="80"/>
      <c r="F960" s="78"/>
    </row>
    <row r="961" spans="1:6">
      <c r="A961" s="44"/>
      <c r="B961" s="77"/>
      <c r="C961" s="78"/>
      <c r="D961" s="79"/>
      <c r="E961" s="80"/>
      <c r="F961" s="78"/>
    </row>
    <row r="962" spans="1:6">
      <c r="A962" s="44"/>
      <c r="B962" s="77"/>
      <c r="C962" s="78"/>
      <c r="D962" s="79"/>
      <c r="E962" s="80"/>
      <c r="F962" s="78"/>
    </row>
    <row r="963" spans="1:6">
      <c r="A963" s="44"/>
      <c r="B963" s="77"/>
      <c r="C963" s="78"/>
      <c r="D963" s="79"/>
      <c r="E963" s="80"/>
      <c r="F963" s="78"/>
    </row>
    <row r="964" spans="1:6">
      <c r="A964" s="44"/>
      <c r="B964" s="77"/>
      <c r="C964" s="78"/>
      <c r="D964" s="79"/>
      <c r="E964" s="80"/>
      <c r="F964" s="78"/>
    </row>
    <row r="965" spans="1:6">
      <c r="A965" s="44"/>
      <c r="B965" s="77"/>
      <c r="C965" s="78"/>
      <c r="D965" s="79"/>
      <c r="E965" s="80"/>
      <c r="F965" s="78"/>
    </row>
    <row r="966" spans="1:6">
      <c r="A966" s="44"/>
      <c r="B966" s="77"/>
      <c r="C966" s="78"/>
      <c r="D966" s="79"/>
      <c r="E966" s="80"/>
      <c r="F966" s="78"/>
    </row>
    <row r="967" spans="1:6">
      <c r="A967" s="44"/>
      <c r="B967" s="77"/>
      <c r="C967" s="78"/>
      <c r="D967" s="79"/>
      <c r="E967" s="80"/>
      <c r="F967" s="78"/>
    </row>
    <row r="968" spans="1:6">
      <c r="A968" s="44"/>
      <c r="B968" s="77"/>
      <c r="C968" s="78"/>
      <c r="D968" s="79"/>
      <c r="E968" s="80"/>
      <c r="F968" s="78"/>
    </row>
    <row r="969" spans="1:6">
      <c r="A969" s="44"/>
      <c r="B969" s="77"/>
      <c r="C969" s="78"/>
      <c r="D969" s="79"/>
      <c r="E969" s="80"/>
      <c r="F969" s="78"/>
    </row>
    <row r="970" spans="1:6">
      <c r="A970" s="44"/>
      <c r="B970" s="77"/>
      <c r="C970" s="78"/>
      <c r="D970" s="79"/>
      <c r="E970" s="80"/>
      <c r="F970" s="78"/>
    </row>
    <row r="971" spans="1:6">
      <c r="A971" s="44"/>
      <c r="B971" s="77"/>
      <c r="C971" s="78"/>
      <c r="D971" s="79"/>
      <c r="E971" s="80"/>
      <c r="F971" s="78"/>
    </row>
    <row r="972" spans="1:6">
      <c r="A972" s="44"/>
      <c r="B972" s="77"/>
      <c r="C972" s="78"/>
      <c r="D972" s="79"/>
      <c r="E972" s="80"/>
      <c r="F972" s="78"/>
    </row>
    <row r="973" spans="1:6">
      <c r="A973" s="44"/>
      <c r="B973" s="77"/>
      <c r="C973" s="78"/>
      <c r="D973" s="79"/>
      <c r="E973" s="80"/>
      <c r="F973" s="78"/>
    </row>
    <row r="974" spans="1:6">
      <c r="A974" s="44"/>
      <c r="B974" s="77"/>
      <c r="C974" s="78"/>
      <c r="D974" s="79"/>
      <c r="E974" s="80"/>
      <c r="F974" s="78"/>
    </row>
    <row r="975" spans="1:6">
      <c r="A975" s="44"/>
      <c r="B975" s="77"/>
      <c r="C975" s="78"/>
      <c r="D975" s="79"/>
      <c r="E975" s="80"/>
      <c r="F975" s="78"/>
    </row>
    <row r="976" spans="1:6">
      <c r="A976" s="44"/>
      <c r="B976" s="77"/>
      <c r="C976" s="78"/>
      <c r="D976" s="79"/>
      <c r="E976" s="80"/>
      <c r="F976" s="78"/>
    </row>
    <row r="977" spans="1:6">
      <c r="A977" s="44"/>
      <c r="B977" s="77"/>
      <c r="C977" s="78"/>
      <c r="D977" s="79"/>
      <c r="E977" s="80"/>
      <c r="F977" s="78"/>
    </row>
    <row r="978" spans="1:6">
      <c r="A978" s="44"/>
      <c r="B978" s="77"/>
      <c r="C978" s="78"/>
      <c r="D978" s="79"/>
      <c r="E978" s="80"/>
      <c r="F978" s="78"/>
    </row>
    <row r="979" spans="1:6">
      <c r="A979" s="44"/>
      <c r="B979" s="77"/>
      <c r="C979" s="78"/>
      <c r="D979" s="79"/>
      <c r="E979" s="80"/>
      <c r="F979" s="78"/>
    </row>
    <row r="980" spans="1:6">
      <c r="A980" s="44"/>
      <c r="B980" s="77"/>
      <c r="C980" s="78"/>
      <c r="D980" s="79"/>
      <c r="E980" s="80"/>
      <c r="F980" s="78"/>
    </row>
    <row r="981" spans="1:6">
      <c r="A981" s="44"/>
      <c r="B981" s="77"/>
      <c r="C981" s="78"/>
      <c r="D981" s="79"/>
      <c r="E981" s="80"/>
      <c r="F981" s="78"/>
    </row>
    <row r="982" spans="1:6">
      <c r="A982" s="44"/>
      <c r="B982" s="77"/>
      <c r="C982" s="78"/>
      <c r="D982" s="79"/>
      <c r="E982" s="80"/>
      <c r="F982" s="78"/>
    </row>
    <row r="983" spans="1:6">
      <c r="A983" s="44"/>
      <c r="B983" s="77"/>
      <c r="C983" s="78"/>
      <c r="D983" s="79"/>
      <c r="E983" s="80"/>
      <c r="F983" s="78"/>
    </row>
    <row r="984" spans="1:6">
      <c r="A984" s="44"/>
      <c r="B984" s="77"/>
      <c r="C984" s="78"/>
      <c r="D984" s="79"/>
      <c r="E984" s="80"/>
      <c r="F984" s="78"/>
    </row>
    <row r="985" spans="1:6">
      <c r="A985" s="44"/>
      <c r="B985" s="77"/>
      <c r="C985" s="78"/>
      <c r="D985" s="79"/>
      <c r="E985" s="80"/>
      <c r="F985" s="78"/>
    </row>
    <row r="986" spans="1:6">
      <c r="A986" s="44"/>
      <c r="B986" s="77"/>
      <c r="C986" s="78"/>
      <c r="D986" s="79"/>
      <c r="E986" s="80"/>
      <c r="F986" s="78"/>
    </row>
    <row r="987" spans="1:6">
      <c r="A987" s="44"/>
      <c r="B987" s="77"/>
      <c r="C987" s="78"/>
      <c r="D987" s="79"/>
      <c r="E987" s="80"/>
      <c r="F987" s="78"/>
    </row>
    <row r="988" spans="1:6">
      <c r="A988" s="44"/>
      <c r="B988" s="77"/>
      <c r="C988" s="78"/>
      <c r="D988" s="79"/>
      <c r="E988" s="80"/>
      <c r="F988" s="78"/>
    </row>
    <row r="989" spans="1:6">
      <c r="A989" s="44"/>
      <c r="B989" s="77"/>
      <c r="C989" s="78"/>
      <c r="D989" s="79"/>
      <c r="E989" s="80"/>
      <c r="F989" s="78"/>
    </row>
    <row r="990" spans="1:6">
      <c r="A990" s="44"/>
      <c r="B990" s="77"/>
      <c r="C990" s="78"/>
      <c r="D990" s="79"/>
      <c r="E990" s="80"/>
      <c r="F990" s="78"/>
    </row>
    <row r="991" spans="1:6">
      <c r="A991" s="44"/>
      <c r="B991" s="77"/>
      <c r="C991" s="78"/>
      <c r="D991" s="79"/>
      <c r="E991" s="80"/>
      <c r="F991" s="78"/>
    </row>
    <row r="992" spans="1:6">
      <c r="A992" s="44"/>
      <c r="B992" s="77"/>
      <c r="C992" s="78"/>
      <c r="D992" s="79"/>
      <c r="E992" s="80"/>
      <c r="F992" s="78"/>
    </row>
    <row r="993" spans="1:6">
      <c r="A993" s="44"/>
      <c r="B993" s="77"/>
      <c r="C993" s="78"/>
      <c r="D993" s="79"/>
      <c r="E993" s="80"/>
      <c r="F993" s="78"/>
    </row>
    <row r="994" spans="1:6">
      <c r="A994" s="44"/>
      <c r="B994" s="77"/>
      <c r="C994" s="78"/>
      <c r="D994" s="79"/>
      <c r="E994" s="80"/>
      <c r="F994" s="78"/>
    </row>
    <row r="995" spans="1:6">
      <c r="A995" s="44"/>
      <c r="B995" s="77"/>
      <c r="C995" s="78"/>
      <c r="D995" s="79"/>
      <c r="E995" s="80"/>
      <c r="F995" s="78"/>
    </row>
    <row r="996" spans="1:6">
      <c r="A996" s="44"/>
      <c r="B996" s="77"/>
      <c r="C996" s="78"/>
      <c r="D996" s="79"/>
      <c r="E996" s="80"/>
      <c r="F996" s="78"/>
    </row>
    <row r="997" spans="1:6">
      <c r="A997" s="44"/>
      <c r="B997" s="77"/>
      <c r="C997" s="78"/>
      <c r="D997" s="79"/>
      <c r="E997" s="80"/>
      <c r="F997" s="78"/>
    </row>
    <row r="998" spans="1:6">
      <c r="A998" s="44"/>
      <c r="B998" s="77"/>
      <c r="C998" s="78"/>
      <c r="D998" s="79"/>
      <c r="E998" s="80"/>
      <c r="F998" s="78"/>
    </row>
    <row r="999" spans="1:6">
      <c r="A999" s="44"/>
      <c r="B999" s="77"/>
      <c r="C999" s="78"/>
      <c r="D999" s="79"/>
      <c r="E999" s="80"/>
      <c r="F999" s="78"/>
    </row>
    <row r="1000" spans="1:6">
      <c r="A1000" s="44"/>
      <c r="B1000" s="77"/>
      <c r="C1000" s="78"/>
      <c r="D1000" s="79"/>
      <c r="E1000" s="80"/>
      <c r="F1000" s="78"/>
    </row>
    <row r="1001" spans="1:6">
      <c r="A1001" s="44"/>
      <c r="B1001" s="77"/>
      <c r="C1001" s="78"/>
      <c r="D1001" s="79"/>
      <c r="E1001" s="80"/>
      <c r="F1001" s="78"/>
    </row>
    <row r="1002" spans="1:6">
      <c r="A1002" s="44"/>
      <c r="B1002" s="77"/>
      <c r="C1002" s="78"/>
      <c r="D1002" s="79"/>
      <c r="E1002" s="80"/>
      <c r="F1002" s="78"/>
    </row>
    <row r="1003" spans="1:6">
      <c r="A1003" s="44"/>
      <c r="B1003" s="77"/>
      <c r="C1003" s="78"/>
      <c r="D1003" s="79"/>
      <c r="E1003" s="80"/>
      <c r="F1003" s="78"/>
    </row>
    <row r="1004" spans="1:6">
      <c r="A1004" s="44"/>
      <c r="B1004" s="77"/>
      <c r="C1004" s="78"/>
      <c r="D1004" s="79"/>
      <c r="E1004" s="80"/>
      <c r="F1004" s="78"/>
    </row>
    <row r="1005" spans="1:6">
      <c r="A1005" s="44"/>
      <c r="B1005" s="77"/>
      <c r="C1005" s="78"/>
      <c r="D1005" s="79"/>
      <c r="E1005" s="80"/>
      <c r="F1005" s="78"/>
    </row>
    <row r="1006" spans="1:6">
      <c r="A1006" s="44"/>
      <c r="B1006" s="77"/>
      <c r="C1006" s="78"/>
      <c r="D1006" s="79"/>
      <c r="E1006" s="80"/>
      <c r="F1006" s="78"/>
    </row>
    <row r="1007" spans="1:6">
      <c r="A1007" s="44"/>
      <c r="B1007" s="77"/>
      <c r="C1007" s="78"/>
      <c r="D1007" s="79"/>
      <c r="E1007" s="80"/>
      <c r="F1007" s="78"/>
    </row>
    <row r="1008" spans="1:6">
      <c r="A1008" s="44"/>
      <c r="B1008" s="77"/>
      <c r="C1008" s="78"/>
      <c r="D1008" s="79"/>
      <c r="E1008" s="80"/>
      <c r="F1008" s="78"/>
    </row>
    <row r="1009" spans="1:6">
      <c r="A1009" s="44"/>
      <c r="B1009" s="77"/>
      <c r="C1009" s="78"/>
      <c r="D1009" s="79"/>
      <c r="E1009" s="80"/>
      <c r="F1009" s="78"/>
    </row>
    <row r="1010" spans="1:6">
      <c r="A1010" s="44"/>
      <c r="B1010" s="77"/>
      <c r="C1010" s="78"/>
      <c r="D1010" s="79"/>
      <c r="E1010" s="80"/>
      <c r="F1010" s="78"/>
    </row>
    <row r="1011" spans="1:6">
      <c r="A1011" s="44"/>
      <c r="B1011" s="77"/>
      <c r="C1011" s="78"/>
      <c r="D1011" s="79"/>
      <c r="E1011" s="80"/>
      <c r="F1011" s="78"/>
    </row>
    <row r="1012" spans="1:6">
      <c r="A1012" s="44"/>
      <c r="B1012" s="77"/>
      <c r="C1012" s="78"/>
      <c r="D1012" s="79"/>
      <c r="E1012" s="80"/>
      <c r="F1012" s="78"/>
    </row>
    <row r="1013" spans="1:6">
      <c r="A1013" s="44"/>
      <c r="B1013" s="77"/>
      <c r="C1013" s="78"/>
      <c r="D1013" s="79"/>
      <c r="E1013" s="80"/>
      <c r="F1013" s="78"/>
    </row>
    <row r="1014" spans="1:6">
      <c r="A1014" s="44"/>
      <c r="B1014" s="77"/>
      <c r="C1014" s="78"/>
      <c r="D1014" s="79"/>
      <c r="E1014" s="80"/>
      <c r="F1014" s="78"/>
    </row>
    <row r="1015" spans="1:6">
      <c r="A1015" s="44"/>
      <c r="B1015" s="77"/>
      <c r="C1015" s="78"/>
      <c r="D1015" s="79"/>
      <c r="E1015" s="80"/>
      <c r="F1015" s="78"/>
    </row>
    <row r="1016" spans="1:6">
      <c r="A1016" s="44"/>
      <c r="B1016" s="77"/>
      <c r="C1016" s="78"/>
      <c r="D1016" s="79"/>
      <c r="E1016" s="80"/>
      <c r="F1016" s="78"/>
    </row>
    <row r="1017" spans="1:6">
      <c r="A1017" s="44"/>
      <c r="B1017" s="77"/>
      <c r="C1017" s="78"/>
      <c r="D1017" s="79"/>
      <c r="E1017" s="80"/>
      <c r="F1017" s="78"/>
    </row>
    <row r="1018" spans="1:6">
      <c r="A1018" s="44"/>
      <c r="B1018" s="77"/>
      <c r="C1018" s="78"/>
      <c r="D1018" s="79"/>
      <c r="E1018" s="80"/>
      <c r="F1018" s="78"/>
    </row>
    <row r="1019" spans="1:6">
      <c r="A1019" s="44"/>
      <c r="B1019" s="77"/>
      <c r="C1019" s="78"/>
      <c r="D1019" s="79"/>
      <c r="E1019" s="80"/>
      <c r="F1019" s="78"/>
    </row>
    <row r="1020" spans="1:6">
      <c r="A1020" s="44"/>
      <c r="B1020" s="77"/>
      <c r="C1020" s="78"/>
      <c r="D1020" s="79"/>
      <c r="E1020" s="80"/>
      <c r="F1020" s="78"/>
    </row>
    <row r="1021" spans="1:6">
      <c r="A1021" s="44"/>
      <c r="B1021" s="77"/>
      <c r="C1021" s="78"/>
      <c r="D1021" s="79"/>
      <c r="E1021" s="80"/>
      <c r="F1021" s="78"/>
    </row>
    <row r="1022" spans="1:6">
      <c r="A1022" s="44"/>
      <c r="B1022" s="77"/>
      <c r="C1022" s="78"/>
      <c r="D1022" s="79"/>
      <c r="E1022" s="80"/>
      <c r="F1022" s="78"/>
    </row>
    <row r="1023" spans="1:6">
      <c r="A1023" s="44"/>
      <c r="B1023" s="77"/>
      <c r="C1023" s="78"/>
      <c r="D1023" s="79"/>
      <c r="E1023" s="80"/>
      <c r="F1023" s="78"/>
    </row>
    <row r="1024" spans="1:6">
      <c r="A1024" s="44"/>
      <c r="B1024" s="77"/>
      <c r="C1024" s="78"/>
      <c r="D1024" s="79"/>
      <c r="E1024" s="80"/>
      <c r="F1024" s="78"/>
    </row>
    <row r="1025" spans="1:6">
      <c r="A1025" s="44"/>
      <c r="B1025" s="77"/>
      <c r="C1025" s="78"/>
      <c r="D1025" s="79"/>
      <c r="E1025" s="80"/>
      <c r="F1025" s="78"/>
    </row>
    <row r="1026" spans="1:6">
      <c r="A1026" s="44"/>
      <c r="B1026" s="77"/>
      <c r="C1026" s="78"/>
      <c r="D1026" s="79"/>
      <c r="E1026" s="80"/>
      <c r="F1026" s="78"/>
    </row>
    <row r="1027" spans="1:6">
      <c r="A1027" s="44"/>
      <c r="B1027" s="77"/>
      <c r="C1027" s="78"/>
      <c r="D1027" s="79"/>
      <c r="E1027" s="80"/>
      <c r="F1027" s="78"/>
    </row>
    <row r="1028" spans="1:6">
      <c r="A1028" s="44"/>
      <c r="B1028" s="77"/>
      <c r="C1028" s="78"/>
      <c r="D1028" s="79"/>
      <c r="E1028" s="80"/>
      <c r="F1028" s="78"/>
    </row>
    <row r="1029" spans="1:6">
      <c r="A1029" s="44"/>
      <c r="B1029" s="77"/>
      <c r="C1029" s="78"/>
      <c r="D1029" s="79"/>
      <c r="E1029" s="80"/>
      <c r="F1029" s="78"/>
    </row>
    <row r="1030" spans="1:6">
      <c r="A1030" s="44"/>
      <c r="B1030" s="77"/>
      <c r="C1030" s="78"/>
      <c r="D1030" s="79"/>
      <c r="E1030" s="80"/>
      <c r="F1030" s="78"/>
    </row>
    <row r="1031" spans="1:6">
      <c r="A1031" s="44"/>
      <c r="B1031" s="77"/>
      <c r="C1031" s="78"/>
      <c r="D1031" s="79"/>
      <c r="E1031" s="80"/>
      <c r="F1031" s="78"/>
    </row>
    <row r="1032" spans="1:6">
      <c r="A1032" s="44"/>
      <c r="B1032" s="77"/>
      <c r="C1032" s="78"/>
      <c r="D1032" s="79"/>
      <c r="E1032" s="80"/>
      <c r="F1032" s="78"/>
    </row>
    <row r="1033" spans="1:6">
      <c r="A1033" s="44"/>
      <c r="B1033" s="77"/>
      <c r="C1033" s="78"/>
      <c r="D1033" s="79"/>
      <c r="E1033" s="80"/>
      <c r="F1033" s="78"/>
    </row>
    <row r="1034" spans="1:6">
      <c r="A1034" s="44"/>
      <c r="B1034" s="77"/>
      <c r="C1034" s="78"/>
      <c r="D1034" s="79"/>
      <c r="E1034" s="80"/>
      <c r="F1034" s="78"/>
    </row>
    <row r="1035" spans="1:6">
      <c r="A1035" s="44"/>
      <c r="B1035" s="77"/>
      <c r="C1035" s="78"/>
      <c r="D1035" s="79"/>
      <c r="E1035" s="80"/>
      <c r="F1035" s="78"/>
    </row>
    <row r="1036" spans="1:6">
      <c r="A1036" s="44"/>
      <c r="B1036" s="77"/>
      <c r="C1036" s="78"/>
      <c r="D1036" s="79"/>
      <c r="E1036" s="80"/>
      <c r="F1036" s="78"/>
    </row>
    <row r="1037" spans="1:6">
      <c r="A1037" s="44"/>
      <c r="B1037" s="77"/>
      <c r="C1037" s="78"/>
      <c r="D1037" s="79"/>
      <c r="E1037" s="80"/>
      <c r="F1037" s="78"/>
    </row>
    <row r="1038" spans="1:6">
      <c r="A1038" s="44"/>
      <c r="B1038" s="77"/>
      <c r="C1038" s="78"/>
      <c r="D1038" s="79"/>
      <c r="E1038" s="80"/>
      <c r="F1038" s="78"/>
    </row>
    <row r="1039" spans="1:6">
      <c r="A1039" s="44"/>
      <c r="B1039" s="77"/>
      <c r="C1039" s="78"/>
      <c r="D1039" s="79"/>
      <c r="E1039" s="80"/>
      <c r="F1039" s="78"/>
    </row>
    <row r="1040" spans="1:6">
      <c r="A1040" s="44"/>
      <c r="B1040" s="77"/>
      <c r="C1040" s="78"/>
      <c r="D1040" s="79"/>
      <c r="E1040" s="80"/>
      <c r="F1040" s="78"/>
    </row>
    <row r="1041" spans="1:6">
      <c r="A1041" s="44"/>
      <c r="B1041" s="77"/>
      <c r="C1041" s="78"/>
      <c r="D1041" s="79"/>
      <c r="E1041" s="80"/>
      <c r="F1041" s="78"/>
    </row>
    <row r="1042" spans="1:6">
      <c r="A1042" s="44"/>
      <c r="B1042" s="77"/>
      <c r="C1042" s="78"/>
      <c r="D1042" s="79"/>
      <c r="E1042" s="80"/>
      <c r="F1042" s="78"/>
    </row>
    <row r="1043" spans="1:6">
      <c r="A1043" s="44"/>
      <c r="B1043" s="77"/>
      <c r="C1043" s="78"/>
      <c r="D1043" s="79"/>
      <c r="E1043" s="80"/>
      <c r="F1043" s="78"/>
    </row>
    <row r="1044" spans="1:6">
      <c r="A1044" s="44"/>
      <c r="B1044" s="77"/>
      <c r="C1044" s="78"/>
      <c r="D1044" s="79"/>
      <c r="E1044" s="80"/>
      <c r="F1044" s="78"/>
    </row>
    <row r="1045" spans="1:6">
      <c r="A1045" s="44"/>
      <c r="B1045" s="77"/>
      <c r="C1045" s="78"/>
      <c r="D1045" s="79"/>
      <c r="E1045" s="80"/>
      <c r="F1045" s="78"/>
    </row>
    <row r="1046" spans="1:6">
      <c r="A1046" s="44"/>
      <c r="B1046" s="77"/>
      <c r="C1046" s="78"/>
      <c r="D1046" s="79"/>
      <c r="E1046" s="80"/>
      <c r="F1046" s="78"/>
    </row>
    <row r="1047" spans="1:6">
      <c r="A1047" s="44"/>
      <c r="B1047" s="77"/>
      <c r="C1047" s="78"/>
      <c r="D1047" s="79"/>
      <c r="E1047" s="80"/>
      <c r="F1047" s="78"/>
    </row>
    <row r="1048" spans="1:6">
      <c r="A1048" s="44"/>
      <c r="B1048" s="77"/>
      <c r="C1048" s="78"/>
      <c r="D1048" s="79"/>
      <c r="E1048" s="80"/>
      <c r="F1048" s="78"/>
    </row>
    <row r="1049" spans="1:6">
      <c r="A1049" s="44"/>
      <c r="B1049" s="77"/>
      <c r="C1049" s="78"/>
      <c r="D1049" s="79"/>
      <c r="E1049" s="80"/>
      <c r="F1049" s="78"/>
    </row>
    <row r="1050" spans="1:6">
      <c r="A1050" s="44"/>
      <c r="B1050" s="77"/>
      <c r="C1050" s="78"/>
      <c r="D1050" s="79"/>
      <c r="E1050" s="80"/>
      <c r="F1050" s="78"/>
    </row>
    <row r="1051" spans="1:6">
      <c r="A1051" s="44"/>
      <c r="B1051" s="77"/>
      <c r="C1051" s="78"/>
      <c r="D1051" s="79"/>
      <c r="E1051" s="80"/>
      <c r="F1051" s="78"/>
    </row>
    <row r="1052" spans="1:6">
      <c r="A1052" s="44"/>
      <c r="B1052" s="77"/>
      <c r="C1052" s="78"/>
      <c r="D1052" s="79"/>
      <c r="E1052" s="80"/>
      <c r="F1052" s="78"/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83"/>
      <c r="B1066" s="84"/>
      <c r="C1066" s="85"/>
      <c r="D1066" s="86"/>
      <c r="E1066" s="87"/>
      <c r="F1066" s="85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F84736-2B94-4D6B-890D-3FF2D5D6A9B6}">
  <dimension ref="A1:G3121"/>
  <sheetViews>
    <sheetView showGridLines="0" zoomScaleNormal="100" workbookViewId="0">
      <selection activeCell="G5" sqref="G5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130">
        <v>43930</v>
      </c>
      <c r="B5" s="131">
        <v>0.3783217592592592</v>
      </c>
      <c r="C5" s="132">
        <v>45</v>
      </c>
      <c r="D5" s="133">
        <v>64.58</v>
      </c>
      <c r="E5" s="134">
        <v>2906.1</v>
      </c>
      <c r="F5" s="135" t="s">
        <v>24</v>
      </c>
    </row>
    <row r="6" spans="1:7">
      <c r="A6" s="130">
        <v>43930</v>
      </c>
      <c r="B6" s="131">
        <v>0.3783217592592592</v>
      </c>
      <c r="C6" s="132">
        <v>455</v>
      </c>
      <c r="D6" s="133">
        <v>64.58</v>
      </c>
      <c r="E6" s="134">
        <v>29383.899999999998</v>
      </c>
      <c r="F6" s="135" t="s">
        <v>24</v>
      </c>
    </row>
    <row r="7" spans="1:7">
      <c r="A7" s="130">
        <v>43930</v>
      </c>
      <c r="B7" s="131">
        <v>0.42017361111111112</v>
      </c>
      <c r="C7" s="132">
        <v>500</v>
      </c>
      <c r="D7" s="133">
        <v>65.099999999999994</v>
      </c>
      <c r="E7" s="134">
        <v>32549.999999999996</v>
      </c>
      <c r="F7" s="135" t="s">
        <v>24</v>
      </c>
    </row>
    <row r="8" spans="1:7">
      <c r="A8" s="130">
        <v>43930</v>
      </c>
      <c r="B8" s="131">
        <v>0.45089120370370367</v>
      </c>
      <c r="C8" s="132">
        <v>141</v>
      </c>
      <c r="D8" s="133">
        <v>64.7</v>
      </c>
      <c r="E8" s="134">
        <v>9122.7000000000007</v>
      </c>
      <c r="F8" s="135" t="s">
        <v>24</v>
      </c>
    </row>
    <row r="9" spans="1:7">
      <c r="A9" s="130">
        <v>43930</v>
      </c>
      <c r="B9" s="131">
        <v>0.45090277777777782</v>
      </c>
      <c r="C9" s="132">
        <v>359</v>
      </c>
      <c r="D9" s="133">
        <v>64.7</v>
      </c>
      <c r="E9" s="134">
        <v>23227.3</v>
      </c>
      <c r="F9" s="135" t="s">
        <v>24</v>
      </c>
    </row>
    <row r="10" spans="1:7">
      <c r="A10" s="130">
        <v>43930</v>
      </c>
      <c r="B10" s="131">
        <v>0.46006944444444442</v>
      </c>
      <c r="C10" s="132">
        <v>200</v>
      </c>
      <c r="D10" s="133">
        <v>64.5</v>
      </c>
      <c r="E10" s="134">
        <v>12900</v>
      </c>
      <c r="F10" s="135" t="s">
        <v>24</v>
      </c>
    </row>
    <row r="11" spans="1:7">
      <c r="A11" s="130">
        <v>43930</v>
      </c>
      <c r="B11" s="131">
        <v>0.46006944444444442</v>
      </c>
      <c r="C11" s="132">
        <v>437</v>
      </c>
      <c r="D11" s="133">
        <v>64.5</v>
      </c>
      <c r="E11" s="134">
        <v>28186.5</v>
      </c>
      <c r="F11" s="135" t="s">
        <v>24</v>
      </c>
    </row>
    <row r="12" spans="1:7">
      <c r="A12" s="130">
        <v>43930</v>
      </c>
      <c r="B12" s="131">
        <v>0.46006944444444442</v>
      </c>
      <c r="C12" s="132">
        <v>71</v>
      </c>
      <c r="D12" s="133">
        <v>64.5</v>
      </c>
      <c r="E12" s="134">
        <v>4579.5</v>
      </c>
      <c r="F12" s="135" t="s">
        <v>24</v>
      </c>
    </row>
    <row r="13" spans="1:7">
      <c r="A13" s="130">
        <v>43930</v>
      </c>
      <c r="B13" s="131">
        <v>0.46006944444444442</v>
      </c>
      <c r="C13" s="132">
        <v>7</v>
      </c>
      <c r="D13" s="133">
        <v>64.5</v>
      </c>
      <c r="E13" s="134">
        <v>451.5</v>
      </c>
      <c r="F13" s="135" t="s">
        <v>24</v>
      </c>
    </row>
    <row r="14" spans="1:7">
      <c r="A14" s="130">
        <v>43930</v>
      </c>
      <c r="B14" s="131">
        <v>0.46006944444444442</v>
      </c>
      <c r="C14" s="132">
        <v>90</v>
      </c>
      <c r="D14" s="133">
        <v>64.5</v>
      </c>
      <c r="E14" s="134">
        <v>5805</v>
      </c>
      <c r="F14" s="135" t="s">
        <v>24</v>
      </c>
    </row>
    <row r="15" spans="1:7">
      <c r="A15" s="130">
        <v>43930</v>
      </c>
      <c r="B15" s="131">
        <v>0.46006944444444442</v>
      </c>
      <c r="C15" s="132">
        <v>82</v>
      </c>
      <c r="D15" s="133">
        <v>64.5</v>
      </c>
      <c r="E15" s="134">
        <v>5289</v>
      </c>
      <c r="F15" s="135" t="s">
        <v>24</v>
      </c>
    </row>
    <row r="16" spans="1:7">
      <c r="A16" s="130">
        <v>43930</v>
      </c>
      <c r="B16" s="131">
        <v>0.46006944444444442</v>
      </c>
      <c r="C16" s="132">
        <v>92</v>
      </c>
      <c r="D16" s="133">
        <v>64.5</v>
      </c>
      <c r="E16" s="134">
        <v>5934</v>
      </c>
      <c r="F16" s="135" t="s">
        <v>24</v>
      </c>
    </row>
    <row r="17" spans="1:6">
      <c r="A17" s="130">
        <v>43930</v>
      </c>
      <c r="B17" s="131">
        <v>0.46006944444444442</v>
      </c>
      <c r="C17" s="132">
        <v>57</v>
      </c>
      <c r="D17" s="133">
        <v>64.5</v>
      </c>
      <c r="E17" s="134">
        <v>3676.5</v>
      </c>
      <c r="F17" s="135" t="s">
        <v>24</v>
      </c>
    </row>
    <row r="18" spans="1:6">
      <c r="A18" s="130">
        <v>43930</v>
      </c>
      <c r="B18" s="131">
        <v>0.46006944444444442</v>
      </c>
      <c r="C18" s="132">
        <v>70</v>
      </c>
      <c r="D18" s="133">
        <v>64.5</v>
      </c>
      <c r="E18" s="134">
        <v>4515</v>
      </c>
      <c r="F18" s="135" t="s">
        <v>24</v>
      </c>
    </row>
    <row r="19" spans="1:6">
      <c r="A19" s="130">
        <v>43930</v>
      </c>
      <c r="B19" s="131">
        <v>0.46006944444444442</v>
      </c>
      <c r="C19" s="132">
        <v>125</v>
      </c>
      <c r="D19" s="133">
        <v>64.5</v>
      </c>
      <c r="E19" s="134">
        <v>8062.5</v>
      </c>
      <c r="F19" s="135" t="s">
        <v>24</v>
      </c>
    </row>
    <row r="20" spans="1:6">
      <c r="A20" s="130">
        <v>43930</v>
      </c>
      <c r="B20" s="131">
        <v>0.46006944444444442</v>
      </c>
      <c r="C20" s="132">
        <v>61</v>
      </c>
      <c r="D20" s="133">
        <v>64.48</v>
      </c>
      <c r="E20" s="134">
        <v>3933.28</v>
      </c>
      <c r="F20" s="135" t="s">
        <v>24</v>
      </c>
    </row>
    <row r="21" spans="1:6">
      <c r="A21" s="130">
        <v>43930</v>
      </c>
      <c r="B21" s="131">
        <v>0.46006944444444442</v>
      </c>
      <c r="C21" s="132">
        <v>85</v>
      </c>
      <c r="D21" s="133">
        <v>64.48</v>
      </c>
      <c r="E21" s="134">
        <v>5480.8</v>
      </c>
      <c r="F21" s="135" t="s">
        <v>24</v>
      </c>
    </row>
    <row r="22" spans="1:6">
      <c r="A22" s="130">
        <v>43930</v>
      </c>
      <c r="B22" s="131">
        <v>0.46006944444444442</v>
      </c>
      <c r="C22" s="132">
        <v>90</v>
      </c>
      <c r="D22" s="133">
        <v>64.48</v>
      </c>
      <c r="E22" s="134">
        <v>5803.2000000000007</v>
      </c>
      <c r="F22" s="135" t="s">
        <v>24</v>
      </c>
    </row>
    <row r="23" spans="1:6">
      <c r="A23" s="130">
        <v>43930</v>
      </c>
      <c r="B23" s="131">
        <v>0.46006944444444442</v>
      </c>
      <c r="C23" s="132">
        <v>59</v>
      </c>
      <c r="D23" s="133">
        <v>64.48</v>
      </c>
      <c r="E23" s="134">
        <v>3804.32</v>
      </c>
      <c r="F23" s="135" t="s">
        <v>24</v>
      </c>
    </row>
    <row r="24" spans="1:6">
      <c r="A24" s="130">
        <v>43930</v>
      </c>
      <c r="B24" s="131">
        <v>0.46006944444444442</v>
      </c>
      <c r="C24" s="132">
        <v>92</v>
      </c>
      <c r="D24" s="133">
        <v>64.48</v>
      </c>
      <c r="E24" s="134">
        <v>5932.1600000000008</v>
      </c>
      <c r="F24" s="135" t="s">
        <v>24</v>
      </c>
    </row>
    <row r="25" spans="1:6">
      <c r="A25" s="130">
        <v>43930</v>
      </c>
      <c r="B25" s="131">
        <v>0.46006944444444442</v>
      </c>
      <c r="C25" s="132">
        <v>39</v>
      </c>
      <c r="D25" s="133">
        <v>64.48</v>
      </c>
      <c r="E25" s="134">
        <v>2514.7200000000003</v>
      </c>
      <c r="F25" s="135" t="s">
        <v>24</v>
      </c>
    </row>
    <row r="26" spans="1:6">
      <c r="A26" s="130">
        <v>43930</v>
      </c>
      <c r="B26" s="131">
        <v>0.46006944444444442</v>
      </c>
      <c r="C26" s="132">
        <v>42</v>
      </c>
      <c r="D26" s="133">
        <v>64.459999999999994</v>
      </c>
      <c r="E26" s="134">
        <v>2707.3199999999997</v>
      </c>
      <c r="F26" s="135" t="s">
        <v>24</v>
      </c>
    </row>
    <row r="27" spans="1:6">
      <c r="A27" s="130">
        <v>43930</v>
      </c>
      <c r="B27" s="131">
        <v>0.46006944444444442</v>
      </c>
      <c r="C27" s="132">
        <v>147</v>
      </c>
      <c r="D27" s="133">
        <v>64.459999999999994</v>
      </c>
      <c r="E27" s="134">
        <v>9475.619999999999</v>
      </c>
      <c r="F27" s="135" t="s">
        <v>24</v>
      </c>
    </row>
    <row r="28" spans="1:6">
      <c r="A28" s="130">
        <v>43930</v>
      </c>
      <c r="B28" s="131">
        <v>0.46006944444444442</v>
      </c>
      <c r="C28" s="132">
        <v>59</v>
      </c>
      <c r="D28" s="133">
        <v>64.459999999999994</v>
      </c>
      <c r="E28" s="134">
        <v>3803.1399999999994</v>
      </c>
      <c r="F28" s="135" t="s">
        <v>24</v>
      </c>
    </row>
    <row r="29" spans="1:6">
      <c r="A29" s="130">
        <v>43930</v>
      </c>
      <c r="B29" s="131">
        <v>0.46006944444444442</v>
      </c>
      <c r="C29" s="132">
        <v>90</v>
      </c>
      <c r="D29" s="133">
        <v>64.459999999999994</v>
      </c>
      <c r="E29" s="134">
        <v>5801.4</v>
      </c>
      <c r="F29" s="135" t="s">
        <v>24</v>
      </c>
    </row>
    <row r="30" spans="1:6">
      <c r="A30" s="130">
        <v>43930</v>
      </c>
      <c r="B30" s="131">
        <v>0.46006944444444442</v>
      </c>
      <c r="C30" s="132">
        <v>64</v>
      </c>
      <c r="D30" s="133">
        <v>64.459999999999994</v>
      </c>
      <c r="E30" s="134">
        <v>4125.4399999999996</v>
      </c>
      <c r="F30" s="135" t="s">
        <v>24</v>
      </c>
    </row>
    <row r="31" spans="1:6">
      <c r="A31" s="130">
        <v>43930</v>
      </c>
      <c r="B31" s="131">
        <v>0.46006944444444442</v>
      </c>
      <c r="C31" s="132">
        <v>94</v>
      </c>
      <c r="D31" s="133">
        <v>64.459999999999994</v>
      </c>
      <c r="E31" s="134">
        <v>6059.24</v>
      </c>
      <c r="F31" s="135" t="s">
        <v>24</v>
      </c>
    </row>
    <row r="32" spans="1:6">
      <c r="A32" s="130">
        <v>43930</v>
      </c>
      <c r="B32" s="131">
        <v>0.46006944444444442</v>
      </c>
      <c r="C32" s="132">
        <v>125</v>
      </c>
      <c r="D32" s="133">
        <v>64.459999999999994</v>
      </c>
      <c r="E32" s="134">
        <v>8057.4999999999991</v>
      </c>
      <c r="F32" s="135" t="s">
        <v>24</v>
      </c>
    </row>
    <row r="33" spans="1:6">
      <c r="A33" s="130">
        <v>43930</v>
      </c>
      <c r="B33" s="131">
        <v>0.46006944444444442</v>
      </c>
      <c r="C33" s="132">
        <v>722</v>
      </c>
      <c r="D33" s="133">
        <v>64.5</v>
      </c>
      <c r="E33" s="134">
        <v>46569</v>
      </c>
      <c r="F33" s="135" t="s">
        <v>24</v>
      </c>
    </row>
    <row r="34" spans="1:6">
      <c r="A34" s="130">
        <v>43930</v>
      </c>
      <c r="B34" s="131">
        <v>0.4601851851851852</v>
      </c>
      <c r="C34" s="132">
        <v>72</v>
      </c>
      <c r="D34" s="133">
        <v>64.52</v>
      </c>
      <c r="E34" s="134">
        <v>4645.4399999999996</v>
      </c>
      <c r="F34" s="135" t="s">
        <v>24</v>
      </c>
    </row>
    <row r="35" spans="1:6">
      <c r="A35" s="130">
        <v>43930</v>
      </c>
      <c r="B35" s="131">
        <v>0.4601851851851852</v>
      </c>
      <c r="C35" s="132">
        <v>125</v>
      </c>
      <c r="D35" s="133">
        <v>64.52</v>
      </c>
      <c r="E35" s="134">
        <v>8064.9999999999991</v>
      </c>
      <c r="F35" s="135" t="s">
        <v>24</v>
      </c>
    </row>
    <row r="36" spans="1:6">
      <c r="A36" s="130">
        <v>43930</v>
      </c>
      <c r="B36" s="131">
        <v>0.4601851851851852</v>
      </c>
      <c r="C36" s="132">
        <v>4</v>
      </c>
      <c r="D36" s="133">
        <v>64.5</v>
      </c>
      <c r="E36" s="134">
        <v>258</v>
      </c>
      <c r="F36" s="135" t="s">
        <v>24</v>
      </c>
    </row>
    <row r="37" spans="1:6">
      <c r="A37" s="130">
        <v>43930</v>
      </c>
      <c r="B37" s="131">
        <v>0.4601851851851852</v>
      </c>
      <c r="C37" s="132">
        <v>1213</v>
      </c>
      <c r="D37" s="133">
        <v>64.52</v>
      </c>
      <c r="E37" s="134">
        <v>78262.759999999995</v>
      </c>
      <c r="F37" s="135" t="s">
        <v>24</v>
      </c>
    </row>
    <row r="38" spans="1:6">
      <c r="A38" s="130">
        <v>43930</v>
      </c>
      <c r="B38" s="131">
        <v>0.4601851851851852</v>
      </c>
      <c r="C38" s="132">
        <v>586</v>
      </c>
      <c r="D38" s="133">
        <v>64.52</v>
      </c>
      <c r="E38" s="134">
        <v>37808.720000000001</v>
      </c>
      <c r="F38" s="135" t="s">
        <v>24</v>
      </c>
    </row>
    <row r="39" spans="1:6">
      <c r="A39" s="130">
        <v>43930</v>
      </c>
      <c r="B39" s="131">
        <v>0.46026620370370369</v>
      </c>
      <c r="C39" s="132">
        <v>84</v>
      </c>
      <c r="D39" s="133">
        <v>64.56</v>
      </c>
      <c r="E39" s="134">
        <v>5423.04</v>
      </c>
      <c r="F39" s="135" t="s">
        <v>24</v>
      </c>
    </row>
    <row r="40" spans="1:6">
      <c r="A40" s="130">
        <v>43930</v>
      </c>
      <c r="B40" s="131">
        <v>0.46026620370370369</v>
      </c>
      <c r="C40" s="132">
        <v>125</v>
      </c>
      <c r="D40" s="133">
        <v>64.56</v>
      </c>
      <c r="E40" s="134">
        <v>8070</v>
      </c>
      <c r="F40" s="135" t="s">
        <v>24</v>
      </c>
    </row>
    <row r="41" spans="1:6">
      <c r="A41" s="130">
        <v>43930</v>
      </c>
      <c r="B41" s="131">
        <v>0.46026620370370369</v>
      </c>
      <c r="C41" s="132">
        <v>70</v>
      </c>
      <c r="D41" s="133">
        <v>64.56</v>
      </c>
      <c r="E41" s="134">
        <v>4519.2</v>
      </c>
      <c r="F41" s="135" t="s">
        <v>24</v>
      </c>
    </row>
    <row r="42" spans="1:6">
      <c r="A42" s="130">
        <v>43930</v>
      </c>
      <c r="B42" s="131">
        <v>0.46026620370370369</v>
      </c>
      <c r="C42" s="132">
        <v>112</v>
      </c>
      <c r="D42" s="133">
        <v>64.56</v>
      </c>
      <c r="E42" s="134">
        <v>7230.72</v>
      </c>
      <c r="F42" s="135" t="s">
        <v>24</v>
      </c>
    </row>
    <row r="43" spans="1:6">
      <c r="A43" s="130">
        <v>43930</v>
      </c>
      <c r="B43" s="131">
        <v>0.46026620370370369</v>
      </c>
      <c r="C43" s="132">
        <v>61</v>
      </c>
      <c r="D43" s="133">
        <v>64.56</v>
      </c>
      <c r="E43" s="134">
        <v>3938.1600000000003</v>
      </c>
      <c r="F43" s="135" t="s">
        <v>24</v>
      </c>
    </row>
    <row r="44" spans="1:6">
      <c r="A44" s="130">
        <v>43930</v>
      </c>
      <c r="B44" s="131">
        <v>0.46026620370370369</v>
      </c>
      <c r="C44" s="132">
        <v>65</v>
      </c>
      <c r="D44" s="133">
        <v>64.56</v>
      </c>
      <c r="E44" s="134">
        <v>4196.4000000000005</v>
      </c>
      <c r="F44" s="135" t="s">
        <v>24</v>
      </c>
    </row>
    <row r="45" spans="1:6">
      <c r="A45" s="130">
        <v>43930</v>
      </c>
      <c r="B45" s="131">
        <v>0.46026620370370369</v>
      </c>
      <c r="C45" s="132">
        <v>88</v>
      </c>
      <c r="D45" s="133">
        <v>64.56</v>
      </c>
      <c r="E45" s="134">
        <v>5681.2800000000007</v>
      </c>
      <c r="F45" s="135" t="s">
        <v>24</v>
      </c>
    </row>
    <row r="46" spans="1:6">
      <c r="A46" s="130">
        <v>43930</v>
      </c>
      <c r="B46" s="131">
        <v>0.46026620370370369</v>
      </c>
      <c r="C46" s="132">
        <v>90</v>
      </c>
      <c r="D46" s="133">
        <v>64.56</v>
      </c>
      <c r="E46" s="134">
        <v>5810.4000000000005</v>
      </c>
      <c r="F46" s="135" t="s">
        <v>24</v>
      </c>
    </row>
    <row r="47" spans="1:6">
      <c r="A47" s="130">
        <v>43930</v>
      </c>
      <c r="B47" s="131">
        <v>0.46026620370370369</v>
      </c>
      <c r="C47" s="132">
        <v>100</v>
      </c>
      <c r="D47" s="133">
        <v>64.56</v>
      </c>
      <c r="E47" s="134">
        <v>6456</v>
      </c>
      <c r="F47" s="135" t="s">
        <v>24</v>
      </c>
    </row>
    <row r="48" spans="1:6">
      <c r="A48" s="130">
        <v>43930</v>
      </c>
      <c r="B48" s="131">
        <v>0.46026620370370369</v>
      </c>
      <c r="C48" s="132">
        <v>80</v>
      </c>
      <c r="D48" s="133">
        <v>64.56</v>
      </c>
      <c r="E48" s="134">
        <v>5164.8</v>
      </c>
      <c r="F48" s="135" t="s">
        <v>24</v>
      </c>
    </row>
    <row r="49" spans="1:6">
      <c r="A49" s="130">
        <v>43930</v>
      </c>
      <c r="B49" s="131">
        <v>0.46026620370370369</v>
      </c>
      <c r="C49" s="132">
        <v>125</v>
      </c>
      <c r="D49" s="133">
        <v>64.56</v>
      </c>
      <c r="E49" s="134">
        <v>8070</v>
      </c>
      <c r="F49" s="135" t="s">
        <v>24</v>
      </c>
    </row>
    <row r="50" spans="1:6">
      <c r="A50" s="130">
        <v>43930</v>
      </c>
      <c r="B50" s="131">
        <v>0.46569444444444441</v>
      </c>
      <c r="C50" s="132">
        <v>51</v>
      </c>
      <c r="D50" s="133">
        <v>64.28</v>
      </c>
      <c r="E50" s="134">
        <v>3278.28</v>
      </c>
      <c r="F50" s="135" t="s">
        <v>24</v>
      </c>
    </row>
    <row r="51" spans="1:6">
      <c r="A51" s="130">
        <v>43930</v>
      </c>
      <c r="B51" s="131">
        <v>0.46569444444444441</v>
      </c>
      <c r="C51" s="132">
        <v>100</v>
      </c>
      <c r="D51" s="133">
        <v>64.28</v>
      </c>
      <c r="E51" s="134">
        <v>6428</v>
      </c>
      <c r="F51" s="135" t="s">
        <v>24</v>
      </c>
    </row>
    <row r="52" spans="1:6">
      <c r="A52" s="130">
        <v>43930</v>
      </c>
      <c r="B52" s="131">
        <v>0.46569444444444441</v>
      </c>
      <c r="C52" s="132">
        <v>90</v>
      </c>
      <c r="D52" s="133">
        <v>64.28</v>
      </c>
      <c r="E52" s="134">
        <v>5785.2</v>
      </c>
      <c r="F52" s="135" t="s">
        <v>24</v>
      </c>
    </row>
    <row r="53" spans="1:6">
      <c r="A53" s="130">
        <v>43930</v>
      </c>
      <c r="B53" s="131">
        <v>0.46569444444444441</v>
      </c>
      <c r="C53" s="132">
        <v>67</v>
      </c>
      <c r="D53" s="133">
        <v>64.28</v>
      </c>
      <c r="E53" s="134">
        <v>4306.76</v>
      </c>
      <c r="F53" s="135" t="s">
        <v>24</v>
      </c>
    </row>
    <row r="54" spans="1:6">
      <c r="A54" s="130">
        <v>43930</v>
      </c>
      <c r="B54" s="131">
        <v>0.46569444444444441</v>
      </c>
      <c r="C54" s="132">
        <v>67</v>
      </c>
      <c r="D54" s="133">
        <v>64.28</v>
      </c>
      <c r="E54" s="134">
        <v>4306.76</v>
      </c>
      <c r="F54" s="135" t="s">
        <v>24</v>
      </c>
    </row>
    <row r="55" spans="1:6">
      <c r="A55" s="130">
        <v>43930</v>
      </c>
      <c r="B55" s="131">
        <v>0.46569444444444441</v>
      </c>
      <c r="C55" s="132">
        <v>125</v>
      </c>
      <c r="D55" s="133">
        <v>64.28</v>
      </c>
      <c r="E55" s="134">
        <v>8035</v>
      </c>
      <c r="F55" s="135" t="s">
        <v>24</v>
      </c>
    </row>
    <row r="56" spans="1:6">
      <c r="A56" s="130">
        <v>43930</v>
      </c>
      <c r="B56" s="131">
        <v>0.4716319444444444</v>
      </c>
      <c r="C56" s="132">
        <v>223</v>
      </c>
      <c r="D56" s="133">
        <v>64</v>
      </c>
      <c r="E56" s="134">
        <v>14272</v>
      </c>
      <c r="F56" s="135" t="s">
        <v>24</v>
      </c>
    </row>
    <row r="57" spans="1:6">
      <c r="A57" s="130">
        <v>43930</v>
      </c>
      <c r="B57" s="131">
        <v>0.47174768518518517</v>
      </c>
      <c r="C57" s="132">
        <v>777</v>
      </c>
      <c r="D57" s="133">
        <v>64</v>
      </c>
      <c r="E57" s="134">
        <v>49728</v>
      </c>
      <c r="F57" s="135" t="s">
        <v>24</v>
      </c>
    </row>
    <row r="58" spans="1:6">
      <c r="A58" s="130">
        <v>43930</v>
      </c>
      <c r="B58" s="131">
        <v>0.47950231481481481</v>
      </c>
      <c r="C58" s="132">
        <v>57</v>
      </c>
      <c r="D58" s="133">
        <v>64.319999999999993</v>
      </c>
      <c r="E58" s="134">
        <v>3666.24</v>
      </c>
      <c r="F58" s="135" t="s">
        <v>24</v>
      </c>
    </row>
    <row r="59" spans="1:6">
      <c r="A59" s="130">
        <v>43930</v>
      </c>
      <c r="B59" s="131">
        <v>0.47950231481481481</v>
      </c>
      <c r="C59" s="132">
        <v>74</v>
      </c>
      <c r="D59" s="133">
        <v>64.319999999999993</v>
      </c>
      <c r="E59" s="134">
        <v>4759.6799999999994</v>
      </c>
      <c r="F59" s="135" t="s">
        <v>24</v>
      </c>
    </row>
    <row r="60" spans="1:6">
      <c r="A60" s="130">
        <v>43930</v>
      </c>
      <c r="B60" s="131">
        <v>0.47950231481481481</v>
      </c>
      <c r="C60" s="132">
        <v>90</v>
      </c>
      <c r="D60" s="133">
        <v>64.319999999999993</v>
      </c>
      <c r="E60" s="134">
        <v>5788.7999999999993</v>
      </c>
      <c r="F60" s="135" t="s">
        <v>24</v>
      </c>
    </row>
    <row r="61" spans="1:6">
      <c r="A61" s="130">
        <v>43930</v>
      </c>
      <c r="B61" s="131">
        <v>0.47950231481481481</v>
      </c>
      <c r="C61" s="132">
        <v>105</v>
      </c>
      <c r="D61" s="133">
        <v>64.319999999999993</v>
      </c>
      <c r="E61" s="134">
        <v>6753.5999999999995</v>
      </c>
      <c r="F61" s="135" t="s">
        <v>24</v>
      </c>
    </row>
    <row r="62" spans="1:6">
      <c r="A62" s="130">
        <v>43930</v>
      </c>
      <c r="B62" s="131">
        <v>0.47950231481481481</v>
      </c>
      <c r="C62" s="132">
        <v>125</v>
      </c>
      <c r="D62" s="133">
        <v>64.319999999999993</v>
      </c>
      <c r="E62" s="134">
        <v>8039.9999999999991</v>
      </c>
      <c r="F62" s="135" t="s">
        <v>24</v>
      </c>
    </row>
    <row r="63" spans="1:6">
      <c r="A63" s="130">
        <v>43930</v>
      </c>
      <c r="B63" s="131">
        <v>0.47950231481481481</v>
      </c>
      <c r="C63" s="132">
        <v>38</v>
      </c>
      <c r="D63" s="133">
        <v>64.3</v>
      </c>
      <c r="E63" s="134">
        <v>2443.4</v>
      </c>
      <c r="F63" s="135" t="s">
        <v>24</v>
      </c>
    </row>
    <row r="64" spans="1:6">
      <c r="A64" s="130">
        <v>43930</v>
      </c>
      <c r="B64" s="131">
        <v>0.47950231481481481</v>
      </c>
      <c r="C64" s="132">
        <v>62</v>
      </c>
      <c r="D64" s="133">
        <v>64.3</v>
      </c>
      <c r="E64" s="134">
        <v>3986.6</v>
      </c>
      <c r="F64" s="135" t="s">
        <v>24</v>
      </c>
    </row>
    <row r="65" spans="1:6">
      <c r="A65" s="130">
        <v>43930</v>
      </c>
      <c r="B65" s="131">
        <v>0.479525462962963</v>
      </c>
      <c r="C65" s="132">
        <v>425</v>
      </c>
      <c r="D65" s="133">
        <v>64.319999999999993</v>
      </c>
      <c r="E65" s="134">
        <v>27335.999999999996</v>
      </c>
      <c r="F65" s="135" t="s">
        <v>24</v>
      </c>
    </row>
    <row r="66" spans="1:6">
      <c r="A66" s="130">
        <v>43930</v>
      </c>
      <c r="B66" s="131">
        <v>0.479525462962963</v>
      </c>
      <c r="C66" s="132">
        <v>24</v>
      </c>
      <c r="D66" s="133">
        <v>64.319999999999993</v>
      </c>
      <c r="E66" s="134">
        <v>1543.6799999999998</v>
      </c>
      <c r="F66" s="135" t="s">
        <v>24</v>
      </c>
    </row>
    <row r="67" spans="1:6">
      <c r="A67" s="130">
        <v>43930</v>
      </c>
      <c r="B67" s="131">
        <v>0.52068287037037042</v>
      </c>
      <c r="C67" s="132">
        <v>4</v>
      </c>
      <c r="D67" s="133">
        <v>64.400000000000006</v>
      </c>
      <c r="E67" s="134">
        <v>257.60000000000002</v>
      </c>
      <c r="F67" s="135" t="s">
        <v>24</v>
      </c>
    </row>
    <row r="68" spans="1:6">
      <c r="A68" s="130">
        <v>43930</v>
      </c>
      <c r="B68" s="131">
        <v>0.52068287037037042</v>
      </c>
      <c r="C68" s="132">
        <v>92</v>
      </c>
      <c r="D68" s="133">
        <v>64.400000000000006</v>
      </c>
      <c r="E68" s="134">
        <v>5924.8</v>
      </c>
      <c r="F68" s="135" t="s">
        <v>24</v>
      </c>
    </row>
    <row r="69" spans="1:6">
      <c r="A69" s="130">
        <v>43930</v>
      </c>
      <c r="B69" s="131">
        <v>0.52068287037037042</v>
      </c>
      <c r="C69" s="132">
        <v>144</v>
      </c>
      <c r="D69" s="133">
        <v>64.400000000000006</v>
      </c>
      <c r="E69" s="134">
        <v>9273.6</v>
      </c>
      <c r="F69" s="135" t="s">
        <v>24</v>
      </c>
    </row>
    <row r="70" spans="1:6">
      <c r="A70" s="130">
        <v>43930</v>
      </c>
      <c r="B70" s="131">
        <v>0.52068287037037042</v>
      </c>
      <c r="C70" s="132">
        <v>237</v>
      </c>
      <c r="D70" s="133">
        <v>64.400000000000006</v>
      </c>
      <c r="E70" s="134">
        <v>15262.800000000001</v>
      </c>
      <c r="F70" s="135" t="s">
        <v>24</v>
      </c>
    </row>
    <row r="71" spans="1:6">
      <c r="A71" s="130">
        <v>43930</v>
      </c>
      <c r="B71" s="131">
        <v>0.52068287037037042</v>
      </c>
      <c r="C71" s="132">
        <v>23</v>
      </c>
      <c r="D71" s="133">
        <v>64.400000000000006</v>
      </c>
      <c r="E71" s="134">
        <v>1481.2</v>
      </c>
      <c r="F71" s="135" t="s">
        <v>24</v>
      </c>
    </row>
    <row r="72" spans="1:6">
      <c r="A72" s="130">
        <v>43930</v>
      </c>
      <c r="B72" s="131">
        <v>0.52614583333333331</v>
      </c>
      <c r="C72" s="132">
        <v>136</v>
      </c>
      <c r="D72" s="133">
        <v>64.58</v>
      </c>
      <c r="E72" s="134">
        <v>8782.8799999999992</v>
      </c>
      <c r="F72" s="135" t="s">
        <v>24</v>
      </c>
    </row>
    <row r="73" spans="1:6">
      <c r="A73" s="130">
        <v>43930</v>
      </c>
      <c r="B73" s="131">
        <v>0.52614583333333331</v>
      </c>
      <c r="C73" s="132">
        <v>88</v>
      </c>
      <c r="D73" s="133">
        <v>64.58</v>
      </c>
      <c r="E73" s="134">
        <v>5683.04</v>
      </c>
      <c r="F73" s="135" t="s">
        <v>24</v>
      </c>
    </row>
    <row r="74" spans="1:6">
      <c r="A74" s="130">
        <v>43930</v>
      </c>
      <c r="B74" s="131">
        <v>0.52614583333333331</v>
      </c>
      <c r="C74" s="132">
        <v>90</v>
      </c>
      <c r="D74" s="133">
        <v>64.58</v>
      </c>
      <c r="E74" s="134">
        <v>5812.2</v>
      </c>
      <c r="F74" s="135" t="s">
        <v>24</v>
      </c>
    </row>
    <row r="75" spans="1:6">
      <c r="A75" s="130">
        <v>43930</v>
      </c>
      <c r="B75" s="131">
        <v>0.52614583333333331</v>
      </c>
      <c r="C75" s="132">
        <v>59</v>
      </c>
      <c r="D75" s="133">
        <v>64.58</v>
      </c>
      <c r="E75" s="134">
        <v>3810.22</v>
      </c>
      <c r="F75" s="135" t="s">
        <v>24</v>
      </c>
    </row>
    <row r="76" spans="1:6">
      <c r="A76" s="130">
        <v>43930</v>
      </c>
      <c r="B76" s="131">
        <v>0.52614583333333331</v>
      </c>
      <c r="C76" s="132">
        <v>100</v>
      </c>
      <c r="D76" s="133">
        <v>64.58</v>
      </c>
      <c r="E76" s="134">
        <v>6458</v>
      </c>
      <c r="F76" s="135" t="s">
        <v>24</v>
      </c>
    </row>
    <row r="77" spans="1:6">
      <c r="A77" s="130">
        <v>43930</v>
      </c>
      <c r="B77" s="131">
        <v>0.52614583333333331</v>
      </c>
      <c r="C77" s="132">
        <v>74</v>
      </c>
      <c r="D77" s="133">
        <v>64.58</v>
      </c>
      <c r="E77" s="134">
        <v>4778.92</v>
      </c>
      <c r="F77" s="135" t="s">
        <v>24</v>
      </c>
    </row>
    <row r="78" spans="1:6">
      <c r="A78" s="130">
        <v>43930</v>
      </c>
      <c r="B78" s="131">
        <v>0.52614583333333331</v>
      </c>
      <c r="C78" s="132">
        <v>90</v>
      </c>
      <c r="D78" s="133">
        <v>64.58</v>
      </c>
      <c r="E78" s="134">
        <v>5812.2</v>
      </c>
      <c r="F78" s="135" t="s">
        <v>24</v>
      </c>
    </row>
    <row r="79" spans="1:6">
      <c r="A79" s="130">
        <v>43930</v>
      </c>
      <c r="B79" s="131">
        <v>0.52614583333333331</v>
      </c>
      <c r="C79" s="132">
        <v>150</v>
      </c>
      <c r="D79" s="133">
        <v>64.58</v>
      </c>
      <c r="E79" s="134">
        <v>9687</v>
      </c>
      <c r="F79" s="135" t="s">
        <v>24</v>
      </c>
    </row>
    <row r="80" spans="1:6">
      <c r="A80" s="130">
        <v>43930</v>
      </c>
      <c r="B80" s="131">
        <v>0.52614583333333331</v>
      </c>
      <c r="C80" s="132">
        <v>88</v>
      </c>
      <c r="D80" s="133">
        <v>64.58</v>
      </c>
      <c r="E80" s="134">
        <v>5683.04</v>
      </c>
      <c r="F80" s="135" t="s">
        <v>24</v>
      </c>
    </row>
    <row r="81" spans="1:6">
      <c r="A81" s="130">
        <v>43930</v>
      </c>
      <c r="B81" s="131">
        <v>0.52614583333333331</v>
      </c>
      <c r="C81" s="132">
        <v>125</v>
      </c>
      <c r="D81" s="133">
        <v>64.58</v>
      </c>
      <c r="E81" s="134">
        <v>8072.5</v>
      </c>
      <c r="F81" s="135" t="s">
        <v>24</v>
      </c>
    </row>
    <row r="82" spans="1:6">
      <c r="A82" s="130">
        <v>43930</v>
      </c>
      <c r="B82" s="131">
        <v>0.5583217592592592</v>
      </c>
      <c r="C82" s="132">
        <v>56</v>
      </c>
      <c r="D82" s="133">
        <v>64.900000000000006</v>
      </c>
      <c r="E82" s="134">
        <v>3634.4000000000005</v>
      </c>
      <c r="F82" s="135" t="s">
        <v>24</v>
      </c>
    </row>
    <row r="83" spans="1:6">
      <c r="A83" s="130">
        <v>43930</v>
      </c>
      <c r="B83" s="131">
        <v>0.5583217592592592</v>
      </c>
      <c r="C83" s="132">
        <v>70</v>
      </c>
      <c r="D83" s="133">
        <v>64.900000000000006</v>
      </c>
      <c r="E83" s="134">
        <v>4543</v>
      </c>
      <c r="F83" s="135" t="s">
        <v>24</v>
      </c>
    </row>
    <row r="84" spans="1:6">
      <c r="A84" s="130">
        <v>43930</v>
      </c>
      <c r="B84" s="131">
        <v>0.5583217592592592</v>
      </c>
      <c r="C84" s="132">
        <v>125</v>
      </c>
      <c r="D84" s="133">
        <v>64.900000000000006</v>
      </c>
      <c r="E84" s="134">
        <v>8112.5000000000009</v>
      </c>
      <c r="F84" s="135" t="s">
        <v>24</v>
      </c>
    </row>
    <row r="85" spans="1:6">
      <c r="A85" s="130">
        <v>43930</v>
      </c>
      <c r="B85" s="131">
        <v>0.5583217592592592</v>
      </c>
      <c r="C85" s="132">
        <v>81</v>
      </c>
      <c r="D85" s="133">
        <v>64.900000000000006</v>
      </c>
      <c r="E85" s="134">
        <v>5256.9000000000005</v>
      </c>
      <c r="F85" s="135" t="s">
        <v>24</v>
      </c>
    </row>
    <row r="86" spans="1:6">
      <c r="A86" s="130">
        <v>43930</v>
      </c>
      <c r="B86" s="131">
        <v>0.5583217592592592</v>
      </c>
      <c r="C86" s="132">
        <v>112</v>
      </c>
      <c r="D86" s="133">
        <v>64.900000000000006</v>
      </c>
      <c r="E86" s="134">
        <v>7268.8000000000011</v>
      </c>
      <c r="F86" s="135" t="s">
        <v>24</v>
      </c>
    </row>
    <row r="87" spans="1:6">
      <c r="A87" s="130">
        <v>43930</v>
      </c>
      <c r="B87" s="131">
        <v>0.5583217592592592</v>
      </c>
      <c r="C87" s="132">
        <v>56</v>
      </c>
      <c r="D87" s="133">
        <v>64.900000000000006</v>
      </c>
      <c r="E87" s="134">
        <v>3634.4000000000005</v>
      </c>
      <c r="F87" s="135" t="s">
        <v>24</v>
      </c>
    </row>
    <row r="88" spans="1:6">
      <c r="A88" s="130">
        <v>43930</v>
      </c>
      <c r="B88" s="131">
        <v>0.57708333333333328</v>
      </c>
      <c r="C88" s="132">
        <v>125</v>
      </c>
      <c r="D88" s="133">
        <v>65.2</v>
      </c>
      <c r="E88" s="134">
        <v>8150</v>
      </c>
      <c r="F88" s="135" t="s">
        <v>24</v>
      </c>
    </row>
    <row r="89" spans="1:6">
      <c r="A89" s="130">
        <v>43930</v>
      </c>
      <c r="B89" s="131">
        <v>0.57708333333333328</v>
      </c>
      <c r="C89" s="132">
        <v>45</v>
      </c>
      <c r="D89" s="133">
        <v>65.2</v>
      </c>
      <c r="E89" s="134">
        <v>2934</v>
      </c>
      <c r="F89" s="135" t="s">
        <v>24</v>
      </c>
    </row>
    <row r="90" spans="1:6">
      <c r="A90" s="130">
        <v>43930</v>
      </c>
      <c r="B90" s="131">
        <v>0.57708333333333328</v>
      </c>
      <c r="C90" s="132">
        <v>330</v>
      </c>
      <c r="D90" s="133">
        <v>65.2</v>
      </c>
      <c r="E90" s="134">
        <v>21516</v>
      </c>
      <c r="F90" s="135" t="s">
        <v>24</v>
      </c>
    </row>
    <row r="91" spans="1:6">
      <c r="A91" s="130">
        <v>43930</v>
      </c>
      <c r="B91" s="131">
        <v>0.58255787037037032</v>
      </c>
      <c r="C91" s="132">
        <v>478</v>
      </c>
      <c r="D91" s="133">
        <v>65.099999999999994</v>
      </c>
      <c r="E91" s="134">
        <v>31117.799999999996</v>
      </c>
      <c r="F91" s="135" t="s">
        <v>24</v>
      </c>
    </row>
    <row r="92" spans="1:6">
      <c r="A92" s="130">
        <v>43930</v>
      </c>
      <c r="B92" s="131">
        <v>0.58255787037037032</v>
      </c>
      <c r="C92" s="132">
        <v>22</v>
      </c>
      <c r="D92" s="133">
        <v>65.099999999999994</v>
      </c>
      <c r="E92" s="134">
        <v>1432.1999999999998</v>
      </c>
      <c r="F92" s="135" t="s">
        <v>24</v>
      </c>
    </row>
    <row r="93" spans="1:6">
      <c r="A93" s="130">
        <v>43930</v>
      </c>
      <c r="B93" s="131">
        <v>0.59009259259259261</v>
      </c>
      <c r="C93" s="132">
        <v>500</v>
      </c>
      <c r="D93" s="133">
        <v>64.900000000000006</v>
      </c>
      <c r="E93" s="134">
        <v>32450.000000000004</v>
      </c>
      <c r="F93" s="135" t="s">
        <v>24</v>
      </c>
    </row>
    <row r="94" spans="1:6">
      <c r="A94" s="130">
        <v>43930</v>
      </c>
      <c r="B94" s="131">
        <v>0.60111111111111104</v>
      </c>
      <c r="C94" s="132">
        <v>39</v>
      </c>
      <c r="D94" s="133">
        <v>65.040000000000006</v>
      </c>
      <c r="E94" s="134">
        <v>2536.5600000000004</v>
      </c>
      <c r="F94" s="135" t="s">
        <v>24</v>
      </c>
    </row>
    <row r="95" spans="1:6">
      <c r="A95" s="130">
        <v>43930</v>
      </c>
      <c r="B95" s="131">
        <v>0.60111111111111104</v>
      </c>
      <c r="C95" s="132">
        <v>71</v>
      </c>
      <c r="D95" s="133">
        <v>65.040000000000006</v>
      </c>
      <c r="E95" s="134">
        <v>4617.84</v>
      </c>
      <c r="F95" s="135" t="s">
        <v>24</v>
      </c>
    </row>
    <row r="96" spans="1:6">
      <c r="A96" s="130">
        <v>43930</v>
      </c>
      <c r="B96" s="131">
        <v>0.60111111111111104</v>
      </c>
      <c r="C96" s="132">
        <v>72</v>
      </c>
      <c r="D96" s="133">
        <v>65.040000000000006</v>
      </c>
      <c r="E96" s="134">
        <v>4682.88</v>
      </c>
      <c r="F96" s="135" t="s">
        <v>24</v>
      </c>
    </row>
    <row r="97" spans="1:6">
      <c r="A97" s="130">
        <v>43930</v>
      </c>
      <c r="B97" s="131">
        <v>0.60111111111111104</v>
      </c>
      <c r="C97" s="132">
        <v>76</v>
      </c>
      <c r="D97" s="133">
        <v>65.040000000000006</v>
      </c>
      <c r="E97" s="134">
        <v>4943.0400000000009</v>
      </c>
      <c r="F97" s="135" t="s">
        <v>24</v>
      </c>
    </row>
    <row r="98" spans="1:6">
      <c r="A98" s="130">
        <v>43930</v>
      </c>
      <c r="B98" s="131">
        <v>0.60111111111111104</v>
      </c>
      <c r="C98" s="132">
        <v>125</v>
      </c>
      <c r="D98" s="133">
        <v>65.040000000000006</v>
      </c>
      <c r="E98" s="134">
        <v>8130.0000000000009</v>
      </c>
      <c r="F98" s="135" t="s">
        <v>24</v>
      </c>
    </row>
    <row r="99" spans="1:6">
      <c r="A99" s="130">
        <v>43930</v>
      </c>
      <c r="B99" s="131">
        <v>0.60111111111111104</v>
      </c>
      <c r="C99" s="132">
        <v>62</v>
      </c>
      <c r="D99" s="133">
        <v>65.040000000000006</v>
      </c>
      <c r="E99" s="134">
        <v>4032.4800000000005</v>
      </c>
      <c r="F99" s="135" t="s">
        <v>24</v>
      </c>
    </row>
    <row r="100" spans="1:6">
      <c r="A100" s="130">
        <v>43930</v>
      </c>
      <c r="B100" s="131">
        <v>0.60111111111111104</v>
      </c>
      <c r="C100" s="132">
        <v>55</v>
      </c>
      <c r="D100" s="133">
        <v>65.040000000000006</v>
      </c>
      <c r="E100" s="134">
        <v>3577.2000000000003</v>
      </c>
      <c r="F100" s="135" t="s">
        <v>24</v>
      </c>
    </row>
    <row r="101" spans="1:6">
      <c r="A101" s="130">
        <v>43930</v>
      </c>
      <c r="B101" s="131">
        <v>0.62584490740740739</v>
      </c>
      <c r="C101" s="132">
        <v>300</v>
      </c>
      <c r="D101" s="133">
        <v>65.48</v>
      </c>
      <c r="E101" s="134">
        <v>19644</v>
      </c>
      <c r="F101" s="135" t="s">
        <v>24</v>
      </c>
    </row>
    <row r="102" spans="1:6">
      <c r="A102" s="130">
        <v>43930</v>
      </c>
      <c r="B102" s="131">
        <v>0.62584490740740739</v>
      </c>
      <c r="C102" s="132">
        <v>100</v>
      </c>
      <c r="D102" s="133">
        <v>65.48</v>
      </c>
      <c r="E102" s="134">
        <v>6548</v>
      </c>
      <c r="F102" s="135" t="s">
        <v>24</v>
      </c>
    </row>
    <row r="103" spans="1:6">
      <c r="A103" s="130">
        <v>43930</v>
      </c>
      <c r="B103" s="131">
        <v>0.62584490740740739</v>
      </c>
      <c r="C103" s="132">
        <v>100</v>
      </c>
      <c r="D103" s="133">
        <v>65.48</v>
      </c>
      <c r="E103" s="134">
        <v>6548</v>
      </c>
      <c r="F103" s="135" t="s">
        <v>24</v>
      </c>
    </row>
    <row r="104" spans="1:6">
      <c r="A104" s="130">
        <v>43930</v>
      </c>
      <c r="B104" s="131">
        <v>0.64296296296296296</v>
      </c>
      <c r="C104" s="132">
        <v>86</v>
      </c>
      <c r="D104" s="133">
        <v>65.52</v>
      </c>
      <c r="E104" s="134">
        <v>5634.7199999999993</v>
      </c>
      <c r="F104" s="135" t="s">
        <v>24</v>
      </c>
    </row>
    <row r="105" spans="1:6">
      <c r="A105" s="130">
        <v>43930</v>
      </c>
      <c r="B105" s="131">
        <v>0.64296296296296296</v>
      </c>
      <c r="C105" s="132">
        <v>90</v>
      </c>
      <c r="D105" s="133">
        <v>65.52</v>
      </c>
      <c r="E105" s="134">
        <v>5896.7999999999993</v>
      </c>
      <c r="F105" s="135" t="s">
        <v>24</v>
      </c>
    </row>
    <row r="106" spans="1:6">
      <c r="A106" s="130">
        <v>43930</v>
      </c>
      <c r="B106" s="131">
        <v>0.64296296296296296</v>
      </c>
      <c r="C106" s="132">
        <v>68</v>
      </c>
      <c r="D106" s="133">
        <v>65.52</v>
      </c>
      <c r="E106" s="134">
        <v>4455.3599999999997</v>
      </c>
      <c r="F106" s="135" t="s">
        <v>24</v>
      </c>
    </row>
    <row r="107" spans="1:6">
      <c r="A107" s="130">
        <v>43930</v>
      </c>
      <c r="B107" s="131">
        <v>0.64296296296296296</v>
      </c>
      <c r="C107" s="132">
        <v>67</v>
      </c>
      <c r="D107" s="133">
        <v>65.52</v>
      </c>
      <c r="E107" s="134">
        <v>4389.84</v>
      </c>
      <c r="F107" s="135" t="s">
        <v>24</v>
      </c>
    </row>
    <row r="108" spans="1:6">
      <c r="A108" s="130">
        <v>43930</v>
      </c>
      <c r="B108" s="131">
        <v>0.64296296296296296</v>
      </c>
      <c r="C108" s="132">
        <v>77</v>
      </c>
      <c r="D108" s="133">
        <v>65.52</v>
      </c>
      <c r="E108" s="134">
        <v>5045.04</v>
      </c>
      <c r="F108" s="135" t="s">
        <v>24</v>
      </c>
    </row>
    <row r="109" spans="1:6">
      <c r="A109" s="130">
        <v>43930</v>
      </c>
      <c r="B109" s="131">
        <v>0.64296296296296296</v>
      </c>
      <c r="C109" s="132">
        <v>112</v>
      </c>
      <c r="D109" s="133">
        <v>65.52</v>
      </c>
      <c r="E109" s="134">
        <v>7338.24</v>
      </c>
      <c r="F109" s="135" t="s">
        <v>24</v>
      </c>
    </row>
    <row r="110" spans="1:6">
      <c r="A110" s="130">
        <v>43930</v>
      </c>
      <c r="B110" s="131">
        <v>0.64304398148148145</v>
      </c>
      <c r="C110" s="132">
        <v>83</v>
      </c>
      <c r="D110" s="133">
        <v>65.52</v>
      </c>
      <c r="E110" s="134">
        <v>5438.16</v>
      </c>
      <c r="F110" s="135" t="s">
        <v>24</v>
      </c>
    </row>
    <row r="111" spans="1:6">
      <c r="A111" s="130">
        <v>43930</v>
      </c>
      <c r="B111" s="131">
        <v>0.64304398148148145</v>
      </c>
      <c r="C111" s="132">
        <v>125</v>
      </c>
      <c r="D111" s="133">
        <v>65.52</v>
      </c>
      <c r="E111" s="134">
        <v>8189.9999999999991</v>
      </c>
      <c r="F111" s="135" t="s">
        <v>24</v>
      </c>
    </row>
    <row r="112" spans="1:6">
      <c r="A112" s="130">
        <v>43930</v>
      </c>
      <c r="B112" s="131">
        <v>0.64304398148148145</v>
      </c>
      <c r="C112" s="132">
        <v>76</v>
      </c>
      <c r="D112" s="133">
        <v>65.52</v>
      </c>
      <c r="E112" s="134">
        <v>4979.5199999999995</v>
      </c>
      <c r="F112" s="135" t="s">
        <v>24</v>
      </c>
    </row>
    <row r="113" spans="1:6">
      <c r="A113" s="130">
        <v>43930</v>
      </c>
      <c r="B113" s="131">
        <v>0.64304398148148145</v>
      </c>
      <c r="C113" s="132">
        <v>88</v>
      </c>
      <c r="D113" s="133">
        <v>65.52</v>
      </c>
      <c r="E113" s="134">
        <v>5765.7599999999993</v>
      </c>
      <c r="F113" s="135" t="s">
        <v>24</v>
      </c>
    </row>
    <row r="114" spans="1:6">
      <c r="A114" s="130">
        <v>43930</v>
      </c>
      <c r="B114" s="131">
        <v>0.64304398148148145</v>
      </c>
      <c r="C114" s="132">
        <v>68</v>
      </c>
      <c r="D114" s="133">
        <v>65.52</v>
      </c>
      <c r="E114" s="134">
        <v>4455.3599999999997</v>
      </c>
      <c r="F114" s="135" t="s">
        <v>24</v>
      </c>
    </row>
    <row r="115" spans="1:6">
      <c r="A115" s="130">
        <v>43930</v>
      </c>
      <c r="B115" s="131">
        <v>0.64304398148148145</v>
      </c>
      <c r="C115" s="132">
        <v>60</v>
      </c>
      <c r="D115" s="133">
        <v>65.52</v>
      </c>
      <c r="E115" s="134">
        <v>3931.2</v>
      </c>
      <c r="F115" s="135" t="s">
        <v>24</v>
      </c>
    </row>
    <row r="116" spans="1:6">
      <c r="A116" s="130">
        <v>43930</v>
      </c>
      <c r="B116" s="131">
        <v>0.64591435185185186</v>
      </c>
      <c r="C116" s="132">
        <v>500</v>
      </c>
      <c r="D116" s="133">
        <v>65.36</v>
      </c>
      <c r="E116" s="134">
        <v>32680</v>
      </c>
      <c r="F116" s="135" t="s">
        <v>24</v>
      </c>
    </row>
    <row r="117" spans="1:6">
      <c r="A117" s="130">
        <v>43930</v>
      </c>
      <c r="B117" s="131">
        <v>0.64701388888888889</v>
      </c>
      <c r="C117" s="132">
        <v>187</v>
      </c>
      <c r="D117" s="133">
        <v>65.400000000000006</v>
      </c>
      <c r="E117" s="134">
        <v>12229.800000000001</v>
      </c>
      <c r="F117" s="135" t="s">
        <v>24</v>
      </c>
    </row>
    <row r="118" spans="1:6">
      <c r="A118" s="130">
        <v>43930</v>
      </c>
      <c r="B118" s="131">
        <v>0.64701388888888889</v>
      </c>
      <c r="C118" s="132">
        <v>77</v>
      </c>
      <c r="D118" s="133">
        <v>65.400000000000006</v>
      </c>
      <c r="E118" s="134">
        <v>5035.8</v>
      </c>
      <c r="F118" s="135" t="s">
        <v>24</v>
      </c>
    </row>
    <row r="119" spans="1:6">
      <c r="A119" s="130">
        <v>43930</v>
      </c>
      <c r="B119" s="131">
        <v>0.64701388888888889</v>
      </c>
      <c r="C119" s="132">
        <v>97</v>
      </c>
      <c r="D119" s="133">
        <v>65.400000000000006</v>
      </c>
      <c r="E119" s="134">
        <v>6343.8</v>
      </c>
      <c r="F119" s="135" t="s">
        <v>24</v>
      </c>
    </row>
    <row r="120" spans="1:6">
      <c r="A120" s="130">
        <v>43930</v>
      </c>
      <c r="B120" s="131">
        <v>0.64701388888888889</v>
      </c>
      <c r="C120" s="132">
        <v>125</v>
      </c>
      <c r="D120" s="133">
        <v>65.400000000000006</v>
      </c>
      <c r="E120" s="134">
        <v>8175.0000000000009</v>
      </c>
      <c r="F120" s="135" t="s">
        <v>24</v>
      </c>
    </row>
    <row r="121" spans="1:6">
      <c r="A121" s="130">
        <v>43930</v>
      </c>
      <c r="B121" s="131">
        <v>0.64701388888888889</v>
      </c>
      <c r="C121" s="132">
        <v>14</v>
      </c>
      <c r="D121" s="133">
        <v>65.400000000000006</v>
      </c>
      <c r="E121" s="134">
        <v>915.60000000000014</v>
      </c>
      <c r="F121" s="135" t="s">
        <v>24</v>
      </c>
    </row>
    <row r="122" spans="1:6">
      <c r="A122" s="130">
        <v>43930</v>
      </c>
      <c r="B122" s="131">
        <v>0.65050925925925929</v>
      </c>
      <c r="C122" s="132">
        <v>45</v>
      </c>
      <c r="D122" s="133">
        <v>65.48</v>
      </c>
      <c r="E122" s="134">
        <v>2946.6000000000004</v>
      </c>
      <c r="F122" s="135" t="s">
        <v>24</v>
      </c>
    </row>
    <row r="123" spans="1:6">
      <c r="A123" s="130">
        <v>43930</v>
      </c>
      <c r="B123" s="131">
        <v>0.65050925925925929</v>
      </c>
      <c r="C123" s="132">
        <v>83</v>
      </c>
      <c r="D123" s="133">
        <v>65.48</v>
      </c>
      <c r="E123" s="134">
        <v>5434.84</v>
      </c>
      <c r="F123" s="135" t="s">
        <v>24</v>
      </c>
    </row>
    <row r="124" spans="1:6">
      <c r="A124" s="130">
        <v>43930</v>
      </c>
      <c r="B124" s="131">
        <v>0.65050925925925929</v>
      </c>
      <c r="C124" s="132">
        <v>125</v>
      </c>
      <c r="D124" s="133">
        <v>65.48</v>
      </c>
      <c r="E124" s="134">
        <v>8185.0000000000009</v>
      </c>
      <c r="F124" s="135" t="s">
        <v>24</v>
      </c>
    </row>
    <row r="125" spans="1:6">
      <c r="A125" s="130">
        <v>43930</v>
      </c>
      <c r="B125" s="131">
        <v>0.65050925925925929</v>
      </c>
      <c r="C125" s="132">
        <v>212</v>
      </c>
      <c r="D125" s="133">
        <v>65.459999999999994</v>
      </c>
      <c r="E125" s="134">
        <v>13877.519999999999</v>
      </c>
      <c r="F125" s="135" t="s">
        <v>24</v>
      </c>
    </row>
    <row r="126" spans="1:6">
      <c r="A126" s="130">
        <v>43930</v>
      </c>
      <c r="B126" s="131">
        <v>0.65050925925925929</v>
      </c>
      <c r="C126" s="132">
        <v>35</v>
      </c>
      <c r="D126" s="133">
        <v>65.459999999999994</v>
      </c>
      <c r="E126" s="134">
        <v>2291.1</v>
      </c>
      <c r="F126" s="135" t="s">
        <v>24</v>
      </c>
    </row>
    <row r="127" spans="1:6">
      <c r="A127" s="130">
        <v>43930</v>
      </c>
      <c r="B127" s="131">
        <v>0.65232638888888894</v>
      </c>
      <c r="C127" s="132">
        <v>104</v>
      </c>
      <c r="D127" s="133">
        <v>65.540000000000006</v>
      </c>
      <c r="E127" s="134">
        <v>6816.1600000000008</v>
      </c>
      <c r="F127" s="135" t="s">
        <v>24</v>
      </c>
    </row>
    <row r="128" spans="1:6">
      <c r="A128" s="130">
        <v>43930</v>
      </c>
      <c r="B128" s="131">
        <v>0.65232638888888894</v>
      </c>
      <c r="C128" s="132">
        <v>58</v>
      </c>
      <c r="D128" s="133">
        <v>65.540000000000006</v>
      </c>
      <c r="E128" s="134">
        <v>3801.32</v>
      </c>
      <c r="F128" s="135" t="s">
        <v>24</v>
      </c>
    </row>
    <row r="129" spans="1:6">
      <c r="A129" s="130">
        <v>43930</v>
      </c>
      <c r="B129" s="131">
        <v>0.65232638888888894</v>
      </c>
      <c r="C129" s="132">
        <v>69</v>
      </c>
      <c r="D129" s="133">
        <v>65.540000000000006</v>
      </c>
      <c r="E129" s="134">
        <v>4522.26</v>
      </c>
      <c r="F129" s="135" t="s">
        <v>24</v>
      </c>
    </row>
    <row r="130" spans="1:6">
      <c r="A130" s="130">
        <v>43930</v>
      </c>
      <c r="B130" s="131">
        <v>0.65232638888888894</v>
      </c>
      <c r="C130" s="132">
        <v>90</v>
      </c>
      <c r="D130" s="133">
        <v>65.540000000000006</v>
      </c>
      <c r="E130" s="134">
        <v>5898.6</v>
      </c>
      <c r="F130" s="135" t="s">
        <v>24</v>
      </c>
    </row>
    <row r="131" spans="1:6">
      <c r="A131" s="130">
        <v>43930</v>
      </c>
      <c r="B131" s="131">
        <v>0.65232638888888894</v>
      </c>
      <c r="C131" s="132">
        <v>125</v>
      </c>
      <c r="D131" s="133">
        <v>65.540000000000006</v>
      </c>
      <c r="E131" s="134">
        <v>8192.5</v>
      </c>
      <c r="F131" s="135" t="s">
        <v>24</v>
      </c>
    </row>
    <row r="132" spans="1:6">
      <c r="A132" s="130">
        <v>43930</v>
      </c>
      <c r="B132" s="131">
        <v>0.65232638888888894</v>
      </c>
      <c r="C132" s="132">
        <v>54</v>
      </c>
      <c r="D132" s="133">
        <v>65.540000000000006</v>
      </c>
      <c r="E132" s="134">
        <v>3539.1600000000003</v>
      </c>
      <c r="F132" s="135" t="s">
        <v>24</v>
      </c>
    </row>
    <row r="133" spans="1:6">
      <c r="A133" s="130">
        <v>43930</v>
      </c>
      <c r="B133" s="131">
        <v>0.65930555555555559</v>
      </c>
      <c r="C133" s="132">
        <v>775</v>
      </c>
      <c r="D133" s="133">
        <v>65.66</v>
      </c>
      <c r="E133" s="134">
        <v>50886.5</v>
      </c>
      <c r="F133" s="135" t="s">
        <v>24</v>
      </c>
    </row>
    <row r="134" spans="1:6">
      <c r="A134" s="130">
        <v>43930</v>
      </c>
      <c r="B134" s="131">
        <v>0.65930555555555559</v>
      </c>
      <c r="C134" s="132">
        <v>24</v>
      </c>
      <c r="D134" s="133">
        <v>65.66</v>
      </c>
      <c r="E134" s="134">
        <v>1575.84</v>
      </c>
      <c r="F134" s="135" t="s">
        <v>24</v>
      </c>
    </row>
    <row r="135" spans="1:6">
      <c r="A135" s="130">
        <v>43930</v>
      </c>
      <c r="B135" s="131">
        <v>0.65930555555555559</v>
      </c>
      <c r="C135" s="132">
        <v>84</v>
      </c>
      <c r="D135" s="133">
        <v>65.66</v>
      </c>
      <c r="E135" s="134">
        <v>5515.44</v>
      </c>
      <c r="F135" s="135" t="s">
        <v>24</v>
      </c>
    </row>
    <row r="136" spans="1:6">
      <c r="A136" s="130">
        <v>43930</v>
      </c>
      <c r="B136" s="131">
        <v>0.65930555555555559</v>
      </c>
      <c r="C136" s="132">
        <v>67</v>
      </c>
      <c r="D136" s="133">
        <v>65.66</v>
      </c>
      <c r="E136" s="134">
        <v>4399.2199999999993</v>
      </c>
      <c r="F136" s="135" t="s">
        <v>24</v>
      </c>
    </row>
    <row r="137" spans="1:6">
      <c r="A137" s="130">
        <v>43930</v>
      </c>
      <c r="B137" s="131">
        <v>0.65930555555555559</v>
      </c>
      <c r="C137" s="132">
        <v>50</v>
      </c>
      <c r="D137" s="133">
        <v>65.66</v>
      </c>
      <c r="E137" s="134">
        <v>3283</v>
      </c>
      <c r="F137" s="135" t="s">
        <v>24</v>
      </c>
    </row>
    <row r="138" spans="1:6">
      <c r="A138" s="130">
        <v>43930</v>
      </c>
      <c r="B138" s="131">
        <v>0.67001157407407408</v>
      </c>
      <c r="C138" s="132">
        <v>5</v>
      </c>
      <c r="D138" s="133">
        <v>65.599999999999994</v>
      </c>
      <c r="E138" s="134">
        <v>328</v>
      </c>
      <c r="F138" s="135" t="s">
        <v>24</v>
      </c>
    </row>
    <row r="139" spans="1:6">
      <c r="A139" s="130">
        <v>43930</v>
      </c>
      <c r="B139" s="131">
        <v>0.67001157407407408</v>
      </c>
      <c r="C139" s="132">
        <v>495</v>
      </c>
      <c r="D139" s="133">
        <v>65.599999999999994</v>
      </c>
      <c r="E139" s="134">
        <v>32471.999999999996</v>
      </c>
      <c r="F139" s="135" t="s">
        <v>24</v>
      </c>
    </row>
    <row r="140" spans="1:6">
      <c r="A140" s="130">
        <v>43930</v>
      </c>
      <c r="B140" s="131">
        <v>0.67182870370370373</v>
      </c>
      <c r="C140" s="132">
        <v>500</v>
      </c>
      <c r="D140" s="133">
        <v>65.400000000000006</v>
      </c>
      <c r="E140" s="134">
        <v>32700.000000000004</v>
      </c>
      <c r="F140" s="135" t="s">
        <v>24</v>
      </c>
    </row>
    <row r="141" spans="1:6">
      <c r="A141" s="130">
        <v>43930</v>
      </c>
      <c r="B141" s="131">
        <v>0.67929398148148146</v>
      </c>
      <c r="C141" s="132">
        <v>500</v>
      </c>
      <c r="D141" s="133">
        <v>65.28</v>
      </c>
      <c r="E141" s="134">
        <v>32640</v>
      </c>
      <c r="F141" s="135" t="s">
        <v>24</v>
      </c>
    </row>
    <row r="142" spans="1:6">
      <c r="A142" s="130">
        <v>43930</v>
      </c>
      <c r="B142" s="131">
        <v>0.68359953703703713</v>
      </c>
      <c r="C142" s="132">
        <v>79</v>
      </c>
      <c r="D142" s="133">
        <v>65.48</v>
      </c>
      <c r="E142" s="134">
        <v>5172.92</v>
      </c>
      <c r="F142" s="135" t="s">
        <v>24</v>
      </c>
    </row>
    <row r="143" spans="1:6">
      <c r="A143" s="130">
        <v>43930</v>
      </c>
      <c r="B143" s="131">
        <v>0.68359953703703713</v>
      </c>
      <c r="C143" s="132">
        <v>77</v>
      </c>
      <c r="D143" s="133">
        <v>65.48</v>
      </c>
      <c r="E143" s="134">
        <v>5041.96</v>
      </c>
      <c r="F143" s="135" t="s">
        <v>24</v>
      </c>
    </row>
    <row r="144" spans="1:6">
      <c r="A144" s="130">
        <v>43930</v>
      </c>
      <c r="B144" s="131">
        <v>0.68359953703703713</v>
      </c>
      <c r="C144" s="132">
        <v>90</v>
      </c>
      <c r="D144" s="133">
        <v>65.48</v>
      </c>
      <c r="E144" s="134">
        <v>5893.2000000000007</v>
      </c>
      <c r="F144" s="135" t="s">
        <v>24</v>
      </c>
    </row>
    <row r="145" spans="1:6">
      <c r="A145" s="130">
        <v>43930</v>
      </c>
      <c r="B145" s="131">
        <v>0.68359953703703713</v>
      </c>
      <c r="C145" s="132">
        <v>125</v>
      </c>
      <c r="D145" s="133">
        <v>65.48</v>
      </c>
      <c r="E145" s="134">
        <v>8185.0000000000009</v>
      </c>
      <c r="F145" s="135" t="s">
        <v>24</v>
      </c>
    </row>
    <row r="146" spans="1:6">
      <c r="A146" s="130">
        <v>43930</v>
      </c>
      <c r="B146" s="131">
        <v>0.68359953703703713</v>
      </c>
      <c r="C146" s="132">
        <v>80</v>
      </c>
      <c r="D146" s="133">
        <v>65.48</v>
      </c>
      <c r="E146" s="134">
        <v>5238.4000000000005</v>
      </c>
      <c r="F146" s="135" t="s">
        <v>24</v>
      </c>
    </row>
    <row r="147" spans="1:6">
      <c r="A147" s="130">
        <v>43930</v>
      </c>
      <c r="B147" s="131">
        <v>0.68359953703703713</v>
      </c>
      <c r="C147" s="132">
        <v>49</v>
      </c>
      <c r="D147" s="133">
        <v>65.48</v>
      </c>
      <c r="E147" s="134">
        <v>3208.52</v>
      </c>
      <c r="F147" s="135" t="s">
        <v>24</v>
      </c>
    </row>
    <row r="148" spans="1:6">
      <c r="A148" s="130">
        <v>43930</v>
      </c>
      <c r="B148" s="131">
        <v>0.68645833333333339</v>
      </c>
      <c r="C148" s="132">
        <v>327</v>
      </c>
      <c r="D148" s="133">
        <v>65.58</v>
      </c>
      <c r="E148" s="134">
        <v>21444.66</v>
      </c>
      <c r="F148" s="135" t="s">
        <v>24</v>
      </c>
    </row>
    <row r="149" spans="1:6">
      <c r="A149" s="130">
        <v>43930</v>
      </c>
      <c r="B149" s="131">
        <v>0.68645833333333339</v>
      </c>
      <c r="C149" s="132">
        <v>125</v>
      </c>
      <c r="D149" s="133">
        <v>65.58</v>
      </c>
      <c r="E149" s="134">
        <v>8197.5</v>
      </c>
      <c r="F149" s="135" t="s">
        <v>24</v>
      </c>
    </row>
    <row r="150" spans="1:6">
      <c r="A150" s="130">
        <v>43930</v>
      </c>
      <c r="B150" s="131">
        <v>0.68645833333333339</v>
      </c>
      <c r="C150" s="132">
        <v>48</v>
      </c>
      <c r="D150" s="133">
        <v>65.58</v>
      </c>
      <c r="E150" s="134">
        <v>3147.84</v>
      </c>
      <c r="F150" s="135" t="s">
        <v>24</v>
      </c>
    </row>
    <row r="151" spans="1:6">
      <c r="A151" s="130">
        <v>43930</v>
      </c>
      <c r="B151" s="131">
        <v>0.69987268518518508</v>
      </c>
      <c r="C151" s="132">
        <v>125</v>
      </c>
      <c r="D151" s="133">
        <v>65.78</v>
      </c>
      <c r="E151" s="134">
        <v>8222.5</v>
      </c>
      <c r="F151" s="135" t="s">
        <v>24</v>
      </c>
    </row>
    <row r="152" spans="1:6">
      <c r="A152" s="130">
        <v>43930</v>
      </c>
      <c r="B152" s="131">
        <v>0.69987268518518508</v>
      </c>
      <c r="C152" s="132">
        <v>112</v>
      </c>
      <c r="D152" s="133">
        <v>65.78</v>
      </c>
      <c r="E152" s="134">
        <v>7367.3600000000006</v>
      </c>
      <c r="F152" s="135" t="s">
        <v>24</v>
      </c>
    </row>
    <row r="153" spans="1:6">
      <c r="A153" s="130">
        <v>43930</v>
      </c>
      <c r="B153" s="131">
        <v>0.69996527777777773</v>
      </c>
      <c r="C153" s="132">
        <v>263</v>
      </c>
      <c r="D153" s="133">
        <v>65.78</v>
      </c>
      <c r="E153" s="134">
        <v>17300.14</v>
      </c>
      <c r="F153" s="135" t="s">
        <v>24</v>
      </c>
    </row>
    <row r="154" spans="1:6">
      <c r="A154" s="130">
        <v>43930</v>
      </c>
      <c r="B154" s="131">
        <v>0.70207175925925924</v>
      </c>
      <c r="C154" s="132">
        <v>430</v>
      </c>
      <c r="D154" s="133">
        <v>65.64</v>
      </c>
      <c r="E154" s="134">
        <v>28225.200000000001</v>
      </c>
      <c r="F154" s="135" t="s">
        <v>24</v>
      </c>
    </row>
    <row r="155" spans="1:6">
      <c r="A155" s="130">
        <v>43930</v>
      </c>
      <c r="B155" s="131">
        <v>0.70207175925925924</v>
      </c>
      <c r="C155" s="132">
        <v>80</v>
      </c>
      <c r="D155" s="133">
        <v>65.64</v>
      </c>
      <c r="E155" s="134">
        <v>5251.2</v>
      </c>
      <c r="F155" s="135" t="s">
        <v>24</v>
      </c>
    </row>
    <row r="156" spans="1:6">
      <c r="A156" s="130">
        <v>43930</v>
      </c>
      <c r="B156" s="131">
        <v>0.70207175925925924</v>
      </c>
      <c r="C156" s="132">
        <v>34</v>
      </c>
      <c r="D156" s="133">
        <v>65.64</v>
      </c>
      <c r="E156" s="134">
        <v>2231.7600000000002</v>
      </c>
      <c r="F156" s="135" t="s">
        <v>24</v>
      </c>
    </row>
    <row r="157" spans="1:6">
      <c r="A157" s="130">
        <v>43930</v>
      </c>
      <c r="B157" s="131">
        <v>0.70207175925925924</v>
      </c>
      <c r="C157" s="132">
        <v>90</v>
      </c>
      <c r="D157" s="133">
        <v>65.64</v>
      </c>
      <c r="E157" s="134">
        <v>5907.6</v>
      </c>
      <c r="F157" s="135" t="s">
        <v>24</v>
      </c>
    </row>
    <row r="158" spans="1:6">
      <c r="A158" s="130">
        <v>43930</v>
      </c>
      <c r="B158" s="131">
        <v>0.70207175925925924</v>
      </c>
      <c r="C158" s="132">
        <v>77</v>
      </c>
      <c r="D158" s="133">
        <v>65.64</v>
      </c>
      <c r="E158" s="134">
        <v>5054.28</v>
      </c>
      <c r="F158" s="135" t="s">
        <v>24</v>
      </c>
    </row>
    <row r="159" spans="1:6">
      <c r="A159" s="130">
        <v>43930</v>
      </c>
      <c r="B159" s="131">
        <v>0.70207175925925924</v>
      </c>
      <c r="C159" s="132">
        <v>79</v>
      </c>
      <c r="D159" s="133">
        <v>65.64</v>
      </c>
      <c r="E159" s="134">
        <v>5185.5600000000004</v>
      </c>
      <c r="F159" s="135" t="s">
        <v>24</v>
      </c>
    </row>
    <row r="160" spans="1:6">
      <c r="A160" s="130">
        <v>43930</v>
      </c>
      <c r="B160" s="131">
        <v>0.70207175925925924</v>
      </c>
      <c r="C160" s="132">
        <v>85</v>
      </c>
      <c r="D160" s="133">
        <v>65.64</v>
      </c>
      <c r="E160" s="134">
        <v>5579.4</v>
      </c>
      <c r="F160" s="135" t="s">
        <v>24</v>
      </c>
    </row>
    <row r="161" spans="1:6">
      <c r="A161" s="130">
        <v>43930</v>
      </c>
      <c r="B161" s="131">
        <v>0.70207175925925924</v>
      </c>
      <c r="C161" s="132">
        <v>125</v>
      </c>
      <c r="D161" s="133">
        <v>65.64</v>
      </c>
      <c r="E161" s="134">
        <v>8205</v>
      </c>
      <c r="F161" s="135" t="s">
        <v>24</v>
      </c>
    </row>
    <row r="162" spans="1:6">
      <c r="A162" s="130">
        <v>43930</v>
      </c>
      <c r="B162" s="131">
        <v>0.70356481481481481</v>
      </c>
      <c r="C162" s="132">
        <v>125</v>
      </c>
      <c r="D162" s="133">
        <v>65.599999999999994</v>
      </c>
      <c r="E162" s="134">
        <v>8200</v>
      </c>
      <c r="F162" s="135" t="s">
        <v>24</v>
      </c>
    </row>
    <row r="163" spans="1:6">
      <c r="A163" s="130">
        <v>43930</v>
      </c>
      <c r="B163" s="131">
        <v>0.70356481481481481</v>
      </c>
      <c r="C163" s="132">
        <v>29</v>
      </c>
      <c r="D163" s="133">
        <v>65.599999999999994</v>
      </c>
      <c r="E163" s="134">
        <v>1902.3999999999999</v>
      </c>
      <c r="F163" s="135" t="s">
        <v>24</v>
      </c>
    </row>
    <row r="164" spans="1:6">
      <c r="A164" s="130">
        <v>43930</v>
      </c>
      <c r="B164" s="131">
        <v>0.70356481481481481</v>
      </c>
      <c r="C164" s="132">
        <v>212</v>
      </c>
      <c r="D164" s="133">
        <v>65.599999999999994</v>
      </c>
      <c r="E164" s="134">
        <v>13907.199999999999</v>
      </c>
      <c r="F164" s="135" t="s">
        <v>24</v>
      </c>
    </row>
    <row r="165" spans="1:6">
      <c r="A165" s="130">
        <v>43930</v>
      </c>
      <c r="B165" s="131">
        <v>0.70356481481481481</v>
      </c>
      <c r="C165" s="132">
        <v>134</v>
      </c>
      <c r="D165" s="133">
        <v>65.599999999999994</v>
      </c>
      <c r="E165" s="134">
        <v>8790.4</v>
      </c>
      <c r="F165" s="135" t="s">
        <v>24</v>
      </c>
    </row>
    <row r="166" spans="1:6">
      <c r="A166" s="130">
        <v>43930</v>
      </c>
      <c r="B166" s="131">
        <v>0.72101851851851861</v>
      </c>
      <c r="C166" s="132">
        <v>304</v>
      </c>
      <c r="D166" s="133">
        <v>65.599999999999994</v>
      </c>
      <c r="E166" s="134">
        <v>19942.399999999998</v>
      </c>
      <c r="F166" s="135" t="s">
        <v>24</v>
      </c>
    </row>
    <row r="167" spans="1:6">
      <c r="A167" s="130">
        <v>43930</v>
      </c>
      <c r="B167" s="131">
        <v>0.72101851851851861</v>
      </c>
      <c r="C167" s="132">
        <v>196</v>
      </c>
      <c r="D167" s="133">
        <v>65.599999999999994</v>
      </c>
      <c r="E167" s="134">
        <v>12857.599999999999</v>
      </c>
      <c r="F167" s="135" t="s">
        <v>24</v>
      </c>
    </row>
    <row r="168" spans="1:6">
      <c r="A168" s="130">
        <v>43930</v>
      </c>
      <c r="B168" s="131">
        <v>0.72263888888888894</v>
      </c>
      <c r="C168" s="132">
        <v>500</v>
      </c>
      <c r="D168" s="133">
        <v>65.52</v>
      </c>
      <c r="E168" s="134">
        <v>32759.999999999996</v>
      </c>
      <c r="F168" s="135" t="s">
        <v>24</v>
      </c>
    </row>
    <row r="169" spans="1:6">
      <c r="A169" s="130">
        <v>43930</v>
      </c>
      <c r="B169" s="131">
        <v>0.72263888888888894</v>
      </c>
      <c r="C169" s="132">
        <v>63</v>
      </c>
      <c r="D169" s="133">
        <v>65.540000000000006</v>
      </c>
      <c r="E169" s="134">
        <v>4129.0200000000004</v>
      </c>
      <c r="F169" s="135" t="s">
        <v>24</v>
      </c>
    </row>
    <row r="170" spans="1:6">
      <c r="A170" s="130">
        <v>43930</v>
      </c>
      <c r="B170" s="131">
        <v>0.72263888888888894</v>
      </c>
      <c r="C170" s="132">
        <v>113</v>
      </c>
      <c r="D170" s="133">
        <v>65.540000000000006</v>
      </c>
      <c r="E170" s="134">
        <v>7406.02</v>
      </c>
      <c r="F170" s="135" t="s">
        <v>24</v>
      </c>
    </row>
    <row r="171" spans="1:6">
      <c r="A171" s="130">
        <v>43930</v>
      </c>
      <c r="B171" s="131">
        <v>0.72263888888888894</v>
      </c>
      <c r="C171" s="132">
        <v>145</v>
      </c>
      <c r="D171" s="133">
        <v>65.540000000000006</v>
      </c>
      <c r="E171" s="134">
        <v>9503.3000000000011</v>
      </c>
      <c r="F171" s="135" t="s">
        <v>24</v>
      </c>
    </row>
    <row r="172" spans="1:6">
      <c r="A172" s="130">
        <v>43930</v>
      </c>
      <c r="B172" s="131">
        <v>0.72263888888888894</v>
      </c>
      <c r="C172" s="132">
        <v>125</v>
      </c>
      <c r="D172" s="133">
        <v>65.540000000000006</v>
      </c>
      <c r="E172" s="134">
        <v>8192.5</v>
      </c>
      <c r="F172" s="135" t="s">
        <v>24</v>
      </c>
    </row>
    <row r="173" spans="1:6">
      <c r="A173" s="130">
        <v>43930</v>
      </c>
      <c r="B173" s="131">
        <v>0.72263888888888894</v>
      </c>
      <c r="C173" s="132">
        <v>54</v>
      </c>
      <c r="D173" s="133">
        <v>65.540000000000006</v>
      </c>
      <c r="E173" s="134">
        <v>3539.1600000000003</v>
      </c>
      <c r="F173" s="135" t="s">
        <v>24</v>
      </c>
    </row>
    <row r="174" spans="1:6">
      <c r="A174" s="130">
        <v>43930</v>
      </c>
      <c r="B174" s="131">
        <v>0.72399305555555549</v>
      </c>
      <c r="C174" s="132">
        <v>500</v>
      </c>
      <c r="D174" s="133">
        <v>65.540000000000006</v>
      </c>
      <c r="E174" s="134">
        <v>32770</v>
      </c>
      <c r="F174" s="135" t="s">
        <v>24</v>
      </c>
    </row>
    <row r="175" spans="1:6">
      <c r="A175" s="130">
        <v>43930</v>
      </c>
      <c r="B175" s="131">
        <v>0.72489583333333341</v>
      </c>
      <c r="C175" s="132">
        <v>500</v>
      </c>
      <c r="D175" s="133">
        <v>65.400000000000006</v>
      </c>
      <c r="E175" s="134">
        <v>32700.000000000004</v>
      </c>
      <c r="F175" s="135" t="s">
        <v>24</v>
      </c>
    </row>
    <row r="176" spans="1:6">
      <c r="A176" s="130">
        <v>43930</v>
      </c>
      <c r="B176" s="131">
        <v>0.72586805555555556</v>
      </c>
      <c r="C176" s="132">
        <v>96</v>
      </c>
      <c r="D176" s="133">
        <v>65.52</v>
      </c>
      <c r="E176" s="134">
        <v>6289.92</v>
      </c>
      <c r="F176" s="135" t="s">
        <v>24</v>
      </c>
    </row>
    <row r="177" spans="1:6">
      <c r="A177" s="130">
        <v>43930</v>
      </c>
      <c r="B177" s="131">
        <v>0.72586805555555556</v>
      </c>
      <c r="C177" s="132">
        <v>305</v>
      </c>
      <c r="D177" s="133">
        <v>65.52</v>
      </c>
      <c r="E177" s="134">
        <v>19983.599999999999</v>
      </c>
      <c r="F177" s="135" t="s">
        <v>24</v>
      </c>
    </row>
    <row r="178" spans="1:6">
      <c r="A178" s="130">
        <v>43930</v>
      </c>
      <c r="B178" s="131">
        <v>0.72586805555555556</v>
      </c>
      <c r="C178" s="132">
        <v>100</v>
      </c>
      <c r="D178" s="133">
        <v>65.52</v>
      </c>
      <c r="E178" s="134">
        <v>6552</v>
      </c>
      <c r="F178" s="135" t="s">
        <v>24</v>
      </c>
    </row>
    <row r="179" spans="1:6">
      <c r="A179" s="130">
        <v>43930</v>
      </c>
      <c r="B179" s="131">
        <v>0.72586805555555556</v>
      </c>
      <c r="C179" s="132">
        <v>87</v>
      </c>
      <c r="D179" s="133">
        <v>65.52</v>
      </c>
      <c r="E179" s="134">
        <v>5700.24</v>
      </c>
      <c r="F179" s="135" t="s">
        <v>24</v>
      </c>
    </row>
    <row r="180" spans="1:6">
      <c r="A180" s="130">
        <v>43930</v>
      </c>
      <c r="B180" s="131">
        <v>0.72586805555555556</v>
      </c>
      <c r="C180" s="132">
        <v>27</v>
      </c>
      <c r="D180" s="133">
        <v>65.52</v>
      </c>
      <c r="E180" s="134">
        <v>1769.04</v>
      </c>
      <c r="F180" s="135" t="s">
        <v>24</v>
      </c>
    </row>
    <row r="181" spans="1:6">
      <c r="A181" s="130">
        <v>43930</v>
      </c>
      <c r="B181" s="131">
        <v>0.72586805555555556</v>
      </c>
      <c r="C181" s="132">
        <v>100</v>
      </c>
      <c r="D181" s="133">
        <v>65.52</v>
      </c>
      <c r="E181" s="134">
        <v>6552</v>
      </c>
      <c r="F181" s="135" t="s">
        <v>24</v>
      </c>
    </row>
    <row r="182" spans="1:6">
      <c r="A182" s="130">
        <v>43930</v>
      </c>
      <c r="B182" s="131">
        <v>0.72586805555555556</v>
      </c>
      <c r="C182" s="132">
        <v>160</v>
      </c>
      <c r="D182" s="133">
        <v>65.52</v>
      </c>
      <c r="E182" s="134">
        <v>10483.199999999999</v>
      </c>
      <c r="F182" s="135" t="s">
        <v>24</v>
      </c>
    </row>
    <row r="183" spans="1:6">
      <c r="A183" s="130">
        <v>43930</v>
      </c>
      <c r="B183" s="131">
        <v>0.72586805555555556</v>
      </c>
      <c r="C183" s="132">
        <v>125</v>
      </c>
      <c r="D183" s="133">
        <v>65.52</v>
      </c>
      <c r="E183" s="134">
        <v>8189.9999999999991</v>
      </c>
      <c r="F183" s="135" t="s">
        <v>24</v>
      </c>
    </row>
    <row r="184" spans="1:6">
      <c r="A184" s="130">
        <v>43930</v>
      </c>
      <c r="B184" s="131">
        <v>0.72711805555555553</v>
      </c>
      <c r="C184" s="132">
        <v>250</v>
      </c>
      <c r="D184" s="133">
        <v>65.5</v>
      </c>
      <c r="E184" s="134">
        <v>16375</v>
      </c>
      <c r="F184" s="135" t="s">
        <v>24</v>
      </c>
    </row>
    <row r="185" spans="1:6">
      <c r="A185" s="130">
        <v>43930</v>
      </c>
      <c r="B185" s="131">
        <v>0.72728009259259263</v>
      </c>
      <c r="C185" s="132">
        <v>87</v>
      </c>
      <c r="D185" s="133">
        <v>65.5</v>
      </c>
      <c r="E185" s="134">
        <v>5698.5</v>
      </c>
      <c r="F185" s="135" t="s">
        <v>24</v>
      </c>
    </row>
    <row r="186" spans="1:6">
      <c r="A186" s="130">
        <v>43930</v>
      </c>
      <c r="B186" s="131">
        <v>0.72831018518518509</v>
      </c>
      <c r="C186" s="132">
        <v>106</v>
      </c>
      <c r="D186" s="133">
        <v>65.680000000000007</v>
      </c>
      <c r="E186" s="134">
        <v>6962.0800000000008</v>
      </c>
      <c r="F186" s="135" t="s">
        <v>24</v>
      </c>
    </row>
    <row r="187" spans="1:6">
      <c r="A187" s="130">
        <v>43930</v>
      </c>
      <c r="B187" s="131">
        <v>0.72831018518518509</v>
      </c>
      <c r="C187" s="132">
        <v>57</v>
      </c>
      <c r="D187" s="133">
        <v>65.680000000000007</v>
      </c>
      <c r="E187" s="134">
        <v>3743.76</v>
      </c>
      <c r="F187" s="135" t="s">
        <v>24</v>
      </c>
    </row>
    <row r="188" spans="1:6">
      <c r="A188" s="130">
        <v>43935</v>
      </c>
      <c r="B188" s="131">
        <v>0.3934259259259259</v>
      </c>
      <c r="C188" s="132">
        <v>500</v>
      </c>
      <c r="D188" s="133">
        <v>65.38</v>
      </c>
      <c r="E188" s="134">
        <v>32689.999999999996</v>
      </c>
      <c r="F188" s="135" t="s">
        <v>24</v>
      </c>
    </row>
    <row r="189" spans="1:6">
      <c r="A189" s="130">
        <v>43935</v>
      </c>
      <c r="B189" s="131">
        <v>0.39380787037037041</v>
      </c>
      <c r="C189" s="132">
        <v>156</v>
      </c>
      <c r="D189" s="133">
        <v>65.48</v>
      </c>
      <c r="E189" s="134">
        <v>10214.880000000001</v>
      </c>
      <c r="F189" s="135" t="s">
        <v>24</v>
      </c>
    </row>
    <row r="190" spans="1:6">
      <c r="A190" s="130">
        <v>43935</v>
      </c>
      <c r="B190" s="131">
        <v>0.39400462962962962</v>
      </c>
      <c r="C190" s="132">
        <v>344</v>
      </c>
      <c r="D190" s="133">
        <v>65.48</v>
      </c>
      <c r="E190" s="134">
        <v>22525.120000000003</v>
      </c>
      <c r="F190" s="135" t="s">
        <v>24</v>
      </c>
    </row>
    <row r="191" spans="1:6">
      <c r="A191" s="130">
        <v>43935</v>
      </c>
      <c r="B191" s="131">
        <v>0.39489583333333328</v>
      </c>
      <c r="C191" s="132">
        <v>80</v>
      </c>
      <c r="D191" s="133">
        <v>65.38</v>
      </c>
      <c r="E191" s="134">
        <v>5230.3999999999996</v>
      </c>
      <c r="F191" s="135" t="s">
        <v>24</v>
      </c>
    </row>
    <row r="192" spans="1:6">
      <c r="A192" s="130">
        <v>43935</v>
      </c>
      <c r="B192" s="131">
        <v>0.39489583333333328</v>
      </c>
      <c r="C192" s="132">
        <v>220</v>
      </c>
      <c r="D192" s="133">
        <v>65.38</v>
      </c>
      <c r="E192" s="134">
        <v>14383.599999999999</v>
      </c>
      <c r="F192" s="135" t="s">
        <v>24</v>
      </c>
    </row>
    <row r="193" spans="1:6">
      <c r="A193" s="130">
        <v>43935</v>
      </c>
      <c r="B193" s="131">
        <v>0.39489583333333328</v>
      </c>
      <c r="C193" s="132">
        <v>200</v>
      </c>
      <c r="D193" s="133">
        <v>65.38</v>
      </c>
      <c r="E193" s="134">
        <v>13076</v>
      </c>
      <c r="F193" s="135" t="s">
        <v>24</v>
      </c>
    </row>
    <row r="194" spans="1:6">
      <c r="A194" s="130">
        <v>43935</v>
      </c>
      <c r="B194" s="131">
        <v>0.43250000000000005</v>
      </c>
      <c r="C194" s="132">
        <v>320</v>
      </c>
      <c r="D194" s="133">
        <v>65.72</v>
      </c>
      <c r="E194" s="134">
        <v>21030.400000000001</v>
      </c>
      <c r="F194" s="135" t="s">
        <v>24</v>
      </c>
    </row>
    <row r="195" spans="1:6">
      <c r="A195" s="130">
        <v>43935</v>
      </c>
      <c r="B195" s="131">
        <v>0.43250000000000005</v>
      </c>
      <c r="C195" s="132">
        <v>125</v>
      </c>
      <c r="D195" s="133">
        <v>65.72</v>
      </c>
      <c r="E195" s="134">
        <v>8215</v>
      </c>
      <c r="F195" s="135" t="s">
        <v>24</v>
      </c>
    </row>
    <row r="196" spans="1:6">
      <c r="A196" s="130">
        <v>43935</v>
      </c>
      <c r="B196" s="131">
        <v>0.43252314814814818</v>
      </c>
      <c r="C196" s="132">
        <v>55</v>
      </c>
      <c r="D196" s="133">
        <v>65.72</v>
      </c>
      <c r="E196" s="134">
        <v>3614.6</v>
      </c>
      <c r="F196" s="135" t="s">
        <v>24</v>
      </c>
    </row>
    <row r="197" spans="1:6">
      <c r="A197" s="130">
        <v>43935</v>
      </c>
      <c r="B197" s="131">
        <v>0.45100694444444445</v>
      </c>
      <c r="C197" s="132">
        <v>62</v>
      </c>
      <c r="D197" s="133">
        <v>65.52</v>
      </c>
      <c r="E197" s="134">
        <v>4062.24</v>
      </c>
      <c r="F197" s="135" t="s">
        <v>24</v>
      </c>
    </row>
    <row r="198" spans="1:6">
      <c r="A198" s="130">
        <v>43935</v>
      </c>
      <c r="B198" s="131">
        <v>0.45114583333333336</v>
      </c>
      <c r="C198" s="132">
        <v>137</v>
      </c>
      <c r="D198" s="133">
        <v>65.52</v>
      </c>
      <c r="E198" s="134">
        <v>8976.24</v>
      </c>
      <c r="F198" s="135" t="s">
        <v>24</v>
      </c>
    </row>
    <row r="199" spans="1:6">
      <c r="A199" s="130">
        <v>43935</v>
      </c>
      <c r="B199" s="131">
        <v>0.45114583333333336</v>
      </c>
      <c r="C199" s="132">
        <v>283</v>
      </c>
      <c r="D199" s="133">
        <v>65.52</v>
      </c>
      <c r="E199" s="134">
        <v>18542.16</v>
      </c>
      <c r="F199" s="135" t="s">
        <v>24</v>
      </c>
    </row>
    <row r="200" spans="1:6">
      <c r="A200" s="130">
        <v>43935</v>
      </c>
      <c r="B200" s="131">
        <v>0.45114583333333336</v>
      </c>
      <c r="C200" s="132">
        <v>18</v>
      </c>
      <c r="D200" s="133">
        <v>65.52</v>
      </c>
      <c r="E200" s="134">
        <v>1179.3599999999999</v>
      </c>
      <c r="F200" s="135" t="s">
        <v>24</v>
      </c>
    </row>
    <row r="201" spans="1:6">
      <c r="A201" s="130">
        <v>43935</v>
      </c>
      <c r="B201" s="131">
        <v>0.4558680555555556</v>
      </c>
      <c r="C201" s="132">
        <v>97</v>
      </c>
      <c r="D201" s="133">
        <v>65.540000000000006</v>
      </c>
      <c r="E201" s="134">
        <v>6357.380000000001</v>
      </c>
      <c r="F201" s="135" t="s">
        <v>24</v>
      </c>
    </row>
    <row r="202" spans="1:6">
      <c r="A202" s="130">
        <v>43935</v>
      </c>
      <c r="B202" s="131">
        <v>0.4558680555555556</v>
      </c>
      <c r="C202" s="132">
        <v>16</v>
      </c>
      <c r="D202" s="133">
        <v>65.540000000000006</v>
      </c>
      <c r="E202" s="134">
        <v>1048.6400000000001</v>
      </c>
      <c r="F202" s="135" t="s">
        <v>24</v>
      </c>
    </row>
    <row r="203" spans="1:6">
      <c r="A203" s="130">
        <v>43935</v>
      </c>
      <c r="B203" s="131">
        <v>0.4558680555555556</v>
      </c>
      <c r="C203" s="132">
        <v>61</v>
      </c>
      <c r="D203" s="133">
        <v>65.540000000000006</v>
      </c>
      <c r="E203" s="134">
        <v>3997.9400000000005</v>
      </c>
      <c r="F203" s="135" t="s">
        <v>24</v>
      </c>
    </row>
    <row r="204" spans="1:6">
      <c r="A204" s="130">
        <v>43935</v>
      </c>
      <c r="B204" s="131">
        <v>0.4558680555555556</v>
      </c>
      <c r="C204" s="132">
        <v>90</v>
      </c>
      <c r="D204" s="133">
        <v>65.540000000000006</v>
      </c>
      <c r="E204" s="134">
        <v>5898.6</v>
      </c>
      <c r="F204" s="135" t="s">
        <v>24</v>
      </c>
    </row>
    <row r="205" spans="1:6">
      <c r="A205" s="130">
        <v>43935</v>
      </c>
      <c r="B205" s="131">
        <v>0.4558680555555556</v>
      </c>
      <c r="C205" s="132">
        <v>125</v>
      </c>
      <c r="D205" s="133">
        <v>65.540000000000006</v>
      </c>
      <c r="E205" s="134">
        <v>8192.5</v>
      </c>
      <c r="F205" s="135" t="s">
        <v>24</v>
      </c>
    </row>
    <row r="206" spans="1:6">
      <c r="A206" s="130">
        <v>43935</v>
      </c>
      <c r="B206" s="131">
        <v>0.4558680555555556</v>
      </c>
      <c r="C206" s="132">
        <v>90</v>
      </c>
      <c r="D206" s="133">
        <v>65.540000000000006</v>
      </c>
      <c r="E206" s="134">
        <v>5898.6</v>
      </c>
      <c r="F206" s="135" t="s">
        <v>24</v>
      </c>
    </row>
    <row r="207" spans="1:6">
      <c r="A207" s="130">
        <v>43935</v>
      </c>
      <c r="B207" s="131">
        <v>0.4558680555555556</v>
      </c>
      <c r="C207" s="132">
        <v>128</v>
      </c>
      <c r="D207" s="133">
        <v>65.540000000000006</v>
      </c>
      <c r="E207" s="134">
        <v>8389.1200000000008</v>
      </c>
      <c r="F207" s="135" t="s">
        <v>24</v>
      </c>
    </row>
    <row r="208" spans="1:6">
      <c r="A208" s="130">
        <v>43935</v>
      </c>
      <c r="B208" s="131">
        <v>0.4558680555555556</v>
      </c>
      <c r="C208" s="132">
        <v>75</v>
      </c>
      <c r="D208" s="133">
        <v>65.540000000000006</v>
      </c>
      <c r="E208" s="134">
        <v>4915.5000000000009</v>
      </c>
      <c r="F208" s="135" t="s">
        <v>24</v>
      </c>
    </row>
    <row r="209" spans="1:6">
      <c r="A209" s="130">
        <v>43935</v>
      </c>
      <c r="B209" s="131">
        <v>0.45741898148148147</v>
      </c>
      <c r="C209" s="132">
        <v>30</v>
      </c>
      <c r="D209" s="133">
        <v>65.62</v>
      </c>
      <c r="E209" s="134">
        <v>1968.6000000000001</v>
      </c>
      <c r="F209" s="135" t="s">
        <v>24</v>
      </c>
    </row>
    <row r="210" spans="1:6">
      <c r="A210" s="130">
        <v>43935</v>
      </c>
      <c r="B210" s="131">
        <v>0.45741898148148147</v>
      </c>
      <c r="C210" s="132">
        <v>58</v>
      </c>
      <c r="D210" s="133">
        <v>65.62</v>
      </c>
      <c r="E210" s="134">
        <v>3805.96</v>
      </c>
      <c r="F210" s="135" t="s">
        <v>24</v>
      </c>
    </row>
    <row r="211" spans="1:6">
      <c r="A211" s="130">
        <v>43935</v>
      </c>
      <c r="B211" s="131">
        <v>0.45741898148148147</v>
      </c>
      <c r="C211" s="132">
        <v>125</v>
      </c>
      <c r="D211" s="133">
        <v>65.62</v>
      </c>
      <c r="E211" s="134">
        <v>8202.5</v>
      </c>
      <c r="F211" s="135" t="s">
        <v>24</v>
      </c>
    </row>
    <row r="212" spans="1:6">
      <c r="A212" s="130">
        <v>43935</v>
      </c>
      <c r="B212" s="131">
        <v>0.45741898148148147</v>
      </c>
      <c r="C212" s="132">
        <v>16</v>
      </c>
      <c r="D212" s="133">
        <v>65.62</v>
      </c>
      <c r="E212" s="134">
        <v>1049.92</v>
      </c>
      <c r="F212" s="135" t="s">
        <v>24</v>
      </c>
    </row>
    <row r="213" spans="1:6">
      <c r="A213" s="130">
        <v>43935</v>
      </c>
      <c r="B213" s="131">
        <v>0.45741898148148147</v>
      </c>
      <c r="C213" s="132">
        <v>90</v>
      </c>
      <c r="D213" s="133">
        <v>65.62</v>
      </c>
      <c r="E213" s="134">
        <v>5905.8</v>
      </c>
      <c r="F213" s="135" t="s">
        <v>24</v>
      </c>
    </row>
    <row r="214" spans="1:6">
      <c r="A214" s="130">
        <v>43935</v>
      </c>
      <c r="B214" s="131">
        <v>0.45741898148148147</v>
      </c>
      <c r="C214" s="132">
        <v>88</v>
      </c>
      <c r="D214" s="133">
        <v>65.62</v>
      </c>
      <c r="E214" s="134">
        <v>5774.56</v>
      </c>
      <c r="F214" s="135" t="s">
        <v>24</v>
      </c>
    </row>
    <row r="215" spans="1:6">
      <c r="A215" s="130">
        <v>43935</v>
      </c>
      <c r="B215" s="131">
        <v>0.45741898148148147</v>
      </c>
      <c r="C215" s="132">
        <v>145</v>
      </c>
      <c r="D215" s="133">
        <v>65.62</v>
      </c>
      <c r="E215" s="134">
        <v>9514.9000000000015</v>
      </c>
      <c r="F215" s="135" t="s">
        <v>24</v>
      </c>
    </row>
    <row r="216" spans="1:6">
      <c r="A216" s="130">
        <v>43935</v>
      </c>
      <c r="B216" s="131">
        <v>0.45741898148148147</v>
      </c>
      <c r="C216" s="132">
        <v>70</v>
      </c>
      <c r="D216" s="133">
        <v>65.62</v>
      </c>
      <c r="E216" s="134">
        <v>4593.4000000000005</v>
      </c>
      <c r="F216" s="135" t="s">
        <v>24</v>
      </c>
    </row>
    <row r="217" spans="1:6">
      <c r="A217" s="130">
        <v>43935</v>
      </c>
      <c r="B217" s="131">
        <v>0.45907407407407402</v>
      </c>
      <c r="C217" s="132">
        <v>125</v>
      </c>
      <c r="D217" s="133">
        <v>65.760000000000005</v>
      </c>
      <c r="E217" s="134">
        <v>8220</v>
      </c>
      <c r="F217" s="135" t="s">
        <v>24</v>
      </c>
    </row>
    <row r="218" spans="1:6">
      <c r="A218" s="130">
        <v>43935</v>
      </c>
      <c r="B218" s="131">
        <v>0.45907407407407402</v>
      </c>
      <c r="C218" s="132">
        <v>136</v>
      </c>
      <c r="D218" s="133">
        <v>65.760000000000005</v>
      </c>
      <c r="E218" s="134">
        <v>8943.36</v>
      </c>
      <c r="F218" s="135" t="s">
        <v>24</v>
      </c>
    </row>
    <row r="219" spans="1:6">
      <c r="A219" s="130">
        <v>43935</v>
      </c>
      <c r="B219" s="131">
        <v>0.46098379629629632</v>
      </c>
      <c r="C219" s="132">
        <v>242</v>
      </c>
      <c r="D219" s="133">
        <v>65.66</v>
      </c>
      <c r="E219" s="134">
        <v>15889.72</v>
      </c>
      <c r="F219" s="135" t="s">
        <v>24</v>
      </c>
    </row>
    <row r="220" spans="1:6">
      <c r="A220" s="130">
        <v>43935</v>
      </c>
      <c r="B220" s="131">
        <v>0.46098379629629632</v>
      </c>
      <c r="C220" s="132">
        <v>193</v>
      </c>
      <c r="D220" s="133">
        <v>65.66</v>
      </c>
      <c r="E220" s="134">
        <v>12672.38</v>
      </c>
      <c r="F220" s="135" t="s">
        <v>24</v>
      </c>
    </row>
    <row r="221" spans="1:6">
      <c r="A221" s="130">
        <v>43935</v>
      </c>
      <c r="B221" s="131">
        <v>0.46585648148148145</v>
      </c>
      <c r="C221" s="132">
        <v>303</v>
      </c>
      <c r="D221" s="133">
        <v>65.52</v>
      </c>
      <c r="E221" s="134">
        <v>19852.559999999998</v>
      </c>
      <c r="F221" s="135" t="s">
        <v>24</v>
      </c>
    </row>
    <row r="222" spans="1:6">
      <c r="A222" s="130">
        <v>43935</v>
      </c>
      <c r="B222" s="131">
        <v>0.46585648148148145</v>
      </c>
      <c r="C222" s="132">
        <v>12</v>
      </c>
      <c r="D222" s="133">
        <v>65.52</v>
      </c>
      <c r="E222" s="134">
        <v>786.24</v>
      </c>
      <c r="F222" s="135" t="s">
        <v>24</v>
      </c>
    </row>
    <row r="223" spans="1:6">
      <c r="A223" s="130">
        <v>43935</v>
      </c>
      <c r="B223" s="131">
        <v>0.46585648148148145</v>
      </c>
      <c r="C223" s="132">
        <v>185</v>
      </c>
      <c r="D223" s="133">
        <v>65.52</v>
      </c>
      <c r="E223" s="134">
        <v>12121.199999999999</v>
      </c>
      <c r="F223" s="135" t="s">
        <v>24</v>
      </c>
    </row>
    <row r="224" spans="1:6">
      <c r="A224" s="130">
        <v>43935</v>
      </c>
      <c r="B224" s="131">
        <v>0.48798611111111106</v>
      </c>
      <c r="C224" s="132">
        <v>26</v>
      </c>
      <c r="D224" s="133">
        <v>65.58</v>
      </c>
      <c r="E224" s="134">
        <v>1705.08</v>
      </c>
      <c r="F224" s="135" t="s">
        <v>24</v>
      </c>
    </row>
    <row r="225" spans="1:6">
      <c r="A225" s="130">
        <v>43935</v>
      </c>
      <c r="B225" s="131">
        <v>0.48798611111111106</v>
      </c>
      <c r="C225" s="132">
        <v>196</v>
      </c>
      <c r="D225" s="133">
        <v>65.58</v>
      </c>
      <c r="E225" s="134">
        <v>12853.68</v>
      </c>
      <c r="F225" s="135" t="s">
        <v>24</v>
      </c>
    </row>
    <row r="226" spans="1:6">
      <c r="A226" s="130">
        <v>43935</v>
      </c>
      <c r="B226" s="131">
        <v>0.48821759259259262</v>
      </c>
      <c r="C226" s="132">
        <v>278</v>
      </c>
      <c r="D226" s="133">
        <v>65.58</v>
      </c>
      <c r="E226" s="134">
        <v>18231.239999999998</v>
      </c>
      <c r="F226" s="135" t="s">
        <v>24</v>
      </c>
    </row>
    <row r="227" spans="1:6">
      <c r="A227" s="130">
        <v>43935</v>
      </c>
      <c r="B227" s="131">
        <v>0.50239583333333326</v>
      </c>
      <c r="C227" s="132">
        <v>63</v>
      </c>
      <c r="D227" s="133">
        <v>65.7</v>
      </c>
      <c r="E227" s="134">
        <v>4139.1000000000004</v>
      </c>
      <c r="F227" s="135" t="s">
        <v>24</v>
      </c>
    </row>
    <row r="228" spans="1:6">
      <c r="A228" s="130">
        <v>43935</v>
      </c>
      <c r="B228" s="131">
        <v>0.50239583333333326</v>
      </c>
      <c r="C228" s="132">
        <v>125</v>
      </c>
      <c r="D228" s="133">
        <v>65.7</v>
      </c>
      <c r="E228" s="134">
        <v>8212.5</v>
      </c>
      <c r="F228" s="135" t="s">
        <v>24</v>
      </c>
    </row>
    <row r="229" spans="1:6">
      <c r="A229" s="130">
        <v>43935</v>
      </c>
      <c r="B229" s="131">
        <v>0.50239583333333326</v>
      </c>
      <c r="C229" s="132">
        <v>90</v>
      </c>
      <c r="D229" s="133">
        <v>65.7</v>
      </c>
      <c r="E229" s="134">
        <v>5913</v>
      </c>
      <c r="F229" s="135" t="s">
        <v>24</v>
      </c>
    </row>
    <row r="230" spans="1:6">
      <c r="A230" s="130">
        <v>43935</v>
      </c>
      <c r="B230" s="131">
        <v>0.50239583333333326</v>
      </c>
      <c r="C230" s="132">
        <v>16</v>
      </c>
      <c r="D230" s="133">
        <v>65.7</v>
      </c>
      <c r="E230" s="134">
        <v>1051.2</v>
      </c>
      <c r="F230" s="135" t="s">
        <v>24</v>
      </c>
    </row>
    <row r="231" spans="1:6">
      <c r="A231" s="130">
        <v>43935</v>
      </c>
      <c r="B231" s="131">
        <v>0.50239583333333326</v>
      </c>
      <c r="C231" s="132">
        <v>100</v>
      </c>
      <c r="D231" s="133">
        <v>65.7</v>
      </c>
      <c r="E231" s="134">
        <v>6570</v>
      </c>
      <c r="F231" s="135" t="s">
        <v>24</v>
      </c>
    </row>
    <row r="232" spans="1:6">
      <c r="A232" s="130">
        <v>43935</v>
      </c>
      <c r="B232" s="131">
        <v>0.50239583333333326</v>
      </c>
      <c r="C232" s="132">
        <v>57</v>
      </c>
      <c r="D232" s="133">
        <v>65.7</v>
      </c>
      <c r="E232" s="134">
        <v>3744.9</v>
      </c>
      <c r="F232" s="135" t="s">
        <v>24</v>
      </c>
    </row>
    <row r="233" spans="1:6">
      <c r="A233" s="130">
        <v>43935</v>
      </c>
      <c r="B233" s="131">
        <v>0.50239583333333326</v>
      </c>
      <c r="C233" s="132">
        <v>49</v>
      </c>
      <c r="D233" s="133">
        <v>65.7</v>
      </c>
      <c r="E233" s="134">
        <v>3219.3</v>
      </c>
      <c r="F233" s="135" t="s">
        <v>24</v>
      </c>
    </row>
    <row r="234" spans="1:6">
      <c r="A234" s="130">
        <v>43935</v>
      </c>
      <c r="B234" s="131">
        <v>0.51148148148148154</v>
      </c>
      <c r="C234" s="132">
        <v>140</v>
      </c>
      <c r="D234" s="133">
        <v>65.56</v>
      </c>
      <c r="E234" s="134">
        <v>9178.4</v>
      </c>
      <c r="F234" s="135" t="s">
        <v>24</v>
      </c>
    </row>
    <row r="235" spans="1:6">
      <c r="A235" s="130">
        <v>43935</v>
      </c>
      <c r="B235" s="131">
        <v>0.51148148148148154</v>
      </c>
      <c r="C235" s="132">
        <v>360</v>
      </c>
      <c r="D235" s="133">
        <v>65.56</v>
      </c>
      <c r="E235" s="134">
        <v>23601.600000000002</v>
      </c>
      <c r="F235" s="135" t="s">
        <v>24</v>
      </c>
    </row>
    <row r="236" spans="1:6">
      <c r="A236" s="130">
        <v>43935</v>
      </c>
      <c r="B236" s="131">
        <v>0.51211805555555556</v>
      </c>
      <c r="C236" s="132">
        <v>48</v>
      </c>
      <c r="D236" s="133">
        <v>65.599999999999994</v>
      </c>
      <c r="E236" s="134">
        <v>3148.7999999999997</v>
      </c>
      <c r="F236" s="135" t="s">
        <v>24</v>
      </c>
    </row>
    <row r="237" spans="1:6">
      <c r="A237" s="130">
        <v>43935</v>
      </c>
      <c r="B237" s="131">
        <v>0.51211805555555556</v>
      </c>
      <c r="C237" s="132">
        <v>308</v>
      </c>
      <c r="D237" s="133">
        <v>65.599999999999994</v>
      </c>
      <c r="E237" s="134">
        <v>20204.8</v>
      </c>
      <c r="F237" s="135" t="s">
        <v>24</v>
      </c>
    </row>
    <row r="238" spans="1:6">
      <c r="A238" s="130">
        <v>43935</v>
      </c>
      <c r="B238" s="131">
        <v>0.51211805555555556</v>
      </c>
      <c r="C238" s="132">
        <v>234</v>
      </c>
      <c r="D238" s="133">
        <v>65.599999999999994</v>
      </c>
      <c r="E238" s="134">
        <v>15350.399999999998</v>
      </c>
      <c r="F238" s="135" t="s">
        <v>24</v>
      </c>
    </row>
    <row r="239" spans="1:6">
      <c r="A239" s="130">
        <v>43935</v>
      </c>
      <c r="B239" s="131">
        <v>0.51211805555555556</v>
      </c>
      <c r="C239" s="132">
        <v>92</v>
      </c>
      <c r="D239" s="133">
        <v>65.599999999999994</v>
      </c>
      <c r="E239" s="134">
        <v>6035.2</v>
      </c>
      <c r="F239" s="135" t="s">
        <v>24</v>
      </c>
    </row>
    <row r="240" spans="1:6">
      <c r="A240" s="130">
        <v>43935</v>
      </c>
      <c r="B240" s="131">
        <v>0.51211805555555556</v>
      </c>
      <c r="C240" s="132">
        <v>193</v>
      </c>
      <c r="D240" s="133">
        <v>65.599999999999994</v>
      </c>
      <c r="E240" s="134">
        <v>12660.8</v>
      </c>
      <c r="F240" s="135" t="s">
        <v>24</v>
      </c>
    </row>
    <row r="241" spans="1:6">
      <c r="A241" s="130">
        <v>43935</v>
      </c>
      <c r="B241" s="131">
        <v>0.51211805555555556</v>
      </c>
      <c r="C241" s="132">
        <v>125</v>
      </c>
      <c r="D241" s="133">
        <v>65.599999999999994</v>
      </c>
      <c r="E241" s="134">
        <v>8200</v>
      </c>
      <c r="F241" s="135" t="s">
        <v>24</v>
      </c>
    </row>
    <row r="242" spans="1:6">
      <c r="A242" s="130">
        <v>43935</v>
      </c>
      <c r="B242" s="131">
        <v>0.51371527777777781</v>
      </c>
      <c r="C242" s="132">
        <v>338</v>
      </c>
      <c r="D242" s="133">
        <v>65.5</v>
      </c>
      <c r="E242" s="134">
        <v>22139</v>
      </c>
      <c r="F242" s="135" t="s">
        <v>24</v>
      </c>
    </row>
    <row r="243" spans="1:6">
      <c r="A243" s="130">
        <v>43935</v>
      </c>
      <c r="B243" s="131">
        <v>0.51371527777777781</v>
      </c>
      <c r="C243" s="132">
        <v>162</v>
      </c>
      <c r="D243" s="133">
        <v>65.5</v>
      </c>
      <c r="E243" s="134">
        <v>10611</v>
      </c>
      <c r="F243" s="135" t="s">
        <v>24</v>
      </c>
    </row>
    <row r="244" spans="1:6">
      <c r="A244" s="130">
        <v>43935</v>
      </c>
      <c r="B244" s="131">
        <v>0.51440972222222225</v>
      </c>
      <c r="C244" s="132">
        <v>500</v>
      </c>
      <c r="D244" s="133">
        <v>65.400000000000006</v>
      </c>
      <c r="E244" s="134">
        <v>32700.000000000004</v>
      </c>
      <c r="F244" s="135" t="s">
        <v>24</v>
      </c>
    </row>
    <row r="245" spans="1:6">
      <c r="A245" s="130">
        <v>43935</v>
      </c>
      <c r="B245" s="131">
        <v>0.51451388888888883</v>
      </c>
      <c r="C245" s="132">
        <v>464</v>
      </c>
      <c r="D245" s="133">
        <v>65.3</v>
      </c>
      <c r="E245" s="134">
        <v>30299.199999999997</v>
      </c>
      <c r="F245" s="135" t="s">
        <v>24</v>
      </c>
    </row>
    <row r="246" spans="1:6">
      <c r="A246" s="130">
        <v>43935</v>
      </c>
      <c r="B246" s="131">
        <v>0.52310185185185187</v>
      </c>
      <c r="C246" s="132">
        <v>70</v>
      </c>
      <c r="D246" s="133">
        <v>65.400000000000006</v>
      </c>
      <c r="E246" s="134">
        <v>4578</v>
      </c>
      <c r="F246" s="135" t="s">
        <v>24</v>
      </c>
    </row>
    <row r="247" spans="1:6">
      <c r="A247" s="130">
        <v>43935</v>
      </c>
      <c r="B247" s="131">
        <v>0.52310185185185187</v>
      </c>
      <c r="C247" s="132">
        <v>56</v>
      </c>
      <c r="D247" s="133">
        <v>65.400000000000006</v>
      </c>
      <c r="E247" s="134">
        <v>3662.4000000000005</v>
      </c>
      <c r="F247" s="135" t="s">
        <v>24</v>
      </c>
    </row>
    <row r="248" spans="1:6">
      <c r="A248" s="130">
        <v>43935</v>
      </c>
      <c r="B248" s="131">
        <v>0.52310185185185187</v>
      </c>
      <c r="C248" s="132">
        <v>79</v>
      </c>
      <c r="D248" s="133">
        <v>65.400000000000006</v>
      </c>
      <c r="E248" s="134">
        <v>5166.6000000000004</v>
      </c>
      <c r="F248" s="135" t="s">
        <v>24</v>
      </c>
    </row>
    <row r="249" spans="1:6">
      <c r="A249" s="130">
        <v>43935</v>
      </c>
      <c r="B249" s="131">
        <v>0.52310185185185187</v>
      </c>
      <c r="C249" s="132">
        <v>125</v>
      </c>
      <c r="D249" s="133">
        <v>65.400000000000006</v>
      </c>
      <c r="E249" s="134">
        <v>8175.0000000000009</v>
      </c>
      <c r="F249" s="135" t="s">
        <v>24</v>
      </c>
    </row>
    <row r="250" spans="1:6">
      <c r="A250" s="130">
        <v>43935</v>
      </c>
      <c r="B250" s="131">
        <v>0.52310185185185187</v>
      </c>
      <c r="C250" s="132">
        <v>16</v>
      </c>
      <c r="D250" s="133">
        <v>65.400000000000006</v>
      </c>
      <c r="E250" s="134">
        <v>1046.4000000000001</v>
      </c>
      <c r="F250" s="135" t="s">
        <v>24</v>
      </c>
    </row>
    <row r="251" spans="1:6">
      <c r="A251" s="130">
        <v>43935</v>
      </c>
      <c r="B251" s="131">
        <v>0.52310185185185187</v>
      </c>
      <c r="C251" s="132">
        <v>90</v>
      </c>
      <c r="D251" s="133">
        <v>65.400000000000006</v>
      </c>
      <c r="E251" s="134">
        <v>5886.0000000000009</v>
      </c>
      <c r="F251" s="135" t="s">
        <v>24</v>
      </c>
    </row>
    <row r="252" spans="1:6">
      <c r="A252" s="130">
        <v>43935</v>
      </c>
      <c r="B252" s="131">
        <v>0.52310185185185187</v>
      </c>
      <c r="C252" s="132">
        <v>100</v>
      </c>
      <c r="D252" s="133">
        <v>65.400000000000006</v>
      </c>
      <c r="E252" s="134">
        <v>6540.0000000000009</v>
      </c>
      <c r="F252" s="135" t="s">
        <v>24</v>
      </c>
    </row>
    <row r="253" spans="1:6">
      <c r="A253" s="130">
        <v>43935</v>
      </c>
      <c r="B253" s="131">
        <v>0.52550925925925929</v>
      </c>
      <c r="C253" s="132">
        <v>430</v>
      </c>
      <c r="D253" s="133">
        <v>65.3</v>
      </c>
      <c r="E253" s="134">
        <v>28079</v>
      </c>
      <c r="F253" s="135" t="s">
        <v>24</v>
      </c>
    </row>
    <row r="254" spans="1:6">
      <c r="A254" s="130">
        <v>43935</v>
      </c>
      <c r="B254" s="131">
        <v>0.52550925925925929</v>
      </c>
      <c r="C254" s="132">
        <v>70</v>
      </c>
      <c r="D254" s="133">
        <v>65.3</v>
      </c>
      <c r="E254" s="134">
        <v>4571</v>
      </c>
      <c r="F254" s="135" t="s">
        <v>24</v>
      </c>
    </row>
    <row r="255" spans="1:6">
      <c r="A255" s="130">
        <v>43935</v>
      </c>
      <c r="B255" s="131">
        <v>0.54553240740740738</v>
      </c>
      <c r="C255" s="132">
        <v>19</v>
      </c>
      <c r="D255" s="133">
        <v>65.28</v>
      </c>
      <c r="E255" s="134">
        <v>1240.32</v>
      </c>
      <c r="F255" s="135" t="s">
        <v>24</v>
      </c>
    </row>
    <row r="256" spans="1:6">
      <c r="A256" s="130">
        <v>43935</v>
      </c>
      <c r="B256" s="131">
        <v>0.54553240740740738</v>
      </c>
      <c r="C256" s="132">
        <v>56</v>
      </c>
      <c r="D256" s="133">
        <v>65.28</v>
      </c>
      <c r="E256" s="134">
        <v>3655.6800000000003</v>
      </c>
      <c r="F256" s="135" t="s">
        <v>24</v>
      </c>
    </row>
    <row r="257" spans="1:6">
      <c r="A257" s="130">
        <v>43935</v>
      </c>
      <c r="B257" s="131">
        <v>0.54553240740740738</v>
      </c>
      <c r="C257" s="132">
        <v>96</v>
      </c>
      <c r="D257" s="133">
        <v>65.28</v>
      </c>
      <c r="E257" s="134">
        <v>6266.88</v>
      </c>
      <c r="F257" s="135" t="s">
        <v>24</v>
      </c>
    </row>
    <row r="258" spans="1:6">
      <c r="A258" s="130">
        <v>43935</v>
      </c>
      <c r="B258" s="131">
        <v>0.54553240740740738</v>
      </c>
      <c r="C258" s="132">
        <v>90</v>
      </c>
      <c r="D258" s="133">
        <v>65.28</v>
      </c>
      <c r="E258" s="134">
        <v>5875.2</v>
      </c>
      <c r="F258" s="135" t="s">
        <v>24</v>
      </c>
    </row>
    <row r="259" spans="1:6">
      <c r="A259" s="130">
        <v>43935</v>
      </c>
      <c r="B259" s="131">
        <v>0.54553240740740738</v>
      </c>
      <c r="C259" s="132">
        <v>71</v>
      </c>
      <c r="D259" s="133">
        <v>65.28</v>
      </c>
      <c r="E259" s="134">
        <v>4634.88</v>
      </c>
      <c r="F259" s="135" t="s">
        <v>24</v>
      </c>
    </row>
    <row r="260" spans="1:6">
      <c r="A260" s="130">
        <v>43935</v>
      </c>
      <c r="B260" s="131">
        <v>0.54553240740740738</v>
      </c>
      <c r="C260" s="132">
        <v>16</v>
      </c>
      <c r="D260" s="133">
        <v>65.28</v>
      </c>
      <c r="E260" s="134">
        <v>1044.48</v>
      </c>
      <c r="F260" s="135" t="s">
        <v>24</v>
      </c>
    </row>
    <row r="261" spans="1:6">
      <c r="A261" s="130">
        <v>43935</v>
      </c>
      <c r="B261" s="131">
        <v>0.54553240740740738</v>
      </c>
      <c r="C261" s="132">
        <v>152</v>
      </c>
      <c r="D261" s="133">
        <v>65.28</v>
      </c>
      <c r="E261" s="134">
        <v>9922.56</v>
      </c>
      <c r="F261" s="135" t="s">
        <v>24</v>
      </c>
    </row>
    <row r="262" spans="1:6">
      <c r="A262" s="130">
        <v>43935</v>
      </c>
      <c r="B262" s="131">
        <v>0.5562962962962964</v>
      </c>
      <c r="C262" s="132">
        <v>500</v>
      </c>
      <c r="D262" s="133">
        <v>65.16</v>
      </c>
      <c r="E262" s="134">
        <v>32580</v>
      </c>
      <c r="F262" s="135" t="s">
        <v>24</v>
      </c>
    </row>
    <row r="263" spans="1:6">
      <c r="A263" s="130">
        <v>43935</v>
      </c>
      <c r="B263" s="131">
        <v>0.56723379629629633</v>
      </c>
      <c r="C263" s="132">
        <v>90</v>
      </c>
      <c r="D263" s="133">
        <v>65.22</v>
      </c>
      <c r="E263" s="134">
        <v>5869.8</v>
      </c>
      <c r="F263" s="135" t="s">
        <v>24</v>
      </c>
    </row>
    <row r="264" spans="1:6">
      <c r="A264" s="130">
        <v>43935</v>
      </c>
      <c r="B264" s="131">
        <v>0.56723379629629633</v>
      </c>
      <c r="C264" s="132">
        <v>16</v>
      </c>
      <c r="D264" s="133">
        <v>65.22</v>
      </c>
      <c r="E264" s="134">
        <v>1043.52</v>
      </c>
      <c r="F264" s="135" t="s">
        <v>24</v>
      </c>
    </row>
    <row r="265" spans="1:6">
      <c r="A265" s="130">
        <v>43935</v>
      </c>
      <c r="B265" s="131">
        <v>0.56723379629629633</v>
      </c>
      <c r="C265" s="132">
        <v>74</v>
      </c>
      <c r="D265" s="133">
        <v>65.22</v>
      </c>
      <c r="E265" s="134">
        <v>4826.28</v>
      </c>
      <c r="F265" s="135" t="s">
        <v>24</v>
      </c>
    </row>
    <row r="266" spans="1:6">
      <c r="A266" s="130">
        <v>43935</v>
      </c>
      <c r="B266" s="131">
        <v>0.56723379629629633</v>
      </c>
      <c r="C266" s="132">
        <v>102</v>
      </c>
      <c r="D266" s="133">
        <v>65.22</v>
      </c>
      <c r="E266" s="134">
        <v>6652.44</v>
      </c>
      <c r="F266" s="135" t="s">
        <v>24</v>
      </c>
    </row>
    <row r="267" spans="1:6">
      <c r="A267" s="130">
        <v>43935</v>
      </c>
      <c r="B267" s="131">
        <v>0.56989583333333327</v>
      </c>
      <c r="C267" s="132">
        <v>109</v>
      </c>
      <c r="D267" s="133">
        <v>65.28</v>
      </c>
      <c r="E267" s="134">
        <v>7115.52</v>
      </c>
      <c r="F267" s="135" t="s">
        <v>24</v>
      </c>
    </row>
    <row r="268" spans="1:6">
      <c r="A268" s="130">
        <v>43935</v>
      </c>
      <c r="B268" s="131">
        <v>0.56989583333333327</v>
      </c>
      <c r="C268" s="132">
        <v>16</v>
      </c>
      <c r="D268" s="133">
        <v>65.28</v>
      </c>
      <c r="E268" s="134">
        <v>1044.48</v>
      </c>
      <c r="F268" s="135" t="s">
        <v>24</v>
      </c>
    </row>
    <row r="269" spans="1:6">
      <c r="A269" s="130">
        <v>43935</v>
      </c>
      <c r="B269" s="131">
        <v>0.56989583333333327</v>
      </c>
      <c r="C269" s="132">
        <v>90</v>
      </c>
      <c r="D269" s="133">
        <v>65.28</v>
      </c>
      <c r="E269" s="134">
        <v>5875.2</v>
      </c>
      <c r="F269" s="135" t="s">
        <v>24</v>
      </c>
    </row>
    <row r="270" spans="1:6">
      <c r="A270" s="130">
        <v>43935</v>
      </c>
      <c r="B270" s="131">
        <v>0.56989583333333327</v>
      </c>
      <c r="C270" s="132">
        <v>91</v>
      </c>
      <c r="D270" s="133">
        <v>65.28</v>
      </c>
      <c r="E270" s="134">
        <v>5940.4800000000005</v>
      </c>
      <c r="F270" s="135" t="s">
        <v>24</v>
      </c>
    </row>
    <row r="271" spans="1:6">
      <c r="A271" s="130">
        <v>43935</v>
      </c>
      <c r="B271" s="131">
        <v>0.56989583333333327</v>
      </c>
      <c r="C271" s="132">
        <v>125</v>
      </c>
      <c r="D271" s="133">
        <v>65.28</v>
      </c>
      <c r="E271" s="134">
        <v>8160</v>
      </c>
      <c r="F271" s="135" t="s">
        <v>24</v>
      </c>
    </row>
    <row r="272" spans="1:6">
      <c r="A272" s="130">
        <v>43935</v>
      </c>
      <c r="B272" s="131">
        <v>0.56989583333333327</v>
      </c>
      <c r="C272" s="132">
        <v>232</v>
      </c>
      <c r="D272" s="133">
        <v>65.28</v>
      </c>
      <c r="E272" s="134">
        <v>15144.960000000001</v>
      </c>
      <c r="F272" s="135" t="s">
        <v>24</v>
      </c>
    </row>
    <row r="273" spans="1:6">
      <c r="A273" s="130">
        <v>43935</v>
      </c>
      <c r="B273" s="131">
        <v>0.56989583333333327</v>
      </c>
      <c r="C273" s="132">
        <v>55</v>
      </c>
      <c r="D273" s="133">
        <v>65.28</v>
      </c>
      <c r="E273" s="134">
        <v>3590.4</v>
      </c>
      <c r="F273" s="135" t="s">
        <v>24</v>
      </c>
    </row>
    <row r="274" spans="1:6">
      <c r="A274" s="130">
        <v>43935</v>
      </c>
      <c r="B274" s="131">
        <v>0.57313657407407403</v>
      </c>
      <c r="C274" s="132">
        <v>70</v>
      </c>
      <c r="D274" s="133">
        <v>65.44</v>
      </c>
      <c r="E274" s="134">
        <v>4580.8</v>
      </c>
      <c r="F274" s="135" t="s">
        <v>24</v>
      </c>
    </row>
    <row r="275" spans="1:6">
      <c r="A275" s="130">
        <v>43935</v>
      </c>
      <c r="B275" s="131">
        <v>0.57313657407407403</v>
      </c>
      <c r="C275" s="132">
        <v>156</v>
      </c>
      <c r="D275" s="133">
        <v>65.44</v>
      </c>
      <c r="E275" s="134">
        <v>10208.64</v>
      </c>
      <c r="F275" s="135" t="s">
        <v>24</v>
      </c>
    </row>
    <row r="276" spans="1:6">
      <c r="A276" s="130">
        <v>43935</v>
      </c>
      <c r="B276" s="131">
        <v>0.57313657407407403</v>
      </c>
      <c r="C276" s="132">
        <v>57</v>
      </c>
      <c r="D276" s="133">
        <v>65.44</v>
      </c>
      <c r="E276" s="134">
        <v>3730.08</v>
      </c>
      <c r="F276" s="135" t="s">
        <v>24</v>
      </c>
    </row>
    <row r="277" spans="1:6">
      <c r="A277" s="130">
        <v>43935</v>
      </c>
      <c r="B277" s="131">
        <v>0.57313657407407403</v>
      </c>
      <c r="C277" s="132">
        <v>92</v>
      </c>
      <c r="D277" s="133">
        <v>65.42</v>
      </c>
      <c r="E277" s="134">
        <v>6018.64</v>
      </c>
      <c r="F277" s="135" t="s">
        <v>24</v>
      </c>
    </row>
    <row r="278" spans="1:6">
      <c r="A278" s="130">
        <v>43935</v>
      </c>
      <c r="B278" s="131">
        <v>0.57313657407407403</v>
      </c>
      <c r="C278" s="132">
        <v>125</v>
      </c>
      <c r="D278" s="133">
        <v>65.42</v>
      </c>
      <c r="E278" s="134">
        <v>8177.5</v>
      </c>
      <c r="F278" s="135" t="s">
        <v>24</v>
      </c>
    </row>
    <row r="279" spans="1:6">
      <c r="A279" s="130">
        <v>43935</v>
      </c>
      <c r="B279" s="131">
        <v>0.5790277777777777</v>
      </c>
      <c r="C279" s="132">
        <v>500</v>
      </c>
      <c r="D279" s="133">
        <v>65.400000000000006</v>
      </c>
      <c r="E279" s="134">
        <v>32700.000000000004</v>
      </c>
      <c r="F279" s="135" t="s">
        <v>24</v>
      </c>
    </row>
    <row r="280" spans="1:6">
      <c r="A280" s="130">
        <v>43935</v>
      </c>
      <c r="B280" s="131">
        <v>0.58040509259259254</v>
      </c>
      <c r="C280" s="132">
        <v>427</v>
      </c>
      <c r="D280" s="133">
        <v>65.260000000000005</v>
      </c>
      <c r="E280" s="134">
        <v>27866.02</v>
      </c>
      <c r="F280" s="135" t="s">
        <v>24</v>
      </c>
    </row>
    <row r="281" spans="1:6">
      <c r="A281" s="130">
        <v>43935</v>
      </c>
      <c r="B281" s="131">
        <v>0.58040509259259254</v>
      </c>
      <c r="C281" s="132">
        <v>73</v>
      </c>
      <c r="D281" s="133">
        <v>65.260000000000005</v>
      </c>
      <c r="E281" s="134">
        <v>4763.9800000000005</v>
      </c>
      <c r="F281" s="135" t="s">
        <v>24</v>
      </c>
    </row>
    <row r="282" spans="1:6">
      <c r="A282" s="130">
        <v>43935</v>
      </c>
      <c r="B282" s="131">
        <v>0.58071759259259259</v>
      </c>
      <c r="C282" s="132">
        <v>500</v>
      </c>
      <c r="D282" s="133">
        <v>65.2</v>
      </c>
      <c r="E282" s="134">
        <v>32600</v>
      </c>
      <c r="F282" s="135" t="s">
        <v>24</v>
      </c>
    </row>
    <row r="283" spans="1:6">
      <c r="A283" s="130">
        <v>43935</v>
      </c>
      <c r="B283" s="131">
        <v>0.58340277777777771</v>
      </c>
      <c r="C283" s="132">
        <v>424</v>
      </c>
      <c r="D283" s="133">
        <v>65.099999999999994</v>
      </c>
      <c r="E283" s="134">
        <v>27602.399999999998</v>
      </c>
      <c r="F283" s="135" t="s">
        <v>24</v>
      </c>
    </row>
    <row r="284" spans="1:6">
      <c r="A284" s="130">
        <v>43935</v>
      </c>
      <c r="B284" s="131">
        <v>0.58340277777777771</v>
      </c>
      <c r="C284" s="132">
        <v>76</v>
      </c>
      <c r="D284" s="133">
        <v>65.099999999999994</v>
      </c>
      <c r="E284" s="134">
        <v>4947.5999999999995</v>
      </c>
      <c r="F284" s="135" t="s">
        <v>24</v>
      </c>
    </row>
    <row r="285" spans="1:6">
      <c r="A285" s="130">
        <v>43935</v>
      </c>
      <c r="B285" s="131">
        <v>0.59274305555555562</v>
      </c>
      <c r="C285" s="132">
        <v>36</v>
      </c>
      <c r="D285" s="133">
        <v>65.12</v>
      </c>
      <c r="E285" s="134">
        <v>2344.3200000000002</v>
      </c>
      <c r="F285" s="135" t="s">
        <v>24</v>
      </c>
    </row>
    <row r="286" spans="1:6">
      <c r="A286" s="130">
        <v>43935</v>
      </c>
      <c r="B286" s="131">
        <v>0.59274305555555562</v>
      </c>
      <c r="C286" s="132">
        <v>16</v>
      </c>
      <c r="D286" s="133">
        <v>65.12</v>
      </c>
      <c r="E286" s="134">
        <v>1041.92</v>
      </c>
      <c r="F286" s="135" t="s">
        <v>24</v>
      </c>
    </row>
    <row r="287" spans="1:6">
      <c r="A287" s="130">
        <v>43935</v>
      </c>
      <c r="B287" s="131">
        <v>0.59274305555555562</v>
      </c>
      <c r="C287" s="132">
        <v>85</v>
      </c>
      <c r="D287" s="133">
        <v>65.12</v>
      </c>
      <c r="E287" s="134">
        <v>5535.2000000000007</v>
      </c>
      <c r="F287" s="135" t="s">
        <v>24</v>
      </c>
    </row>
    <row r="288" spans="1:6">
      <c r="A288" s="130">
        <v>43935</v>
      </c>
      <c r="B288" s="131">
        <v>0.59274305555555562</v>
      </c>
      <c r="C288" s="132">
        <v>68</v>
      </c>
      <c r="D288" s="133">
        <v>65.12</v>
      </c>
      <c r="E288" s="134">
        <v>4428.16</v>
      </c>
      <c r="F288" s="135" t="s">
        <v>24</v>
      </c>
    </row>
    <row r="289" spans="1:6">
      <c r="A289" s="130">
        <v>43935</v>
      </c>
      <c r="B289" s="131">
        <v>0.59274305555555562</v>
      </c>
      <c r="C289" s="132">
        <v>90</v>
      </c>
      <c r="D289" s="133">
        <v>65.12</v>
      </c>
      <c r="E289" s="134">
        <v>5860.8</v>
      </c>
      <c r="F289" s="135" t="s">
        <v>24</v>
      </c>
    </row>
    <row r="290" spans="1:6">
      <c r="A290" s="130">
        <v>43935</v>
      </c>
      <c r="B290" s="131">
        <v>0.59274305555555562</v>
      </c>
      <c r="C290" s="132">
        <v>125</v>
      </c>
      <c r="D290" s="133">
        <v>65.12</v>
      </c>
      <c r="E290" s="134">
        <v>8140.0000000000009</v>
      </c>
      <c r="F290" s="135" t="s">
        <v>24</v>
      </c>
    </row>
    <row r="291" spans="1:6">
      <c r="A291" s="130">
        <v>43935</v>
      </c>
      <c r="B291" s="131">
        <v>0.59274305555555562</v>
      </c>
      <c r="C291" s="132">
        <v>80</v>
      </c>
      <c r="D291" s="133">
        <v>65.12</v>
      </c>
      <c r="E291" s="134">
        <v>5209.6000000000004</v>
      </c>
      <c r="F291" s="135" t="s">
        <v>24</v>
      </c>
    </row>
    <row r="292" spans="1:6">
      <c r="A292" s="130">
        <v>43935</v>
      </c>
      <c r="B292" s="131">
        <v>0.59839120370370369</v>
      </c>
      <c r="C292" s="132">
        <v>500</v>
      </c>
      <c r="D292" s="133">
        <v>64.86</v>
      </c>
      <c r="E292" s="134">
        <v>32430</v>
      </c>
      <c r="F292" s="135" t="s">
        <v>24</v>
      </c>
    </row>
    <row r="293" spans="1:6">
      <c r="A293" s="130">
        <v>43935</v>
      </c>
      <c r="B293" s="131">
        <v>0.60135416666666675</v>
      </c>
      <c r="C293" s="132">
        <v>300</v>
      </c>
      <c r="D293" s="133">
        <v>64.900000000000006</v>
      </c>
      <c r="E293" s="134">
        <v>19470</v>
      </c>
      <c r="F293" s="135" t="s">
        <v>24</v>
      </c>
    </row>
    <row r="294" spans="1:6">
      <c r="A294" s="130">
        <v>43935</v>
      </c>
      <c r="B294" s="131">
        <v>0.60135416666666675</v>
      </c>
      <c r="C294" s="132">
        <v>200</v>
      </c>
      <c r="D294" s="133">
        <v>64.900000000000006</v>
      </c>
      <c r="E294" s="134">
        <v>12980.000000000002</v>
      </c>
      <c r="F294" s="135" t="s">
        <v>24</v>
      </c>
    </row>
    <row r="295" spans="1:6">
      <c r="A295" s="130">
        <v>43935</v>
      </c>
      <c r="B295" s="131">
        <v>0.62479166666666675</v>
      </c>
      <c r="C295" s="132">
        <v>365</v>
      </c>
      <c r="D295" s="133">
        <v>65.02</v>
      </c>
      <c r="E295" s="134">
        <v>23732.3</v>
      </c>
      <c r="F295" s="135" t="s">
        <v>24</v>
      </c>
    </row>
    <row r="296" spans="1:6">
      <c r="A296" s="130">
        <v>43935</v>
      </c>
      <c r="B296" s="131">
        <v>0.62479166666666675</v>
      </c>
      <c r="C296" s="132">
        <v>135</v>
      </c>
      <c r="D296" s="133">
        <v>65.02</v>
      </c>
      <c r="E296" s="134">
        <v>8777.6999999999989</v>
      </c>
      <c r="F296" s="135" t="s">
        <v>24</v>
      </c>
    </row>
    <row r="297" spans="1:6">
      <c r="A297" s="130">
        <v>43935</v>
      </c>
      <c r="B297" s="131">
        <v>0.66556712962962961</v>
      </c>
      <c r="C297" s="132">
        <v>386</v>
      </c>
      <c r="D297" s="133">
        <v>65.7</v>
      </c>
      <c r="E297" s="134">
        <v>25360.2</v>
      </c>
      <c r="F297" s="135" t="s">
        <v>24</v>
      </c>
    </row>
    <row r="298" spans="1:6">
      <c r="A298" s="130">
        <v>43935</v>
      </c>
      <c r="B298" s="131">
        <v>0.66556712962962961</v>
      </c>
      <c r="C298" s="132">
        <v>114</v>
      </c>
      <c r="D298" s="133">
        <v>65.7</v>
      </c>
      <c r="E298" s="134">
        <v>7489.8</v>
      </c>
      <c r="F298" s="135" t="s">
        <v>24</v>
      </c>
    </row>
    <row r="299" spans="1:6">
      <c r="A299" s="130">
        <v>43935</v>
      </c>
      <c r="B299" s="131">
        <v>0.6675578703703704</v>
      </c>
      <c r="C299" s="132">
        <v>145</v>
      </c>
      <c r="D299" s="133">
        <v>65.599999999999994</v>
      </c>
      <c r="E299" s="134">
        <v>9512</v>
      </c>
      <c r="F299" s="135" t="s">
        <v>24</v>
      </c>
    </row>
    <row r="300" spans="1:6">
      <c r="A300" s="130">
        <v>43935</v>
      </c>
      <c r="B300" s="131">
        <v>0.6675578703703704</v>
      </c>
      <c r="C300" s="132">
        <v>355</v>
      </c>
      <c r="D300" s="133">
        <v>65.599999999999994</v>
      </c>
      <c r="E300" s="134">
        <v>23287.999999999996</v>
      </c>
      <c r="F300" s="135" t="s">
        <v>24</v>
      </c>
    </row>
    <row r="301" spans="1:6">
      <c r="A301" s="130">
        <v>43935</v>
      </c>
      <c r="B301" s="131">
        <v>0.67586805555555551</v>
      </c>
      <c r="C301" s="132">
        <v>167</v>
      </c>
      <c r="D301" s="133">
        <v>65.98</v>
      </c>
      <c r="E301" s="134">
        <v>11018.66</v>
      </c>
      <c r="F301" s="135" t="s">
        <v>24</v>
      </c>
    </row>
    <row r="302" spans="1:6">
      <c r="A302" s="130">
        <v>43935</v>
      </c>
      <c r="B302" s="131">
        <v>0.67586805555555551</v>
      </c>
      <c r="C302" s="132">
        <v>125</v>
      </c>
      <c r="D302" s="133">
        <v>65.98</v>
      </c>
      <c r="E302" s="134">
        <v>8247.5</v>
      </c>
      <c r="F302" s="135" t="s">
        <v>24</v>
      </c>
    </row>
    <row r="303" spans="1:6">
      <c r="A303" s="130">
        <v>43935</v>
      </c>
      <c r="B303" s="131">
        <v>0.67586805555555551</v>
      </c>
      <c r="C303" s="132">
        <v>157</v>
      </c>
      <c r="D303" s="133">
        <v>65.98</v>
      </c>
      <c r="E303" s="134">
        <v>10358.86</v>
      </c>
      <c r="F303" s="135" t="s">
        <v>24</v>
      </c>
    </row>
    <row r="304" spans="1:6">
      <c r="A304" s="130">
        <v>43935</v>
      </c>
      <c r="B304" s="131">
        <v>0.67586805555555551</v>
      </c>
      <c r="C304" s="132">
        <v>38</v>
      </c>
      <c r="D304" s="133">
        <v>65.98</v>
      </c>
      <c r="E304" s="134">
        <v>2507.2400000000002</v>
      </c>
      <c r="F304" s="135" t="s">
        <v>24</v>
      </c>
    </row>
    <row r="305" spans="1:6">
      <c r="A305" s="130">
        <v>43935</v>
      </c>
      <c r="B305" s="131">
        <v>0.6775578703703703</v>
      </c>
      <c r="C305" s="132">
        <v>13</v>
      </c>
      <c r="D305" s="133">
        <v>65.98</v>
      </c>
      <c r="E305" s="134">
        <v>857.74</v>
      </c>
      <c r="F305" s="135" t="s">
        <v>24</v>
      </c>
    </row>
    <row r="306" spans="1:6">
      <c r="A306" s="130">
        <v>43935</v>
      </c>
      <c r="B306" s="131">
        <v>0.68040509259259263</v>
      </c>
      <c r="C306" s="132">
        <v>60</v>
      </c>
      <c r="D306" s="133">
        <v>65.959999999999994</v>
      </c>
      <c r="E306" s="134">
        <v>3957.5999999999995</v>
      </c>
      <c r="F306" s="135" t="s">
        <v>24</v>
      </c>
    </row>
    <row r="307" spans="1:6">
      <c r="A307" s="130">
        <v>43935</v>
      </c>
      <c r="B307" s="131">
        <v>0.68040509259259263</v>
      </c>
      <c r="C307" s="132">
        <v>69</v>
      </c>
      <c r="D307" s="133">
        <v>65.959999999999994</v>
      </c>
      <c r="E307" s="134">
        <v>4551.24</v>
      </c>
      <c r="F307" s="135" t="s">
        <v>24</v>
      </c>
    </row>
    <row r="308" spans="1:6">
      <c r="A308" s="130">
        <v>43935</v>
      </c>
      <c r="B308" s="131">
        <v>0.68040509259259263</v>
      </c>
      <c r="C308" s="132">
        <v>16</v>
      </c>
      <c r="D308" s="133">
        <v>65.959999999999994</v>
      </c>
      <c r="E308" s="134">
        <v>1055.3599999999999</v>
      </c>
      <c r="F308" s="135" t="s">
        <v>24</v>
      </c>
    </row>
    <row r="309" spans="1:6">
      <c r="A309" s="130">
        <v>43935</v>
      </c>
      <c r="B309" s="131">
        <v>0.68040509259259263</v>
      </c>
      <c r="C309" s="132">
        <v>125</v>
      </c>
      <c r="D309" s="133">
        <v>65.94</v>
      </c>
      <c r="E309" s="134">
        <v>8242.5</v>
      </c>
      <c r="F309" s="135" t="s">
        <v>24</v>
      </c>
    </row>
    <row r="310" spans="1:6">
      <c r="A310" s="130">
        <v>43935</v>
      </c>
      <c r="B310" s="131">
        <v>0.68040509259259263</v>
      </c>
      <c r="C310" s="132">
        <v>76</v>
      </c>
      <c r="D310" s="133">
        <v>65.94</v>
      </c>
      <c r="E310" s="134">
        <v>5011.4399999999996</v>
      </c>
      <c r="F310" s="135" t="s">
        <v>24</v>
      </c>
    </row>
    <row r="311" spans="1:6">
      <c r="A311" s="130">
        <v>43935</v>
      </c>
      <c r="B311" s="131">
        <v>0.68040509259259263</v>
      </c>
      <c r="C311" s="132">
        <v>154</v>
      </c>
      <c r="D311" s="133">
        <v>65.94</v>
      </c>
      <c r="E311" s="134">
        <v>10154.76</v>
      </c>
      <c r="F311" s="135" t="s">
        <v>24</v>
      </c>
    </row>
    <row r="312" spans="1:6">
      <c r="A312" s="130">
        <v>43935</v>
      </c>
      <c r="B312" s="131">
        <v>0.68599537037037039</v>
      </c>
      <c r="C312" s="132">
        <v>76</v>
      </c>
      <c r="D312" s="133">
        <v>65.92</v>
      </c>
      <c r="E312" s="134">
        <v>5009.92</v>
      </c>
      <c r="F312" s="135" t="s">
        <v>24</v>
      </c>
    </row>
    <row r="313" spans="1:6">
      <c r="A313" s="130">
        <v>43935</v>
      </c>
      <c r="B313" s="131">
        <v>0.68599537037037039</v>
      </c>
      <c r="C313" s="132">
        <v>16</v>
      </c>
      <c r="D313" s="133">
        <v>65.92</v>
      </c>
      <c r="E313" s="134">
        <v>1054.72</v>
      </c>
      <c r="F313" s="135" t="s">
        <v>24</v>
      </c>
    </row>
    <row r="314" spans="1:6">
      <c r="A314" s="130">
        <v>43935</v>
      </c>
      <c r="B314" s="131">
        <v>0.68599537037037039</v>
      </c>
      <c r="C314" s="132">
        <v>90</v>
      </c>
      <c r="D314" s="133">
        <v>65.92</v>
      </c>
      <c r="E314" s="134">
        <v>5932.8</v>
      </c>
      <c r="F314" s="135" t="s">
        <v>24</v>
      </c>
    </row>
    <row r="315" spans="1:6">
      <c r="A315" s="130">
        <v>43935</v>
      </c>
      <c r="B315" s="131">
        <v>0.68599537037037039</v>
      </c>
      <c r="C315" s="132">
        <v>125</v>
      </c>
      <c r="D315" s="133">
        <v>65.92</v>
      </c>
      <c r="E315" s="134">
        <v>8240</v>
      </c>
      <c r="F315" s="135" t="s">
        <v>24</v>
      </c>
    </row>
    <row r="316" spans="1:6">
      <c r="A316" s="130">
        <v>43935</v>
      </c>
      <c r="B316" s="131">
        <v>0.68599537037037039</v>
      </c>
      <c r="C316" s="132">
        <v>38</v>
      </c>
      <c r="D316" s="133">
        <v>65.92</v>
      </c>
      <c r="E316" s="134">
        <v>2504.96</v>
      </c>
      <c r="F316" s="135" t="s">
        <v>24</v>
      </c>
    </row>
    <row r="317" spans="1:6">
      <c r="A317" s="130">
        <v>43935</v>
      </c>
      <c r="B317" s="131">
        <v>0.68603009259259273</v>
      </c>
      <c r="C317" s="132">
        <v>155</v>
      </c>
      <c r="D317" s="133">
        <v>65.92</v>
      </c>
      <c r="E317" s="134">
        <v>10217.6</v>
      </c>
      <c r="F317" s="135" t="s">
        <v>24</v>
      </c>
    </row>
    <row r="318" spans="1:6">
      <c r="A318" s="130">
        <v>43935</v>
      </c>
      <c r="B318" s="131">
        <v>0.68921296296296297</v>
      </c>
      <c r="C318" s="132">
        <v>500</v>
      </c>
      <c r="D318" s="133">
        <v>65.84</v>
      </c>
      <c r="E318" s="134">
        <v>32920</v>
      </c>
      <c r="F318" s="135" t="s">
        <v>24</v>
      </c>
    </row>
    <row r="319" spans="1:6">
      <c r="A319" s="130">
        <v>43935</v>
      </c>
      <c r="B319" s="131">
        <v>0.69467592592592586</v>
      </c>
      <c r="C319" s="132">
        <v>500</v>
      </c>
      <c r="D319" s="133">
        <v>65.94</v>
      </c>
      <c r="E319" s="134">
        <v>32970</v>
      </c>
      <c r="F319" s="135" t="s">
        <v>24</v>
      </c>
    </row>
    <row r="320" spans="1:6">
      <c r="A320" s="130">
        <v>43935</v>
      </c>
      <c r="B320" s="131">
        <v>0.70314814814814808</v>
      </c>
      <c r="C320" s="132">
        <v>94</v>
      </c>
      <c r="D320" s="133">
        <v>66.06</v>
      </c>
      <c r="E320" s="134">
        <v>6209.64</v>
      </c>
      <c r="F320" s="135" t="s">
        <v>24</v>
      </c>
    </row>
    <row r="321" spans="1:6">
      <c r="A321" s="130">
        <v>43935</v>
      </c>
      <c r="B321" s="131">
        <v>0.70314814814814808</v>
      </c>
      <c r="C321" s="132">
        <v>82</v>
      </c>
      <c r="D321" s="133">
        <v>66.06</v>
      </c>
      <c r="E321" s="134">
        <v>5416.92</v>
      </c>
      <c r="F321" s="135" t="s">
        <v>24</v>
      </c>
    </row>
    <row r="322" spans="1:6">
      <c r="A322" s="130">
        <v>43935</v>
      </c>
      <c r="B322" s="131">
        <v>0.70370370370370372</v>
      </c>
      <c r="C322" s="132">
        <v>324</v>
      </c>
      <c r="D322" s="133">
        <v>66.06</v>
      </c>
      <c r="E322" s="134">
        <v>21403.440000000002</v>
      </c>
      <c r="F322" s="135" t="s">
        <v>24</v>
      </c>
    </row>
    <row r="323" spans="1:6">
      <c r="A323" s="130">
        <v>43935</v>
      </c>
      <c r="B323" s="131">
        <v>0.70553240740740752</v>
      </c>
      <c r="C323" s="132">
        <v>105</v>
      </c>
      <c r="D323" s="133">
        <v>66.12</v>
      </c>
      <c r="E323" s="134">
        <v>6942.6</v>
      </c>
      <c r="F323" s="135" t="s">
        <v>24</v>
      </c>
    </row>
    <row r="324" spans="1:6">
      <c r="A324" s="130">
        <v>43935</v>
      </c>
      <c r="B324" s="131">
        <v>0.70575231481481493</v>
      </c>
      <c r="C324" s="132">
        <v>95</v>
      </c>
      <c r="D324" s="133">
        <v>66.12</v>
      </c>
      <c r="E324" s="134">
        <v>6281.4000000000005</v>
      </c>
      <c r="F324" s="135" t="s">
        <v>24</v>
      </c>
    </row>
    <row r="325" spans="1:6">
      <c r="A325" s="130">
        <v>43935</v>
      </c>
      <c r="B325" s="131">
        <v>0.70575231481481493</v>
      </c>
      <c r="C325" s="132">
        <v>100</v>
      </c>
      <c r="D325" s="133">
        <v>66.12</v>
      </c>
      <c r="E325" s="134">
        <v>6612</v>
      </c>
      <c r="F325" s="135" t="s">
        <v>24</v>
      </c>
    </row>
    <row r="326" spans="1:6">
      <c r="A326" s="130">
        <v>43935</v>
      </c>
      <c r="B326" s="131">
        <v>0.70575231481481493</v>
      </c>
      <c r="C326" s="132">
        <v>200</v>
      </c>
      <c r="D326" s="133">
        <v>66.12</v>
      </c>
      <c r="E326" s="134">
        <v>13224</v>
      </c>
      <c r="F326" s="135" t="s">
        <v>24</v>
      </c>
    </row>
    <row r="327" spans="1:6">
      <c r="A327" s="130">
        <v>43935</v>
      </c>
      <c r="B327" s="131">
        <v>0.70832175925925922</v>
      </c>
      <c r="C327" s="132">
        <v>500</v>
      </c>
      <c r="D327" s="133">
        <v>65.900000000000006</v>
      </c>
      <c r="E327" s="134">
        <v>32950</v>
      </c>
      <c r="F327" s="135" t="s">
        <v>24</v>
      </c>
    </row>
    <row r="328" spans="1:6">
      <c r="A328" s="130">
        <v>43935</v>
      </c>
      <c r="B328" s="131">
        <v>0.7091319444444445</v>
      </c>
      <c r="C328" s="132">
        <v>205</v>
      </c>
      <c r="D328" s="133">
        <v>65.959999999999994</v>
      </c>
      <c r="E328" s="134">
        <v>13521.8</v>
      </c>
      <c r="F328" s="135" t="s">
        <v>24</v>
      </c>
    </row>
    <row r="329" spans="1:6">
      <c r="A329" s="130">
        <v>43935</v>
      </c>
      <c r="B329" s="131">
        <v>0.7091319444444445</v>
      </c>
      <c r="C329" s="132">
        <v>16</v>
      </c>
      <c r="D329" s="133">
        <v>65.959999999999994</v>
      </c>
      <c r="E329" s="134">
        <v>1055.3599999999999</v>
      </c>
      <c r="F329" s="135" t="s">
        <v>24</v>
      </c>
    </row>
    <row r="330" spans="1:6">
      <c r="A330" s="130">
        <v>43935</v>
      </c>
      <c r="B330" s="131">
        <v>0.7091319444444445</v>
      </c>
      <c r="C330" s="132">
        <v>125</v>
      </c>
      <c r="D330" s="133">
        <v>65.959999999999994</v>
      </c>
      <c r="E330" s="134">
        <v>8245</v>
      </c>
      <c r="F330" s="135" t="s">
        <v>24</v>
      </c>
    </row>
    <row r="331" spans="1:6">
      <c r="A331" s="130">
        <v>43935</v>
      </c>
      <c r="B331" s="131">
        <v>0.7091319444444445</v>
      </c>
      <c r="C331" s="132">
        <v>154</v>
      </c>
      <c r="D331" s="133">
        <v>65.959999999999994</v>
      </c>
      <c r="E331" s="134">
        <v>10157.839999999998</v>
      </c>
      <c r="F331" s="135" t="s">
        <v>24</v>
      </c>
    </row>
    <row r="332" spans="1:6">
      <c r="A332" s="130">
        <v>43935</v>
      </c>
      <c r="B332" s="131">
        <v>0.70915509259259257</v>
      </c>
      <c r="C332" s="132">
        <v>105</v>
      </c>
      <c r="D332" s="133">
        <v>65.959999999999994</v>
      </c>
      <c r="E332" s="134">
        <v>6925.7999999999993</v>
      </c>
      <c r="F332" s="135" t="s">
        <v>24</v>
      </c>
    </row>
    <row r="333" spans="1:6">
      <c r="A333" s="130">
        <v>43935</v>
      </c>
      <c r="B333" s="131">
        <v>0.70915509259259257</v>
      </c>
      <c r="C333" s="132">
        <v>105</v>
      </c>
      <c r="D333" s="133">
        <v>65.959999999999994</v>
      </c>
      <c r="E333" s="134">
        <v>6925.7999999999993</v>
      </c>
      <c r="F333" s="135" t="s">
        <v>24</v>
      </c>
    </row>
    <row r="334" spans="1:6">
      <c r="A334" s="130">
        <v>43935</v>
      </c>
      <c r="B334" s="131">
        <v>0.70915509259259257</v>
      </c>
      <c r="C334" s="132">
        <v>80</v>
      </c>
      <c r="D334" s="133">
        <v>65.959999999999994</v>
      </c>
      <c r="E334" s="134">
        <v>5276.7999999999993</v>
      </c>
      <c r="F334" s="135" t="s">
        <v>24</v>
      </c>
    </row>
    <row r="335" spans="1:6">
      <c r="A335" s="130">
        <v>43935</v>
      </c>
      <c r="B335" s="131">
        <v>0.70915509259259257</v>
      </c>
      <c r="C335" s="132">
        <v>85</v>
      </c>
      <c r="D335" s="133">
        <v>65.959999999999994</v>
      </c>
      <c r="E335" s="134">
        <v>5606.5999999999995</v>
      </c>
      <c r="F335" s="135" t="s">
        <v>24</v>
      </c>
    </row>
    <row r="336" spans="1:6">
      <c r="A336" s="130">
        <v>43935</v>
      </c>
      <c r="B336" s="131">
        <v>0.70915509259259257</v>
      </c>
      <c r="C336" s="132">
        <v>125</v>
      </c>
      <c r="D336" s="133">
        <v>65.959999999999994</v>
      </c>
      <c r="E336" s="134">
        <v>8245</v>
      </c>
      <c r="F336" s="135" t="s">
        <v>24</v>
      </c>
    </row>
    <row r="337" spans="1:6">
      <c r="A337" s="130">
        <v>43935</v>
      </c>
      <c r="B337" s="131">
        <v>0.71883101851851849</v>
      </c>
      <c r="C337" s="132">
        <v>92</v>
      </c>
      <c r="D337" s="133">
        <v>66</v>
      </c>
      <c r="E337" s="134">
        <v>6072</v>
      </c>
      <c r="F337" s="135" t="s">
        <v>24</v>
      </c>
    </row>
    <row r="338" spans="1:6">
      <c r="A338" s="130">
        <v>43935</v>
      </c>
      <c r="B338" s="131">
        <v>0.71883101851851849</v>
      </c>
      <c r="C338" s="132">
        <v>146</v>
      </c>
      <c r="D338" s="133">
        <v>66</v>
      </c>
      <c r="E338" s="134">
        <v>9636</v>
      </c>
      <c r="F338" s="135" t="s">
        <v>24</v>
      </c>
    </row>
    <row r="339" spans="1:6">
      <c r="A339" s="130">
        <v>43935</v>
      </c>
      <c r="B339" s="131">
        <v>0.71883101851851849</v>
      </c>
      <c r="C339" s="132">
        <v>137</v>
      </c>
      <c r="D339" s="133">
        <v>66</v>
      </c>
      <c r="E339" s="134">
        <v>9042</v>
      </c>
      <c r="F339" s="135" t="s">
        <v>24</v>
      </c>
    </row>
    <row r="340" spans="1:6">
      <c r="A340" s="130">
        <v>43935</v>
      </c>
      <c r="B340" s="131">
        <v>0.71883101851851849</v>
      </c>
      <c r="C340" s="132">
        <v>125</v>
      </c>
      <c r="D340" s="133">
        <v>66</v>
      </c>
      <c r="E340" s="134">
        <v>8250</v>
      </c>
      <c r="F340" s="135" t="s">
        <v>24</v>
      </c>
    </row>
    <row r="341" spans="1:6">
      <c r="A341" s="130">
        <v>43935</v>
      </c>
      <c r="B341" s="131">
        <v>0.71961805555555547</v>
      </c>
      <c r="C341" s="132">
        <v>500</v>
      </c>
      <c r="D341" s="133">
        <v>65.94</v>
      </c>
      <c r="E341" s="134">
        <v>32970</v>
      </c>
      <c r="F341" s="135" t="s">
        <v>24</v>
      </c>
    </row>
    <row r="342" spans="1:6">
      <c r="A342" s="130">
        <v>43935</v>
      </c>
      <c r="B342" s="131">
        <v>0.72692129629629632</v>
      </c>
      <c r="C342" s="132">
        <v>11</v>
      </c>
      <c r="D342" s="133">
        <v>65.959999999999994</v>
      </c>
      <c r="E342" s="134">
        <v>725.56</v>
      </c>
      <c r="F342" s="135" t="s">
        <v>24</v>
      </c>
    </row>
    <row r="343" spans="1:6">
      <c r="A343" s="130">
        <v>43935</v>
      </c>
      <c r="B343" s="131">
        <v>0.72692129629629632</v>
      </c>
      <c r="C343" s="132">
        <v>98</v>
      </c>
      <c r="D343" s="133">
        <v>65.959999999999994</v>
      </c>
      <c r="E343" s="134">
        <v>6464.079999999999</v>
      </c>
      <c r="F343" s="135" t="s">
        <v>24</v>
      </c>
    </row>
    <row r="344" spans="1:6">
      <c r="A344" s="130">
        <v>43935</v>
      </c>
      <c r="B344" s="131">
        <v>0.72692129629629632</v>
      </c>
      <c r="C344" s="132">
        <v>20</v>
      </c>
      <c r="D344" s="133">
        <v>65.959999999999994</v>
      </c>
      <c r="E344" s="134">
        <v>1319.1999999999998</v>
      </c>
      <c r="F344" s="135" t="s">
        <v>24</v>
      </c>
    </row>
    <row r="345" spans="1:6">
      <c r="A345" s="130">
        <v>43935</v>
      </c>
      <c r="B345" s="131">
        <v>0.72692129629629632</v>
      </c>
      <c r="C345" s="132">
        <v>145</v>
      </c>
      <c r="D345" s="133">
        <v>65.959999999999994</v>
      </c>
      <c r="E345" s="134">
        <v>9564.1999999999989</v>
      </c>
      <c r="F345" s="135" t="s">
        <v>24</v>
      </c>
    </row>
    <row r="346" spans="1:6">
      <c r="A346" s="130">
        <v>43935</v>
      </c>
      <c r="B346" s="131">
        <v>0.72692129629629632</v>
      </c>
      <c r="C346" s="132">
        <v>176</v>
      </c>
      <c r="D346" s="133">
        <v>65.959999999999994</v>
      </c>
      <c r="E346" s="134">
        <v>11608.96</v>
      </c>
      <c r="F346" s="135" t="s">
        <v>24</v>
      </c>
    </row>
    <row r="347" spans="1:6">
      <c r="A347" s="130">
        <v>43935</v>
      </c>
      <c r="B347" s="131">
        <v>0.72692129629629632</v>
      </c>
      <c r="C347" s="132">
        <v>16</v>
      </c>
      <c r="D347" s="133">
        <v>65.959999999999994</v>
      </c>
      <c r="E347" s="134">
        <v>1055.3599999999999</v>
      </c>
      <c r="F347" s="135" t="s">
        <v>24</v>
      </c>
    </row>
    <row r="348" spans="1:6">
      <c r="A348" s="130">
        <v>43935</v>
      </c>
      <c r="B348" s="131">
        <v>0.72692129629629632</v>
      </c>
      <c r="C348" s="132">
        <v>125</v>
      </c>
      <c r="D348" s="133">
        <v>65.959999999999994</v>
      </c>
      <c r="E348" s="134">
        <v>8245</v>
      </c>
      <c r="F348" s="135" t="s">
        <v>24</v>
      </c>
    </row>
    <row r="349" spans="1:6">
      <c r="A349" s="130">
        <v>43935</v>
      </c>
      <c r="B349" s="131">
        <v>0.72692129629629632</v>
      </c>
      <c r="C349" s="132">
        <v>132</v>
      </c>
      <c r="D349" s="133">
        <v>65.959999999999994</v>
      </c>
      <c r="E349" s="134">
        <v>8706.7199999999993</v>
      </c>
      <c r="F349" s="135" t="s">
        <v>24</v>
      </c>
    </row>
    <row r="350" spans="1:6">
      <c r="A350" s="130">
        <v>43935</v>
      </c>
      <c r="B350" s="131">
        <v>0.72692129629629632</v>
      </c>
      <c r="C350" s="132">
        <v>108</v>
      </c>
      <c r="D350" s="133">
        <v>65.959999999999994</v>
      </c>
      <c r="E350" s="134">
        <v>7123.6799999999994</v>
      </c>
      <c r="F350" s="135" t="s">
        <v>24</v>
      </c>
    </row>
    <row r="351" spans="1:6">
      <c r="A351" s="130">
        <v>43935</v>
      </c>
      <c r="B351" s="131">
        <v>0.72692129629629632</v>
      </c>
      <c r="C351" s="132">
        <v>169</v>
      </c>
      <c r="D351" s="133">
        <v>65.959999999999994</v>
      </c>
      <c r="E351" s="134">
        <v>11147.24</v>
      </c>
      <c r="F351" s="135" t="s">
        <v>24</v>
      </c>
    </row>
    <row r="352" spans="1:6">
      <c r="A352" s="130">
        <v>43935</v>
      </c>
      <c r="B352" s="131">
        <v>0.72703703703703704</v>
      </c>
      <c r="C352" s="132">
        <v>98</v>
      </c>
      <c r="D352" s="133">
        <v>65.959999999999994</v>
      </c>
      <c r="E352" s="134">
        <v>6464.079999999999</v>
      </c>
      <c r="F352" s="135" t="s">
        <v>24</v>
      </c>
    </row>
    <row r="353" spans="1:6">
      <c r="A353" s="130">
        <v>43935</v>
      </c>
      <c r="B353" s="131">
        <v>0.72703703703703704</v>
      </c>
      <c r="C353" s="132">
        <v>110</v>
      </c>
      <c r="D353" s="133">
        <v>65.959999999999994</v>
      </c>
      <c r="E353" s="134">
        <v>7255.5999999999995</v>
      </c>
      <c r="F353" s="135" t="s">
        <v>24</v>
      </c>
    </row>
    <row r="354" spans="1:6">
      <c r="A354" s="130">
        <v>43935</v>
      </c>
      <c r="B354" s="131">
        <v>0.72703703703703704</v>
      </c>
      <c r="C354" s="132">
        <v>140</v>
      </c>
      <c r="D354" s="133">
        <v>65.959999999999994</v>
      </c>
      <c r="E354" s="134">
        <v>9234.4</v>
      </c>
      <c r="F354" s="135" t="s">
        <v>24</v>
      </c>
    </row>
    <row r="355" spans="1:6">
      <c r="A355" s="130">
        <v>43935</v>
      </c>
      <c r="B355" s="131">
        <v>0.72703703703703704</v>
      </c>
      <c r="C355" s="132">
        <v>138</v>
      </c>
      <c r="D355" s="133">
        <v>65.959999999999994</v>
      </c>
      <c r="E355" s="134">
        <v>9102.48</v>
      </c>
      <c r="F355" s="135" t="s">
        <v>24</v>
      </c>
    </row>
    <row r="356" spans="1:6">
      <c r="A356" s="130">
        <v>43935</v>
      </c>
      <c r="B356" s="131">
        <v>0.72703703703703704</v>
      </c>
      <c r="C356" s="132">
        <v>85</v>
      </c>
      <c r="D356" s="133">
        <v>65.959999999999994</v>
      </c>
      <c r="E356" s="134">
        <v>5606.5999999999995</v>
      </c>
      <c r="F356" s="135" t="s">
        <v>24</v>
      </c>
    </row>
    <row r="357" spans="1:6">
      <c r="A357" s="130">
        <v>43935</v>
      </c>
      <c r="B357" s="131">
        <v>0.72703703703703704</v>
      </c>
      <c r="C357" s="132">
        <v>151</v>
      </c>
      <c r="D357" s="133">
        <v>65.959999999999994</v>
      </c>
      <c r="E357" s="134">
        <v>9959.9599999999991</v>
      </c>
      <c r="F357" s="135" t="s">
        <v>24</v>
      </c>
    </row>
    <row r="358" spans="1:6">
      <c r="A358" s="130">
        <v>43935</v>
      </c>
      <c r="B358" s="131">
        <v>0.72703703703703704</v>
      </c>
      <c r="C358" s="132">
        <v>125</v>
      </c>
      <c r="D358" s="133">
        <v>65.959999999999994</v>
      </c>
      <c r="E358" s="134">
        <v>8245</v>
      </c>
      <c r="F358" s="135" t="s">
        <v>24</v>
      </c>
    </row>
    <row r="359" spans="1:6">
      <c r="A359" s="130">
        <v>43935</v>
      </c>
      <c r="B359" s="131">
        <v>0.72703703703703704</v>
      </c>
      <c r="C359" s="132">
        <v>69</v>
      </c>
      <c r="D359" s="133">
        <v>65.959999999999994</v>
      </c>
      <c r="E359" s="134">
        <v>4551.24</v>
      </c>
      <c r="F359" s="135" t="s">
        <v>24</v>
      </c>
    </row>
    <row r="360" spans="1:6">
      <c r="A360" s="130">
        <v>43935</v>
      </c>
      <c r="B360" s="131">
        <v>0.72703703703703704</v>
      </c>
      <c r="C360" s="132">
        <v>84</v>
      </c>
      <c r="D360" s="133">
        <v>65.959999999999994</v>
      </c>
      <c r="E360" s="134">
        <v>5540.6399999999994</v>
      </c>
      <c r="F360" s="135" t="s">
        <v>24</v>
      </c>
    </row>
    <row r="361" spans="1:6">
      <c r="A361" s="130">
        <v>43935</v>
      </c>
      <c r="B361" s="131">
        <v>0.72721064814814806</v>
      </c>
      <c r="C361" s="132">
        <v>85</v>
      </c>
      <c r="D361" s="133">
        <v>65.959999999999994</v>
      </c>
      <c r="E361" s="134">
        <v>5606.5999999999995</v>
      </c>
      <c r="F361" s="135" t="s">
        <v>24</v>
      </c>
    </row>
    <row r="362" spans="1:6">
      <c r="A362" s="130">
        <v>43935</v>
      </c>
      <c r="B362" s="131">
        <v>0.72721064814814806</v>
      </c>
      <c r="C362" s="132">
        <v>100</v>
      </c>
      <c r="D362" s="133">
        <v>65.959999999999994</v>
      </c>
      <c r="E362" s="134">
        <v>6595.9999999999991</v>
      </c>
      <c r="F362" s="135" t="s">
        <v>24</v>
      </c>
    </row>
    <row r="363" spans="1:6">
      <c r="A363" s="130">
        <v>43935</v>
      </c>
      <c r="B363" s="131">
        <v>0.72721064814814806</v>
      </c>
      <c r="C363" s="132">
        <v>60</v>
      </c>
      <c r="D363" s="133">
        <v>65.959999999999994</v>
      </c>
      <c r="E363" s="134">
        <v>3957.5999999999995</v>
      </c>
      <c r="F363" s="135" t="s">
        <v>24</v>
      </c>
    </row>
    <row r="364" spans="1:6">
      <c r="A364" s="130">
        <v>43935</v>
      </c>
      <c r="B364" s="131">
        <v>0.72721064814814806</v>
      </c>
      <c r="C364" s="132">
        <v>132</v>
      </c>
      <c r="D364" s="133">
        <v>65.959999999999994</v>
      </c>
      <c r="E364" s="134">
        <v>8706.7199999999993</v>
      </c>
      <c r="F364" s="135" t="s">
        <v>24</v>
      </c>
    </row>
    <row r="365" spans="1:6">
      <c r="A365" s="130">
        <v>43935</v>
      </c>
      <c r="B365" s="131">
        <v>0.72721064814814806</v>
      </c>
      <c r="C365" s="132">
        <v>125</v>
      </c>
      <c r="D365" s="133">
        <v>65.959999999999994</v>
      </c>
      <c r="E365" s="134">
        <v>8245</v>
      </c>
      <c r="F365" s="135" t="s">
        <v>24</v>
      </c>
    </row>
    <row r="366" spans="1:6">
      <c r="A366" s="130">
        <v>43935</v>
      </c>
      <c r="B366" s="131">
        <v>0.72721064814814806</v>
      </c>
      <c r="C366" s="132">
        <v>149</v>
      </c>
      <c r="D366" s="133">
        <v>65.959999999999994</v>
      </c>
      <c r="E366" s="134">
        <v>9828.0399999999991</v>
      </c>
      <c r="F366" s="135" t="s">
        <v>24</v>
      </c>
    </row>
    <row r="367" spans="1:6">
      <c r="A367" s="130">
        <v>43935</v>
      </c>
      <c r="B367" s="131">
        <v>0.72721064814814806</v>
      </c>
      <c r="C367" s="132">
        <v>154</v>
      </c>
      <c r="D367" s="133">
        <v>65.959999999999994</v>
      </c>
      <c r="E367" s="134">
        <v>10157.839999999998</v>
      </c>
      <c r="F367" s="135" t="s">
        <v>24</v>
      </c>
    </row>
    <row r="368" spans="1:6">
      <c r="A368" s="130">
        <v>43935</v>
      </c>
      <c r="B368" s="131">
        <v>0.72721064814814806</v>
      </c>
      <c r="C368" s="132">
        <v>145</v>
      </c>
      <c r="D368" s="133">
        <v>65.959999999999994</v>
      </c>
      <c r="E368" s="134">
        <v>9564.1999999999989</v>
      </c>
      <c r="F368" s="135" t="s">
        <v>24</v>
      </c>
    </row>
    <row r="369" spans="1:6">
      <c r="A369" s="130">
        <v>43935</v>
      </c>
      <c r="B369" s="131">
        <v>0.72721064814814806</v>
      </c>
      <c r="C369" s="132">
        <v>10</v>
      </c>
      <c r="D369" s="133">
        <v>65.959999999999994</v>
      </c>
      <c r="E369" s="134">
        <v>659.59999999999991</v>
      </c>
      <c r="F369" s="135" t="s">
        <v>24</v>
      </c>
    </row>
    <row r="370" spans="1:6">
      <c r="A370" s="130">
        <v>43935</v>
      </c>
      <c r="B370" s="131">
        <v>0.72721064814814806</v>
      </c>
      <c r="C370" s="132">
        <v>46</v>
      </c>
      <c r="D370" s="133">
        <v>65.959999999999994</v>
      </c>
      <c r="E370" s="134">
        <v>3034.16</v>
      </c>
      <c r="F370" s="135" t="s">
        <v>24</v>
      </c>
    </row>
    <row r="371" spans="1:6">
      <c r="A371" s="130">
        <v>43935</v>
      </c>
      <c r="B371" s="131">
        <v>0.72721064814814806</v>
      </c>
      <c r="C371" s="132">
        <v>42</v>
      </c>
      <c r="D371" s="133">
        <v>65.959999999999994</v>
      </c>
      <c r="E371" s="134">
        <v>2770.3199999999997</v>
      </c>
      <c r="F371" s="135" t="s">
        <v>24</v>
      </c>
    </row>
    <row r="372" spans="1:6">
      <c r="A372" s="130">
        <v>43935</v>
      </c>
      <c r="B372" s="131">
        <v>0.72721064814814806</v>
      </c>
      <c r="C372" s="132">
        <v>452</v>
      </c>
      <c r="D372" s="133">
        <v>65.959999999999994</v>
      </c>
      <c r="E372" s="134">
        <v>29813.919999999998</v>
      </c>
      <c r="F372" s="135" t="s">
        <v>24</v>
      </c>
    </row>
    <row r="373" spans="1:6">
      <c r="A373" s="130">
        <v>43936</v>
      </c>
      <c r="B373" s="131">
        <v>0.41340277777777779</v>
      </c>
      <c r="C373" s="132">
        <v>500</v>
      </c>
      <c r="D373" s="133">
        <v>67.260000000000005</v>
      </c>
      <c r="E373" s="134">
        <v>33630</v>
      </c>
      <c r="F373" s="135" t="s">
        <v>24</v>
      </c>
    </row>
    <row r="374" spans="1:6">
      <c r="A374" s="130">
        <v>43936</v>
      </c>
      <c r="B374" s="131">
        <v>0.44042824074074072</v>
      </c>
      <c r="C374" s="132">
        <v>312</v>
      </c>
      <c r="D374" s="133">
        <v>67.22</v>
      </c>
      <c r="E374" s="134">
        <v>20972.639999999999</v>
      </c>
      <c r="F374" s="135" t="s">
        <v>24</v>
      </c>
    </row>
    <row r="375" spans="1:6">
      <c r="A375" s="130">
        <v>43936</v>
      </c>
      <c r="B375" s="131">
        <v>0.44042824074074072</v>
      </c>
      <c r="C375" s="132">
        <v>188</v>
      </c>
      <c r="D375" s="133">
        <v>67.22</v>
      </c>
      <c r="E375" s="134">
        <v>12637.36</v>
      </c>
      <c r="F375" s="135" t="s">
        <v>24</v>
      </c>
    </row>
    <row r="376" spans="1:6">
      <c r="A376" s="130">
        <v>43936</v>
      </c>
      <c r="B376" s="131">
        <v>0.44309027777777782</v>
      </c>
      <c r="C376" s="132">
        <v>256</v>
      </c>
      <c r="D376" s="133">
        <v>67.099999999999994</v>
      </c>
      <c r="E376" s="134">
        <v>17177.599999999999</v>
      </c>
      <c r="F376" s="135" t="s">
        <v>24</v>
      </c>
    </row>
    <row r="377" spans="1:6">
      <c r="A377" s="130">
        <v>43936</v>
      </c>
      <c r="B377" s="131">
        <v>0.44309027777777782</v>
      </c>
      <c r="C377" s="132">
        <v>100</v>
      </c>
      <c r="D377" s="133">
        <v>67.099999999999994</v>
      </c>
      <c r="E377" s="134">
        <v>6709.9999999999991</v>
      </c>
      <c r="F377" s="135" t="s">
        <v>24</v>
      </c>
    </row>
    <row r="378" spans="1:6">
      <c r="A378" s="130">
        <v>43936</v>
      </c>
      <c r="B378" s="131">
        <v>0.44309027777777782</v>
      </c>
      <c r="C378" s="132">
        <v>100</v>
      </c>
      <c r="D378" s="133">
        <v>67.099999999999994</v>
      </c>
      <c r="E378" s="134">
        <v>6709.9999999999991</v>
      </c>
      <c r="F378" s="135" t="s">
        <v>24</v>
      </c>
    </row>
    <row r="379" spans="1:6">
      <c r="A379" s="130">
        <v>43936</v>
      </c>
      <c r="B379" s="131">
        <v>0.44309027777777782</v>
      </c>
      <c r="C379" s="132">
        <v>44</v>
      </c>
      <c r="D379" s="133">
        <v>67.099999999999994</v>
      </c>
      <c r="E379" s="134">
        <v>2952.3999999999996</v>
      </c>
      <c r="F379" s="135" t="s">
        <v>24</v>
      </c>
    </row>
    <row r="380" spans="1:6">
      <c r="A380" s="130">
        <v>43936</v>
      </c>
      <c r="B380" s="131">
        <v>0.44599537037037035</v>
      </c>
      <c r="C380" s="132">
        <v>493</v>
      </c>
      <c r="D380" s="133">
        <v>66.959999999999994</v>
      </c>
      <c r="E380" s="134">
        <v>33011.279999999999</v>
      </c>
      <c r="F380" s="135" t="s">
        <v>24</v>
      </c>
    </row>
    <row r="381" spans="1:6">
      <c r="A381" s="130">
        <v>43936</v>
      </c>
      <c r="B381" s="131">
        <v>0.44599537037037035</v>
      </c>
      <c r="C381" s="132">
        <v>7</v>
      </c>
      <c r="D381" s="133">
        <v>66.959999999999994</v>
      </c>
      <c r="E381" s="134">
        <v>468.71999999999997</v>
      </c>
      <c r="F381" s="135" t="s">
        <v>24</v>
      </c>
    </row>
    <row r="382" spans="1:6">
      <c r="A382" s="130">
        <v>43936</v>
      </c>
      <c r="B382" s="131">
        <v>0.45642361111111113</v>
      </c>
      <c r="C382" s="132">
        <v>127</v>
      </c>
      <c r="D382" s="133">
        <v>66.92</v>
      </c>
      <c r="E382" s="134">
        <v>8498.84</v>
      </c>
      <c r="F382" s="135" t="s">
        <v>24</v>
      </c>
    </row>
    <row r="383" spans="1:6">
      <c r="A383" s="130">
        <v>43936</v>
      </c>
      <c r="B383" s="131">
        <v>0.45642361111111113</v>
      </c>
      <c r="C383" s="132">
        <v>125</v>
      </c>
      <c r="D383" s="133">
        <v>66.92</v>
      </c>
      <c r="E383" s="134">
        <v>8365</v>
      </c>
      <c r="F383" s="135" t="s">
        <v>24</v>
      </c>
    </row>
    <row r="384" spans="1:6">
      <c r="A384" s="130">
        <v>43936</v>
      </c>
      <c r="B384" s="131">
        <v>0.45642361111111113</v>
      </c>
      <c r="C384" s="132">
        <v>16</v>
      </c>
      <c r="D384" s="133">
        <v>66.92</v>
      </c>
      <c r="E384" s="134">
        <v>1070.72</v>
      </c>
      <c r="F384" s="135" t="s">
        <v>24</v>
      </c>
    </row>
    <row r="385" spans="1:6">
      <c r="A385" s="130">
        <v>43936</v>
      </c>
      <c r="B385" s="131">
        <v>0.45642361111111113</v>
      </c>
      <c r="C385" s="132">
        <v>150</v>
      </c>
      <c r="D385" s="133">
        <v>66.92</v>
      </c>
      <c r="E385" s="134">
        <v>10038</v>
      </c>
      <c r="F385" s="135" t="s">
        <v>24</v>
      </c>
    </row>
    <row r="386" spans="1:6">
      <c r="A386" s="130">
        <v>43936</v>
      </c>
      <c r="B386" s="131">
        <v>0.45642361111111113</v>
      </c>
      <c r="C386" s="132">
        <v>82</v>
      </c>
      <c r="D386" s="133">
        <v>66.92</v>
      </c>
      <c r="E386" s="134">
        <v>5487.4400000000005</v>
      </c>
      <c r="F386" s="135" t="s">
        <v>24</v>
      </c>
    </row>
    <row r="387" spans="1:6">
      <c r="A387" s="130">
        <v>43936</v>
      </c>
      <c r="B387" s="131">
        <v>0.47059027777777779</v>
      </c>
      <c r="C387" s="132">
        <v>95</v>
      </c>
      <c r="D387" s="133">
        <v>67.02</v>
      </c>
      <c r="E387" s="134">
        <v>6366.9</v>
      </c>
      <c r="F387" s="135" t="s">
        <v>24</v>
      </c>
    </row>
    <row r="388" spans="1:6">
      <c r="A388" s="130">
        <v>43936</v>
      </c>
      <c r="B388" s="131">
        <v>0.47059027777777779</v>
      </c>
      <c r="C388" s="132">
        <v>100</v>
      </c>
      <c r="D388" s="133">
        <v>67.02</v>
      </c>
      <c r="E388" s="134">
        <v>6702</v>
      </c>
      <c r="F388" s="135" t="s">
        <v>24</v>
      </c>
    </row>
    <row r="389" spans="1:6">
      <c r="A389" s="130">
        <v>43936</v>
      </c>
      <c r="B389" s="131">
        <v>0.47059027777777779</v>
      </c>
      <c r="C389" s="132">
        <v>125</v>
      </c>
      <c r="D389" s="133">
        <v>67.02</v>
      </c>
      <c r="E389" s="134">
        <v>8377.5</v>
      </c>
      <c r="F389" s="135" t="s">
        <v>24</v>
      </c>
    </row>
    <row r="390" spans="1:6">
      <c r="A390" s="130">
        <v>43936</v>
      </c>
      <c r="B390" s="131">
        <v>0.47059027777777779</v>
      </c>
      <c r="C390" s="132">
        <v>75</v>
      </c>
      <c r="D390" s="133">
        <v>67.02</v>
      </c>
      <c r="E390" s="134">
        <v>5026.5</v>
      </c>
      <c r="F390" s="135" t="s">
        <v>24</v>
      </c>
    </row>
    <row r="391" spans="1:6">
      <c r="A391" s="130">
        <v>43936</v>
      </c>
      <c r="B391" s="131">
        <v>0.47059027777777779</v>
      </c>
      <c r="C391" s="132">
        <v>15</v>
      </c>
      <c r="D391" s="133">
        <v>67.02</v>
      </c>
      <c r="E391" s="134">
        <v>1005.3</v>
      </c>
      <c r="F391" s="135" t="s">
        <v>24</v>
      </c>
    </row>
    <row r="392" spans="1:6">
      <c r="A392" s="130">
        <v>43936</v>
      </c>
      <c r="B392" s="131">
        <v>0.47059027777777779</v>
      </c>
      <c r="C392" s="132">
        <v>90</v>
      </c>
      <c r="D392" s="133">
        <v>67.02</v>
      </c>
      <c r="E392" s="134">
        <v>6031.7999999999993</v>
      </c>
      <c r="F392" s="135" t="s">
        <v>24</v>
      </c>
    </row>
    <row r="393" spans="1:6">
      <c r="A393" s="130">
        <v>43936</v>
      </c>
      <c r="B393" s="131">
        <v>0.4788310185185185</v>
      </c>
      <c r="C393" s="132">
        <v>99</v>
      </c>
      <c r="D393" s="133">
        <v>67</v>
      </c>
      <c r="E393" s="134">
        <v>6633</v>
      </c>
      <c r="F393" s="135" t="s">
        <v>24</v>
      </c>
    </row>
    <row r="394" spans="1:6">
      <c r="A394" s="130">
        <v>43936</v>
      </c>
      <c r="B394" s="131">
        <v>0.4788310185185185</v>
      </c>
      <c r="C394" s="132">
        <v>133</v>
      </c>
      <c r="D394" s="133">
        <v>67</v>
      </c>
      <c r="E394" s="134">
        <v>8911</v>
      </c>
      <c r="F394" s="135" t="s">
        <v>24</v>
      </c>
    </row>
    <row r="395" spans="1:6">
      <c r="A395" s="130">
        <v>43936</v>
      </c>
      <c r="B395" s="131">
        <v>0.4788310185185185</v>
      </c>
      <c r="C395" s="132">
        <v>90</v>
      </c>
      <c r="D395" s="133">
        <v>67</v>
      </c>
      <c r="E395" s="134">
        <v>6030</v>
      </c>
      <c r="F395" s="135" t="s">
        <v>24</v>
      </c>
    </row>
    <row r="396" spans="1:6">
      <c r="A396" s="130">
        <v>43936</v>
      </c>
      <c r="B396" s="131">
        <v>0.4788310185185185</v>
      </c>
      <c r="C396" s="132">
        <v>60</v>
      </c>
      <c r="D396" s="133">
        <v>67</v>
      </c>
      <c r="E396" s="134">
        <v>4020</v>
      </c>
      <c r="F396" s="135" t="s">
        <v>24</v>
      </c>
    </row>
    <row r="397" spans="1:6">
      <c r="A397" s="130">
        <v>43936</v>
      </c>
      <c r="B397" s="131">
        <v>0.47895833333333332</v>
      </c>
      <c r="C397" s="132">
        <v>118</v>
      </c>
      <c r="D397" s="133">
        <v>67</v>
      </c>
      <c r="E397" s="134">
        <v>7906</v>
      </c>
      <c r="F397" s="135" t="s">
        <v>24</v>
      </c>
    </row>
    <row r="398" spans="1:6">
      <c r="A398" s="130">
        <v>43936</v>
      </c>
      <c r="B398" s="131">
        <v>0.48496527777777776</v>
      </c>
      <c r="C398" s="132">
        <v>90</v>
      </c>
      <c r="D398" s="133">
        <v>67.02</v>
      </c>
      <c r="E398" s="134">
        <v>6031.7999999999993</v>
      </c>
      <c r="F398" s="135" t="s">
        <v>24</v>
      </c>
    </row>
    <row r="399" spans="1:6">
      <c r="A399" s="130">
        <v>43936</v>
      </c>
      <c r="B399" s="131">
        <v>0.48496527777777776</v>
      </c>
      <c r="C399" s="132">
        <v>76</v>
      </c>
      <c r="D399" s="133">
        <v>67.02</v>
      </c>
      <c r="E399" s="134">
        <v>5093.5199999999995</v>
      </c>
      <c r="F399" s="135" t="s">
        <v>24</v>
      </c>
    </row>
    <row r="400" spans="1:6">
      <c r="A400" s="130">
        <v>43936</v>
      </c>
      <c r="B400" s="131">
        <v>0.48496527777777776</v>
      </c>
      <c r="C400" s="132">
        <v>125</v>
      </c>
      <c r="D400" s="133">
        <v>67.02</v>
      </c>
      <c r="E400" s="134">
        <v>8377.5</v>
      </c>
      <c r="F400" s="135" t="s">
        <v>24</v>
      </c>
    </row>
    <row r="401" spans="1:6">
      <c r="A401" s="130">
        <v>43936</v>
      </c>
      <c r="B401" s="131">
        <v>0.48501157407407408</v>
      </c>
      <c r="C401" s="132">
        <v>209</v>
      </c>
      <c r="D401" s="133">
        <v>67.02</v>
      </c>
      <c r="E401" s="134">
        <v>14007.179999999998</v>
      </c>
      <c r="F401" s="135" t="s">
        <v>24</v>
      </c>
    </row>
    <row r="402" spans="1:6">
      <c r="A402" s="130">
        <v>43936</v>
      </c>
      <c r="B402" s="131">
        <v>0.48899305555555556</v>
      </c>
      <c r="C402" s="132">
        <v>37</v>
      </c>
      <c r="D402" s="133">
        <v>67.06</v>
      </c>
      <c r="E402" s="134">
        <v>2481.2200000000003</v>
      </c>
      <c r="F402" s="135" t="s">
        <v>24</v>
      </c>
    </row>
    <row r="403" spans="1:6">
      <c r="A403" s="130">
        <v>43936</v>
      </c>
      <c r="B403" s="131">
        <v>0.48899305555555556</v>
      </c>
      <c r="C403" s="132">
        <v>100</v>
      </c>
      <c r="D403" s="133">
        <v>67.06</v>
      </c>
      <c r="E403" s="134">
        <v>6706</v>
      </c>
      <c r="F403" s="135" t="s">
        <v>24</v>
      </c>
    </row>
    <row r="404" spans="1:6">
      <c r="A404" s="130">
        <v>43936</v>
      </c>
      <c r="B404" s="131">
        <v>0.48899305555555556</v>
      </c>
      <c r="C404" s="132">
        <v>60</v>
      </c>
      <c r="D404" s="133">
        <v>67.06</v>
      </c>
      <c r="E404" s="134">
        <v>4023.6000000000004</v>
      </c>
      <c r="F404" s="135" t="s">
        <v>24</v>
      </c>
    </row>
    <row r="405" spans="1:6">
      <c r="A405" s="130">
        <v>43936</v>
      </c>
      <c r="B405" s="131">
        <v>0.48899305555555556</v>
      </c>
      <c r="C405" s="132">
        <v>87</v>
      </c>
      <c r="D405" s="133">
        <v>67.06</v>
      </c>
      <c r="E405" s="134">
        <v>5834.22</v>
      </c>
      <c r="F405" s="135" t="s">
        <v>24</v>
      </c>
    </row>
    <row r="406" spans="1:6">
      <c r="A406" s="130">
        <v>43936</v>
      </c>
      <c r="B406" s="131">
        <v>0.48899305555555556</v>
      </c>
      <c r="C406" s="132">
        <v>15</v>
      </c>
      <c r="D406" s="133">
        <v>67.06</v>
      </c>
      <c r="E406" s="134">
        <v>1005.9000000000001</v>
      </c>
      <c r="F406" s="135" t="s">
        <v>24</v>
      </c>
    </row>
    <row r="407" spans="1:6">
      <c r="A407" s="130">
        <v>43936</v>
      </c>
      <c r="B407" s="131">
        <v>0.48899305555555556</v>
      </c>
      <c r="C407" s="132">
        <v>90</v>
      </c>
      <c r="D407" s="133">
        <v>67.06</v>
      </c>
      <c r="E407" s="134">
        <v>6035.4000000000005</v>
      </c>
      <c r="F407" s="135" t="s">
        <v>24</v>
      </c>
    </row>
    <row r="408" spans="1:6">
      <c r="A408" s="130">
        <v>43936</v>
      </c>
      <c r="B408" s="131">
        <v>0.48899305555555556</v>
      </c>
      <c r="C408" s="132">
        <v>51</v>
      </c>
      <c r="D408" s="133">
        <v>67.06</v>
      </c>
      <c r="E408" s="134">
        <v>3420.06</v>
      </c>
      <c r="F408" s="135" t="s">
        <v>24</v>
      </c>
    </row>
    <row r="409" spans="1:6">
      <c r="A409" s="130">
        <v>43936</v>
      </c>
      <c r="B409" s="131">
        <v>0.48899305555555556</v>
      </c>
      <c r="C409" s="132">
        <v>60</v>
      </c>
      <c r="D409" s="133">
        <v>67.06</v>
      </c>
      <c r="E409" s="134">
        <v>4023.6000000000004</v>
      </c>
      <c r="F409" s="135" t="s">
        <v>24</v>
      </c>
    </row>
    <row r="410" spans="1:6">
      <c r="A410" s="130">
        <v>43936</v>
      </c>
      <c r="B410" s="131">
        <v>0.4928819444444445</v>
      </c>
      <c r="C410" s="132">
        <v>4</v>
      </c>
      <c r="D410" s="133">
        <v>67</v>
      </c>
      <c r="E410" s="134">
        <v>268</v>
      </c>
      <c r="F410" s="135" t="s">
        <v>24</v>
      </c>
    </row>
    <row r="411" spans="1:6">
      <c r="A411" s="130">
        <v>43936</v>
      </c>
      <c r="B411" s="131">
        <v>0.4928819444444445</v>
      </c>
      <c r="C411" s="132">
        <v>496</v>
      </c>
      <c r="D411" s="133">
        <v>67</v>
      </c>
      <c r="E411" s="134">
        <v>33232</v>
      </c>
      <c r="F411" s="135" t="s">
        <v>24</v>
      </c>
    </row>
    <row r="412" spans="1:6">
      <c r="A412" s="130">
        <v>43936</v>
      </c>
      <c r="B412" s="131">
        <v>0.49303240740740745</v>
      </c>
      <c r="C412" s="132">
        <v>490</v>
      </c>
      <c r="D412" s="133">
        <v>66.92</v>
      </c>
      <c r="E412" s="134">
        <v>32790.800000000003</v>
      </c>
      <c r="F412" s="135" t="s">
        <v>24</v>
      </c>
    </row>
    <row r="413" spans="1:6">
      <c r="A413" s="130">
        <v>43936</v>
      </c>
      <c r="B413" s="131">
        <v>0.49303240740740745</v>
      </c>
      <c r="C413" s="132">
        <v>10</v>
      </c>
      <c r="D413" s="133">
        <v>66.92</v>
      </c>
      <c r="E413" s="134">
        <v>669.2</v>
      </c>
      <c r="F413" s="135" t="s">
        <v>24</v>
      </c>
    </row>
    <row r="414" spans="1:6">
      <c r="A414" s="130">
        <v>43936</v>
      </c>
      <c r="B414" s="131">
        <v>0.51202546296296292</v>
      </c>
      <c r="C414" s="132">
        <v>500</v>
      </c>
      <c r="D414" s="133">
        <v>67</v>
      </c>
      <c r="E414" s="134">
        <v>33500</v>
      </c>
      <c r="F414" s="135" t="s">
        <v>24</v>
      </c>
    </row>
    <row r="415" spans="1:6">
      <c r="A415" s="130">
        <v>43936</v>
      </c>
      <c r="B415" s="131">
        <v>0.53390046296296301</v>
      </c>
      <c r="C415" s="132">
        <v>49</v>
      </c>
      <c r="D415" s="133">
        <v>67</v>
      </c>
      <c r="E415" s="134">
        <v>3283</v>
      </c>
      <c r="F415" s="135" t="s">
        <v>24</v>
      </c>
    </row>
    <row r="416" spans="1:6">
      <c r="A416" s="130">
        <v>43936</v>
      </c>
      <c r="B416" s="131">
        <v>0.53390046296296301</v>
      </c>
      <c r="C416" s="132">
        <v>142</v>
      </c>
      <c r="D416" s="133">
        <v>67</v>
      </c>
      <c r="E416" s="134">
        <v>9514</v>
      </c>
      <c r="F416" s="135" t="s">
        <v>24</v>
      </c>
    </row>
    <row r="417" spans="1:6">
      <c r="A417" s="130">
        <v>43936</v>
      </c>
      <c r="B417" s="131">
        <v>0.53390046296296301</v>
      </c>
      <c r="C417" s="132">
        <v>112</v>
      </c>
      <c r="D417" s="133">
        <v>67</v>
      </c>
      <c r="E417" s="134">
        <v>7504</v>
      </c>
      <c r="F417" s="135" t="s">
        <v>24</v>
      </c>
    </row>
    <row r="418" spans="1:6">
      <c r="A418" s="130">
        <v>43936</v>
      </c>
      <c r="B418" s="131">
        <v>0.53390046296296301</v>
      </c>
      <c r="C418" s="132">
        <v>90</v>
      </c>
      <c r="D418" s="133">
        <v>67</v>
      </c>
      <c r="E418" s="134">
        <v>6030</v>
      </c>
      <c r="F418" s="135" t="s">
        <v>24</v>
      </c>
    </row>
    <row r="419" spans="1:6">
      <c r="A419" s="130">
        <v>43936</v>
      </c>
      <c r="B419" s="131">
        <v>0.53390046296296301</v>
      </c>
      <c r="C419" s="132">
        <v>56</v>
      </c>
      <c r="D419" s="133">
        <v>67</v>
      </c>
      <c r="E419" s="134">
        <v>3752</v>
      </c>
      <c r="F419" s="135" t="s">
        <v>24</v>
      </c>
    </row>
    <row r="420" spans="1:6">
      <c r="A420" s="130">
        <v>43936</v>
      </c>
      <c r="B420" s="131">
        <v>0.53400462962962958</v>
      </c>
      <c r="C420" s="132">
        <v>51</v>
      </c>
      <c r="D420" s="133">
        <v>67</v>
      </c>
      <c r="E420" s="134">
        <v>3417</v>
      </c>
      <c r="F420" s="135" t="s">
        <v>24</v>
      </c>
    </row>
    <row r="421" spans="1:6">
      <c r="A421" s="130">
        <v>43936</v>
      </c>
      <c r="B421" s="131">
        <v>0.54503472222222216</v>
      </c>
      <c r="C421" s="132">
        <v>72</v>
      </c>
      <c r="D421" s="133">
        <v>66.959999999999994</v>
      </c>
      <c r="E421" s="134">
        <v>4821.12</v>
      </c>
      <c r="F421" s="135" t="s">
        <v>24</v>
      </c>
    </row>
    <row r="422" spans="1:6">
      <c r="A422" s="130">
        <v>43936</v>
      </c>
      <c r="B422" s="131">
        <v>0.54503472222222216</v>
      </c>
      <c r="C422" s="132">
        <v>428</v>
      </c>
      <c r="D422" s="133">
        <v>66.959999999999994</v>
      </c>
      <c r="E422" s="134">
        <v>28658.879999999997</v>
      </c>
      <c r="F422" s="135" t="s">
        <v>24</v>
      </c>
    </row>
    <row r="423" spans="1:6">
      <c r="A423" s="130">
        <v>43936</v>
      </c>
      <c r="B423" s="131">
        <v>0.56209490740740742</v>
      </c>
      <c r="C423" s="132">
        <v>111</v>
      </c>
      <c r="D423" s="133">
        <v>67</v>
      </c>
      <c r="E423" s="134">
        <v>7437</v>
      </c>
      <c r="F423" s="135" t="s">
        <v>24</v>
      </c>
    </row>
    <row r="424" spans="1:6">
      <c r="A424" s="130">
        <v>43936</v>
      </c>
      <c r="B424" s="131">
        <v>0.56209490740740742</v>
      </c>
      <c r="C424" s="132">
        <v>389</v>
      </c>
      <c r="D424" s="133">
        <v>67</v>
      </c>
      <c r="E424" s="134">
        <v>26063</v>
      </c>
      <c r="F424" s="135" t="s">
        <v>24</v>
      </c>
    </row>
    <row r="425" spans="1:6">
      <c r="A425" s="130">
        <v>43936</v>
      </c>
      <c r="B425" s="131">
        <v>0.5693287037037037</v>
      </c>
      <c r="C425" s="132">
        <v>359</v>
      </c>
      <c r="D425" s="133">
        <v>66.959999999999994</v>
      </c>
      <c r="E425" s="134">
        <v>24038.639999999999</v>
      </c>
      <c r="F425" s="135" t="s">
        <v>24</v>
      </c>
    </row>
    <row r="426" spans="1:6">
      <c r="A426" s="130">
        <v>43936</v>
      </c>
      <c r="B426" s="131">
        <v>0.5693287037037037</v>
      </c>
      <c r="C426" s="132">
        <v>141</v>
      </c>
      <c r="D426" s="133">
        <v>66.959999999999994</v>
      </c>
      <c r="E426" s="134">
        <v>9441.3599999999988</v>
      </c>
      <c r="F426" s="135" t="s">
        <v>24</v>
      </c>
    </row>
    <row r="427" spans="1:6">
      <c r="A427" s="130">
        <v>43936</v>
      </c>
      <c r="B427" s="131">
        <v>0.56990740740740742</v>
      </c>
      <c r="C427" s="132">
        <v>354</v>
      </c>
      <c r="D427" s="133">
        <v>66.900000000000006</v>
      </c>
      <c r="E427" s="134">
        <v>23682.600000000002</v>
      </c>
      <c r="F427" s="135" t="s">
        <v>24</v>
      </c>
    </row>
    <row r="428" spans="1:6">
      <c r="A428" s="130">
        <v>43936</v>
      </c>
      <c r="B428" s="131">
        <v>0.56990740740740742</v>
      </c>
      <c r="C428" s="132">
        <v>99</v>
      </c>
      <c r="D428" s="133">
        <v>66.900000000000006</v>
      </c>
      <c r="E428" s="134">
        <v>6623.1</v>
      </c>
      <c r="F428" s="135" t="s">
        <v>24</v>
      </c>
    </row>
    <row r="429" spans="1:6">
      <c r="A429" s="130">
        <v>43936</v>
      </c>
      <c r="B429" s="131">
        <v>0.56990740740740742</v>
      </c>
      <c r="C429" s="132">
        <v>7</v>
      </c>
      <c r="D429" s="133">
        <v>66.900000000000006</v>
      </c>
      <c r="E429" s="134">
        <v>468.30000000000007</v>
      </c>
      <c r="F429" s="135" t="s">
        <v>24</v>
      </c>
    </row>
    <row r="430" spans="1:6">
      <c r="A430" s="130">
        <v>43936</v>
      </c>
      <c r="B430" s="131">
        <v>0.56990740740740742</v>
      </c>
      <c r="C430" s="132">
        <v>40</v>
      </c>
      <c r="D430" s="133">
        <v>66.900000000000006</v>
      </c>
      <c r="E430" s="134">
        <v>2676</v>
      </c>
      <c r="F430" s="135" t="s">
        <v>24</v>
      </c>
    </row>
    <row r="431" spans="1:6">
      <c r="A431" s="130">
        <v>43936</v>
      </c>
      <c r="B431" s="131">
        <v>0.5705324074074074</v>
      </c>
      <c r="C431" s="132">
        <v>500</v>
      </c>
      <c r="D431" s="133">
        <v>66.8</v>
      </c>
      <c r="E431" s="134">
        <v>33400</v>
      </c>
      <c r="F431" s="135" t="s">
        <v>24</v>
      </c>
    </row>
    <row r="432" spans="1:6">
      <c r="A432" s="130">
        <v>43936</v>
      </c>
      <c r="B432" s="131">
        <v>0.57078703703703704</v>
      </c>
      <c r="C432" s="132">
        <v>2</v>
      </c>
      <c r="D432" s="133">
        <v>66.8</v>
      </c>
      <c r="E432" s="134">
        <v>133.6</v>
      </c>
      <c r="F432" s="135" t="s">
        <v>24</v>
      </c>
    </row>
    <row r="433" spans="1:6">
      <c r="A433" s="130">
        <v>43936</v>
      </c>
      <c r="B433" s="131">
        <v>0.57078703703703704</v>
      </c>
      <c r="C433" s="132">
        <v>79</v>
      </c>
      <c r="D433" s="133">
        <v>66.8</v>
      </c>
      <c r="E433" s="134">
        <v>5277.2</v>
      </c>
      <c r="F433" s="135" t="s">
        <v>24</v>
      </c>
    </row>
    <row r="434" spans="1:6">
      <c r="A434" s="130">
        <v>43936</v>
      </c>
      <c r="B434" s="131">
        <v>0.57078703703703704</v>
      </c>
      <c r="C434" s="132">
        <v>75</v>
      </c>
      <c r="D434" s="133">
        <v>66.8</v>
      </c>
      <c r="E434" s="134">
        <v>5010</v>
      </c>
      <c r="F434" s="135" t="s">
        <v>24</v>
      </c>
    </row>
    <row r="435" spans="1:6">
      <c r="A435" s="130">
        <v>43936</v>
      </c>
      <c r="B435" s="131">
        <v>0.57078703703703704</v>
      </c>
      <c r="C435" s="132">
        <v>15</v>
      </c>
      <c r="D435" s="133">
        <v>66.8</v>
      </c>
      <c r="E435" s="134">
        <v>1002</v>
      </c>
      <c r="F435" s="135" t="s">
        <v>24</v>
      </c>
    </row>
    <row r="436" spans="1:6">
      <c r="A436" s="130">
        <v>43936</v>
      </c>
      <c r="B436" s="131">
        <v>0.57078703703703704</v>
      </c>
      <c r="C436" s="132">
        <v>27</v>
      </c>
      <c r="D436" s="133">
        <v>66.8</v>
      </c>
      <c r="E436" s="134">
        <v>1803.6</v>
      </c>
      <c r="F436" s="135" t="s">
        <v>24</v>
      </c>
    </row>
    <row r="437" spans="1:6">
      <c r="A437" s="130">
        <v>43936</v>
      </c>
      <c r="B437" s="131">
        <v>0.57078703703703704</v>
      </c>
      <c r="C437" s="132">
        <v>87</v>
      </c>
      <c r="D437" s="133">
        <v>66.8</v>
      </c>
      <c r="E437" s="134">
        <v>5811.5999999999995</v>
      </c>
      <c r="F437" s="135" t="s">
        <v>24</v>
      </c>
    </row>
    <row r="438" spans="1:6">
      <c r="A438" s="130">
        <v>43936</v>
      </c>
      <c r="B438" s="131">
        <v>0.57078703703703704</v>
      </c>
      <c r="C438" s="132">
        <v>90</v>
      </c>
      <c r="D438" s="133">
        <v>66.8</v>
      </c>
      <c r="E438" s="134">
        <v>6012</v>
      </c>
      <c r="F438" s="135" t="s">
        <v>24</v>
      </c>
    </row>
    <row r="439" spans="1:6">
      <c r="A439" s="130">
        <v>43936</v>
      </c>
      <c r="B439" s="131">
        <v>0.57078703703703704</v>
      </c>
      <c r="C439" s="132">
        <v>125</v>
      </c>
      <c r="D439" s="133">
        <v>66.8</v>
      </c>
      <c r="E439" s="134">
        <v>8350</v>
      </c>
      <c r="F439" s="135" t="s">
        <v>24</v>
      </c>
    </row>
    <row r="440" spans="1:6">
      <c r="A440" s="130">
        <v>43936</v>
      </c>
      <c r="B440" s="131">
        <v>0.57207175925925924</v>
      </c>
      <c r="C440" s="132">
        <v>11</v>
      </c>
      <c r="D440" s="133">
        <v>66.8</v>
      </c>
      <c r="E440" s="134">
        <v>734.8</v>
      </c>
      <c r="F440" s="135" t="s">
        <v>24</v>
      </c>
    </row>
    <row r="441" spans="1:6">
      <c r="A441" s="130">
        <v>43936</v>
      </c>
      <c r="B441" s="131">
        <v>0.57207175925925924</v>
      </c>
      <c r="C441" s="132">
        <v>85</v>
      </c>
      <c r="D441" s="133">
        <v>66.8</v>
      </c>
      <c r="E441" s="134">
        <v>5678</v>
      </c>
      <c r="F441" s="135" t="s">
        <v>24</v>
      </c>
    </row>
    <row r="442" spans="1:6">
      <c r="A442" s="130">
        <v>43936</v>
      </c>
      <c r="B442" s="131">
        <v>0.57207175925925924</v>
      </c>
      <c r="C442" s="132">
        <v>56</v>
      </c>
      <c r="D442" s="133">
        <v>66.8</v>
      </c>
      <c r="E442" s="134">
        <v>3740.7999999999997</v>
      </c>
      <c r="F442" s="135" t="s">
        <v>24</v>
      </c>
    </row>
    <row r="443" spans="1:6">
      <c r="A443" s="130">
        <v>43936</v>
      </c>
      <c r="B443" s="131">
        <v>0.57207175925925924</v>
      </c>
      <c r="C443" s="132">
        <v>29</v>
      </c>
      <c r="D443" s="133">
        <v>66.8</v>
      </c>
      <c r="E443" s="134">
        <v>1937.1999999999998</v>
      </c>
      <c r="F443" s="135" t="s">
        <v>24</v>
      </c>
    </row>
    <row r="444" spans="1:6">
      <c r="A444" s="130">
        <v>43936</v>
      </c>
      <c r="B444" s="131">
        <v>0.57207175925925924</v>
      </c>
      <c r="C444" s="132">
        <v>138</v>
      </c>
      <c r="D444" s="133">
        <v>66.8</v>
      </c>
      <c r="E444" s="134">
        <v>9218.4</v>
      </c>
      <c r="F444" s="135" t="s">
        <v>24</v>
      </c>
    </row>
    <row r="445" spans="1:6">
      <c r="A445" s="130">
        <v>43936</v>
      </c>
      <c r="B445" s="131">
        <v>0.57207175925925924</v>
      </c>
      <c r="C445" s="132">
        <v>75</v>
      </c>
      <c r="D445" s="133">
        <v>66.8</v>
      </c>
      <c r="E445" s="134">
        <v>5010</v>
      </c>
      <c r="F445" s="135" t="s">
        <v>24</v>
      </c>
    </row>
    <row r="446" spans="1:6">
      <c r="A446" s="130">
        <v>43936</v>
      </c>
      <c r="B446" s="131">
        <v>0.57207175925925924</v>
      </c>
      <c r="C446" s="132">
        <v>16</v>
      </c>
      <c r="D446" s="133">
        <v>66.8</v>
      </c>
      <c r="E446" s="134">
        <v>1068.8</v>
      </c>
      <c r="F446" s="135" t="s">
        <v>24</v>
      </c>
    </row>
    <row r="447" spans="1:6">
      <c r="A447" s="130">
        <v>43936</v>
      </c>
      <c r="B447" s="131">
        <v>0.57207175925925924</v>
      </c>
      <c r="C447" s="132">
        <v>90</v>
      </c>
      <c r="D447" s="133">
        <v>66.8</v>
      </c>
      <c r="E447" s="134">
        <v>6012</v>
      </c>
      <c r="F447" s="135" t="s">
        <v>24</v>
      </c>
    </row>
    <row r="448" spans="1:6">
      <c r="A448" s="130">
        <v>43936</v>
      </c>
      <c r="B448" s="131">
        <v>0.57685185185185184</v>
      </c>
      <c r="C448" s="132">
        <v>500</v>
      </c>
      <c r="D448" s="133">
        <v>66.7</v>
      </c>
      <c r="E448" s="134">
        <v>33350</v>
      </c>
      <c r="F448" s="135" t="s">
        <v>24</v>
      </c>
    </row>
    <row r="449" spans="1:6">
      <c r="A449" s="130">
        <v>43936</v>
      </c>
      <c r="B449" s="131">
        <v>0.57795138888888886</v>
      </c>
      <c r="C449" s="132">
        <v>500</v>
      </c>
      <c r="D449" s="133">
        <v>66.599999999999994</v>
      </c>
      <c r="E449" s="134">
        <v>33300</v>
      </c>
      <c r="F449" s="135" t="s">
        <v>24</v>
      </c>
    </row>
    <row r="450" spans="1:6">
      <c r="A450" s="130">
        <v>43936</v>
      </c>
      <c r="B450" s="131">
        <v>0.58364583333333331</v>
      </c>
      <c r="C450" s="132">
        <v>8</v>
      </c>
      <c r="D450" s="133">
        <v>66.5</v>
      </c>
      <c r="E450" s="134">
        <v>532</v>
      </c>
      <c r="F450" s="135" t="s">
        <v>24</v>
      </c>
    </row>
    <row r="451" spans="1:6">
      <c r="A451" s="130">
        <v>43936</v>
      </c>
      <c r="B451" s="131">
        <v>0.58424768518518533</v>
      </c>
      <c r="C451" s="132">
        <v>492</v>
      </c>
      <c r="D451" s="133">
        <v>66.540000000000006</v>
      </c>
      <c r="E451" s="134">
        <v>32737.680000000004</v>
      </c>
      <c r="F451" s="135" t="s">
        <v>24</v>
      </c>
    </row>
    <row r="452" spans="1:6">
      <c r="A452" s="130">
        <v>43936</v>
      </c>
      <c r="B452" s="131">
        <v>0.59013888888888888</v>
      </c>
      <c r="C452" s="132">
        <v>88</v>
      </c>
      <c r="D452" s="133">
        <v>66.62</v>
      </c>
      <c r="E452" s="134">
        <v>5862.56</v>
      </c>
      <c r="F452" s="135" t="s">
        <v>24</v>
      </c>
    </row>
    <row r="453" spans="1:6">
      <c r="A453" s="130">
        <v>43936</v>
      </c>
      <c r="B453" s="131">
        <v>0.59013888888888888</v>
      </c>
      <c r="C453" s="132">
        <v>16</v>
      </c>
      <c r="D453" s="133">
        <v>66.62</v>
      </c>
      <c r="E453" s="134">
        <v>1065.92</v>
      </c>
      <c r="F453" s="135" t="s">
        <v>24</v>
      </c>
    </row>
    <row r="454" spans="1:6">
      <c r="A454" s="130">
        <v>43936</v>
      </c>
      <c r="B454" s="131">
        <v>0.59013888888888888</v>
      </c>
      <c r="C454" s="132">
        <v>113</v>
      </c>
      <c r="D454" s="133">
        <v>66.62</v>
      </c>
      <c r="E454" s="134">
        <v>7528.06</v>
      </c>
      <c r="F454" s="135" t="s">
        <v>24</v>
      </c>
    </row>
    <row r="455" spans="1:6">
      <c r="A455" s="130">
        <v>43936</v>
      </c>
      <c r="B455" s="131">
        <v>0.59013888888888888</v>
      </c>
      <c r="C455" s="132">
        <v>93</v>
      </c>
      <c r="D455" s="133">
        <v>66.62</v>
      </c>
      <c r="E455" s="134">
        <v>6195.6600000000008</v>
      </c>
      <c r="F455" s="135" t="s">
        <v>24</v>
      </c>
    </row>
    <row r="456" spans="1:6">
      <c r="A456" s="130">
        <v>43936</v>
      </c>
      <c r="B456" s="131">
        <v>0.59013888888888888</v>
      </c>
      <c r="C456" s="132">
        <v>125</v>
      </c>
      <c r="D456" s="133">
        <v>66.62</v>
      </c>
      <c r="E456" s="134">
        <v>8327.5</v>
      </c>
      <c r="F456" s="135" t="s">
        <v>24</v>
      </c>
    </row>
    <row r="457" spans="1:6">
      <c r="A457" s="130">
        <v>43936</v>
      </c>
      <c r="B457" s="131">
        <v>0.59013888888888888</v>
      </c>
      <c r="C457" s="132">
        <v>65</v>
      </c>
      <c r="D457" s="133">
        <v>66.62</v>
      </c>
      <c r="E457" s="134">
        <v>4330.3</v>
      </c>
      <c r="F457" s="135" t="s">
        <v>24</v>
      </c>
    </row>
    <row r="458" spans="1:6">
      <c r="A458" s="130">
        <v>43936</v>
      </c>
      <c r="B458" s="131">
        <v>0.59026620370370375</v>
      </c>
      <c r="C458" s="132">
        <v>46</v>
      </c>
      <c r="D458" s="133">
        <v>66.64</v>
      </c>
      <c r="E458" s="134">
        <v>3065.44</v>
      </c>
      <c r="F458" s="135" t="s">
        <v>24</v>
      </c>
    </row>
    <row r="459" spans="1:6">
      <c r="A459" s="130">
        <v>43936</v>
      </c>
      <c r="B459" s="131">
        <v>0.59026620370370375</v>
      </c>
      <c r="C459" s="132">
        <v>118</v>
      </c>
      <c r="D459" s="133">
        <v>66.64</v>
      </c>
      <c r="E459" s="134">
        <v>7863.52</v>
      </c>
      <c r="F459" s="135" t="s">
        <v>24</v>
      </c>
    </row>
    <row r="460" spans="1:6">
      <c r="A460" s="130">
        <v>43936</v>
      </c>
      <c r="B460" s="131">
        <v>0.59026620370370375</v>
      </c>
      <c r="C460" s="132">
        <v>142</v>
      </c>
      <c r="D460" s="133">
        <v>66.64</v>
      </c>
      <c r="E460" s="134">
        <v>9462.8799999999992</v>
      </c>
      <c r="F460" s="135" t="s">
        <v>24</v>
      </c>
    </row>
    <row r="461" spans="1:6">
      <c r="A461" s="130">
        <v>43936</v>
      </c>
      <c r="B461" s="131">
        <v>0.59026620370370375</v>
      </c>
      <c r="C461" s="132">
        <v>104</v>
      </c>
      <c r="D461" s="133">
        <v>66.64</v>
      </c>
      <c r="E461" s="134">
        <v>6930.56</v>
      </c>
      <c r="F461" s="135" t="s">
        <v>24</v>
      </c>
    </row>
    <row r="462" spans="1:6">
      <c r="A462" s="130">
        <v>43936</v>
      </c>
      <c r="B462" s="131">
        <v>0.59026620370370375</v>
      </c>
      <c r="C462" s="132">
        <v>90</v>
      </c>
      <c r="D462" s="133">
        <v>66.64</v>
      </c>
      <c r="E462" s="134">
        <v>5997.6</v>
      </c>
      <c r="F462" s="135" t="s">
        <v>24</v>
      </c>
    </row>
    <row r="463" spans="1:6">
      <c r="A463" s="130">
        <v>43936</v>
      </c>
      <c r="B463" s="131">
        <v>0.59032407407407417</v>
      </c>
      <c r="C463" s="132">
        <v>46</v>
      </c>
      <c r="D463" s="133">
        <v>66.680000000000007</v>
      </c>
      <c r="E463" s="134">
        <v>3067.28</v>
      </c>
      <c r="F463" s="135" t="s">
        <v>24</v>
      </c>
    </row>
    <row r="464" spans="1:6">
      <c r="A464" s="130">
        <v>43936</v>
      </c>
      <c r="B464" s="131">
        <v>0.59032407407407417</v>
      </c>
      <c r="C464" s="132">
        <v>90</v>
      </c>
      <c r="D464" s="133">
        <v>66.680000000000007</v>
      </c>
      <c r="E464" s="134">
        <v>6001.2000000000007</v>
      </c>
      <c r="F464" s="135" t="s">
        <v>24</v>
      </c>
    </row>
    <row r="465" spans="1:6">
      <c r="A465" s="130">
        <v>43936</v>
      </c>
      <c r="B465" s="131">
        <v>0.59032407407407417</v>
      </c>
      <c r="C465" s="132">
        <v>97</v>
      </c>
      <c r="D465" s="133">
        <v>66.680000000000007</v>
      </c>
      <c r="E465" s="134">
        <v>6467.9600000000009</v>
      </c>
      <c r="F465" s="135" t="s">
        <v>24</v>
      </c>
    </row>
    <row r="466" spans="1:6">
      <c r="A466" s="130">
        <v>43936</v>
      </c>
      <c r="B466" s="131">
        <v>0.59032407407407417</v>
      </c>
      <c r="C466" s="132">
        <v>125</v>
      </c>
      <c r="D466" s="133">
        <v>66.680000000000007</v>
      </c>
      <c r="E466" s="134">
        <v>8335</v>
      </c>
      <c r="F466" s="135" t="s">
        <v>24</v>
      </c>
    </row>
    <row r="467" spans="1:6">
      <c r="A467" s="130">
        <v>43936</v>
      </c>
      <c r="B467" s="131">
        <v>0.59032407407407417</v>
      </c>
      <c r="C467" s="132">
        <v>57</v>
      </c>
      <c r="D467" s="133">
        <v>66.680000000000007</v>
      </c>
      <c r="E467" s="134">
        <v>3800.76</v>
      </c>
      <c r="F467" s="135" t="s">
        <v>24</v>
      </c>
    </row>
    <row r="468" spans="1:6">
      <c r="A468" s="130">
        <v>43936</v>
      </c>
      <c r="B468" s="131">
        <v>0.59032407407407417</v>
      </c>
      <c r="C468" s="132">
        <v>85</v>
      </c>
      <c r="D468" s="133">
        <v>66.680000000000007</v>
      </c>
      <c r="E468" s="134">
        <v>5667.8</v>
      </c>
      <c r="F468" s="135" t="s">
        <v>24</v>
      </c>
    </row>
    <row r="469" spans="1:6">
      <c r="A469" s="130">
        <v>43936</v>
      </c>
      <c r="B469" s="131">
        <v>0.5940509259259259</v>
      </c>
      <c r="C469" s="132">
        <v>145</v>
      </c>
      <c r="D469" s="133">
        <v>66.62</v>
      </c>
      <c r="E469" s="134">
        <v>9659.9000000000015</v>
      </c>
      <c r="F469" s="135" t="s">
        <v>24</v>
      </c>
    </row>
    <row r="470" spans="1:6">
      <c r="A470" s="130">
        <v>43936</v>
      </c>
      <c r="B470" s="131">
        <v>0.59502314814814816</v>
      </c>
      <c r="C470" s="132">
        <v>237</v>
      </c>
      <c r="D470" s="133">
        <v>66.62</v>
      </c>
      <c r="E470" s="134">
        <v>15788.94</v>
      </c>
      <c r="F470" s="135" t="s">
        <v>24</v>
      </c>
    </row>
    <row r="471" spans="1:6">
      <c r="A471" s="130">
        <v>43936</v>
      </c>
      <c r="B471" s="131">
        <v>0.59502314814814816</v>
      </c>
      <c r="C471" s="132">
        <v>100</v>
      </c>
      <c r="D471" s="133">
        <v>66.62</v>
      </c>
      <c r="E471" s="134">
        <v>6662</v>
      </c>
      <c r="F471" s="135" t="s">
        <v>24</v>
      </c>
    </row>
    <row r="472" spans="1:6">
      <c r="A472" s="130">
        <v>43936</v>
      </c>
      <c r="B472" s="131">
        <v>0.59502314814814816</v>
      </c>
      <c r="C472" s="132">
        <v>18</v>
      </c>
      <c r="D472" s="133">
        <v>66.62</v>
      </c>
      <c r="E472" s="134">
        <v>1199.1600000000001</v>
      </c>
      <c r="F472" s="135" t="s">
        <v>24</v>
      </c>
    </row>
    <row r="473" spans="1:6">
      <c r="A473" s="130">
        <v>43936</v>
      </c>
      <c r="B473" s="131">
        <v>0.60050925925925924</v>
      </c>
      <c r="C473" s="132">
        <v>75</v>
      </c>
      <c r="D473" s="133">
        <v>66.52</v>
      </c>
      <c r="E473" s="134">
        <v>4989</v>
      </c>
      <c r="F473" s="135" t="s">
        <v>24</v>
      </c>
    </row>
    <row r="474" spans="1:6">
      <c r="A474" s="130">
        <v>43936</v>
      </c>
      <c r="B474" s="131">
        <v>0.60050925925925924</v>
      </c>
      <c r="C474" s="132">
        <v>30</v>
      </c>
      <c r="D474" s="133">
        <v>66.52</v>
      </c>
      <c r="E474" s="134">
        <v>1995.6</v>
      </c>
      <c r="F474" s="135" t="s">
        <v>24</v>
      </c>
    </row>
    <row r="475" spans="1:6">
      <c r="A475" s="130">
        <v>43936</v>
      </c>
      <c r="B475" s="131">
        <v>0.60050925925925924</v>
      </c>
      <c r="C475" s="132">
        <v>395</v>
      </c>
      <c r="D475" s="133">
        <v>66.52</v>
      </c>
      <c r="E475" s="134">
        <v>26275.399999999998</v>
      </c>
      <c r="F475" s="135" t="s">
        <v>24</v>
      </c>
    </row>
    <row r="476" spans="1:6">
      <c r="A476" s="130">
        <v>43936</v>
      </c>
      <c r="B476" s="131">
        <v>0.61981481481481493</v>
      </c>
      <c r="C476" s="132">
        <v>500</v>
      </c>
      <c r="D476" s="133">
        <v>66.400000000000006</v>
      </c>
      <c r="E476" s="134">
        <v>33200</v>
      </c>
      <c r="F476" s="135" t="s">
        <v>24</v>
      </c>
    </row>
    <row r="477" spans="1:6">
      <c r="A477" s="130">
        <v>43936</v>
      </c>
      <c r="B477" s="131">
        <v>0.62379629629629629</v>
      </c>
      <c r="C477" s="132">
        <v>493</v>
      </c>
      <c r="D477" s="133">
        <v>66.34</v>
      </c>
      <c r="E477" s="134">
        <v>32705.620000000003</v>
      </c>
      <c r="F477" s="135" t="s">
        <v>24</v>
      </c>
    </row>
    <row r="478" spans="1:6">
      <c r="A478" s="130">
        <v>43936</v>
      </c>
      <c r="B478" s="131">
        <v>0.62379629629629629</v>
      </c>
      <c r="C478" s="132">
        <v>7</v>
      </c>
      <c r="D478" s="133">
        <v>66.34</v>
      </c>
      <c r="E478" s="134">
        <v>464.38</v>
      </c>
      <c r="F478" s="135" t="s">
        <v>24</v>
      </c>
    </row>
    <row r="479" spans="1:6">
      <c r="A479" s="130">
        <v>43936</v>
      </c>
      <c r="B479" s="131">
        <v>0.62479166666666675</v>
      </c>
      <c r="C479" s="132">
        <v>31</v>
      </c>
      <c r="D479" s="133">
        <v>66.34</v>
      </c>
      <c r="E479" s="134">
        <v>2056.54</v>
      </c>
      <c r="F479" s="135" t="s">
        <v>24</v>
      </c>
    </row>
    <row r="480" spans="1:6">
      <c r="A480" s="130">
        <v>43936</v>
      </c>
      <c r="B480" s="131">
        <v>0.62479166666666675</v>
      </c>
      <c r="C480" s="132">
        <v>16</v>
      </c>
      <c r="D480" s="133">
        <v>66.34</v>
      </c>
      <c r="E480" s="134">
        <v>1061.44</v>
      </c>
      <c r="F480" s="135" t="s">
        <v>24</v>
      </c>
    </row>
    <row r="481" spans="1:6">
      <c r="A481" s="130">
        <v>43936</v>
      </c>
      <c r="B481" s="131">
        <v>0.62479166666666675</v>
      </c>
      <c r="C481" s="132">
        <v>83</v>
      </c>
      <c r="D481" s="133">
        <v>66.34</v>
      </c>
      <c r="E481" s="134">
        <v>5506.22</v>
      </c>
      <c r="F481" s="135" t="s">
        <v>24</v>
      </c>
    </row>
    <row r="482" spans="1:6">
      <c r="A482" s="130">
        <v>43936</v>
      </c>
      <c r="B482" s="131">
        <v>0.62479166666666675</v>
      </c>
      <c r="C482" s="132">
        <v>90</v>
      </c>
      <c r="D482" s="133">
        <v>66.34</v>
      </c>
      <c r="E482" s="134">
        <v>5970.6</v>
      </c>
      <c r="F482" s="135" t="s">
        <v>24</v>
      </c>
    </row>
    <row r="483" spans="1:6">
      <c r="A483" s="130">
        <v>43936</v>
      </c>
      <c r="B483" s="131">
        <v>0.62479166666666675</v>
      </c>
      <c r="C483" s="132">
        <v>125</v>
      </c>
      <c r="D483" s="133">
        <v>66.34</v>
      </c>
      <c r="E483" s="134">
        <v>8292.5</v>
      </c>
      <c r="F483" s="135" t="s">
        <v>24</v>
      </c>
    </row>
    <row r="484" spans="1:6">
      <c r="A484" s="130">
        <v>43936</v>
      </c>
      <c r="B484" s="131">
        <v>0.62479166666666675</v>
      </c>
      <c r="C484" s="132">
        <v>85</v>
      </c>
      <c r="D484" s="133">
        <v>66.34</v>
      </c>
      <c r="E484" s="134">
        <v>5638.9000000000005</v>
      </c>
      <c r="F484" s="135" t="s">
        <v>24</v>
      </c>
    </row>
    <row r="485" spans="1:6">
      <c r="A485" s="130">
        <v>43936</v>
      </c>
      <c r="B485" s="131">
        <v>0.62479166666666675</v>
      </c>
      <c r="C485" s="132">
        <v>70</v>
      </c>
      <c r="D485" s="133">
        <v>66.34</v>
      </c>
      <c r="E485" s="134">
        <v>4643.8</v>
      </c>
      <c r="F485" s="135" t="s">
        <v>24</v>
      </c>
    </row>
    <row r="486" spans="1:6">
      <c r="A486" s="130">
        <v>43936</v>
      </c>
      <c r="B486" s="131">
        <v>0.64445601851851853</v>
      </c>
      <c r="C486" s="132">
        <v>136</v>
      </c>
      <c r="D486" s="133">
        <v>66.540000000000006</v>
      </c>
      <c r="E486" s="134">
        <v>9049.44</v>
      </c>
      <c r="F486" s="135" t="s">
        <v>24</v>
      </c>
    </row>
    <row r="487" spans="1:6">
      <c r="A487" s="130">
        <v>43936</v>
      </c>
      <c r="B487" s="131">
        <v>0.64445601851851853</v>
      </c>
      <c r="C487" s="132">
        <v>140</v>
      </c>
      <c r="D487" s="133">
        <v>66.540000000000006</v>
      </c>
      <c r="E487" s="134">
        <v>9315.6</v>
      </c>
      <c r="F487" s="135" t="s">
        <v>24</v>
      </c>
    </row>
    <row r="488" spans="1:6">
      <c r="A488" s="130">
        <v>43936</v>
      </c>
      <c r="B488" s="131">
        <v>0.64445601851851853</v>
      </c>
      <c r="C488" s="132">
        <v>76</v>
      </c>
      <c r="D488" s="133">
        <v>66.540000000000006</v>
      </c>
      <c r="E488" s="134">
        <v>5057.0400000000009</v>
      </c>
      <c r="F488" s="135" t="s">
        <v>24</v>
      </c>
    </row>
    <row r="489" spans="1:6">
      <c r="A489" s="130">
        <v>43936</v>
      </c>
      <c r="B489" s="131">
        <v>0.64445601851851853</v>
      </c>
      <c r="C489" s="132">
        <v>148</v>
      </c>
      <c r="D489" s="133">
        <v>66.540000000000006</v>
      </c>
      <c r="E489" s="134">
        <v>9847.92</v>
      </c>
      <c r="F489" s="135" t="s">
        <v>24</v>
      </c>
    </row>
    <row r="490" spans="1:6">
      <c r="A490" s="130">
        <v>43936</v>
      </c>
      <c r="B490" s="131">
        <v>0.64454861111111106</v>
      </c>
      <c r="C490" s="132">
        <v>125</v>
      </c>
      <c r="D490" s="133">
        <v>66.540000000000006</v>
      </c>
      <c r="E490" s="134">
        <v>8317.5</v>
      </c>
      <c r="F490" s="135" t="s">
        <v>24</v>
      </c>
    </row>
    <row r="491" spans="1:6">
      <c r="A491" s="130">
        <v>43936</v>
      </c>
      <c r="B491" s="131">
        <v>0.64454861111111106</v>
      </c>
      <c r="C491" s="132">
        <v>89</v>
      </c>
      <c r="D491" s="133">
        <v>66.540000000000006</v>
      </c>
      <c r="E491" s="134">
        <v>5922.06</v>
      </c>
      <c r="F491" s="135" t="s">
        <v>24</v>
      </c>
    </row>
    <row r="492" spans="1:6">
      <c r="A492" s="130">
        <v>43936</v>
      </c>
      <c r="B492" s="131">
        <v>0.64660879629629642</v>
      </c>
      <c r="C492" s="132">
        <v>265</v>
      </c>
      <c r="D492" s="133">
        <v>66.540000000000006</v>
      </c>
      <c r="E492" s="134">
        <v>17633.100000000002</v>
      </c>
      <c r="F492" s="135" t="s">
        <v>24</v>
      </c>
    </row>
    <row r="493" spans="1:6">
      <c r="A493" s="130">
        <v>43936</v>
      </c>
      <c r="B493" s="131">
        <v>0.64660879629629642</v>
      </c>
      <c r="C493" s="132">
        <v>21</v>
      </c>
      <c r="D493" s="133">
        <v>66.540000000000006</v>
      </c>
      <c r="E493" s="134">
        <v>1397.3400000000001</v>
      </c>
      <c r="F493" s="135" t="s">
        <v>24</v>
      </c>
    </row>
    <row r="494" spans="1:6">
      <c r="A494" s="130">
        <v>43936</v>
      </c>
      <c r="B494" s="131">
        <v>0.65295138888888882</v>
      </c>
      <c r="C494" s="132">
        <v>60</v>
      </c>
      <c r="D494" s="133">
        <v>66.38</v>
      </c>
      <c r="E494" s="134">
        <v>3982.7999999999997</v>
      </c>
      <c r="F494" s="135" t="s">
        <v>24</v>
      </c>
    </row>
    <row r="495" spans="1:6">
      <c r="A495" s="130">
        <v>43936</v>
      </c>
      <c r="B495" s="131">
        <v>0.65295138888888882</v>
      </c>
      <c r="C495" s="132">
        <v>333</v>
      </c>
      <c r="D495" s="133">
        <v>66.38</v>
      </c>
      <c r="E495" s="134">
        <v>22104.539999999997</v>
      </c>
      <c r="F495" s="135" t="s">
        <v>24</v>
      </c>
    </row>
    <row r="496" spans="1:6">
      <c r="A496" s="130">
        <v>43936</v>
      </c>
      <c r="B496" s="131">
        <v>0.65295138888888882</v>
      </c>
      <c r="C496" s="132">
        <v>78</v>
      </c>
      <c r="D496" s="133">
        <v>66.38</v>
      </c>
      <c r="E496" s="134">
        <v>5177.6399999999994</v>
      </c>
      <c r="F496" s="135" t="s">
        <v>24</v>
      </c>
    </row>
    <row r="497" spans="1:6">
      <c r="A497" s="130">
        <v>43936</v>
      </c>
      <c r="B497" s="131">
        <v>0.65295138888888882</v>
      </c>
      <c r="C497" s="132">
        <v>29</v>
      </c>
      <c r="D497" s="133">
        <v>66.38</v>
      </c>
      <c r="E497" s="134">
        <v>1925.02</v>
      </c>
      <c r="F497" s="135" t="s">
        <v>24</v>
      </c>
    </row>
    <row r="498" spans="1:6">
      <c r="A498" s="130">
        <v>43936</v>
      </c>
      <c r="B498" s="131">
        <v>0.65560185185185194</v>
      </c>
      <c r="C498" s="132">
        <v>100</v>
      </c>
      <c r="D498" s="133">
        <v>66.3</v>
      </c>
      <c r="E498" s="134">
        <v>6630</v>
      </c>
      <c r="F498" s="135" t="s">
        <v>24</v>
      </c>
    </row>
    <row r="499" spans="1:6">
      <c r="A499" s="130">
        <v>43936</v>
      </c>
      <c r="B499" s="131">
        <v>0.65560185185185194</v>
      </c>
      <c r="C499" s="132">
        <v>200</v>
      </c>
      <c r="D499" s="133">
        <v>66.3</v>
      </c>
      <c r="E499" s="134">
        <v>13260</v>
      </c>
      <c r="F499" s="135" t="s">
        <v>24</v>
      </c>
    </row>
    <row r="500" spans="1:6">
      <c r="A500" s="130">
        <v>43936</v>
      </c>
      <c r="B500" s="131">
        <v>0.65560185185185194</v>
      </c>
      <c r="C500" s="132">
        <v>200</v>
      </c>
      <c r="D500" s="133">
        <v>66.3</v>
      </c>
      <c r="E500" s="134">
        <v>13260</v>
      </c>
      <c r="F500" s="135" t="s">
        <v>24</v>
      </c>
    </row>
    <row r="501" spans="1:6">
      <c r="A501" s="130">
        <v>43936</v>
      </c>
      <c r="B501" s="131">
        <v>0.65802083333333339</v>
      </c>
      <c r="C501" s="132">
        <v>1</v>
      </c>
      <c r="D501" s="133">
        <v>66.5</v>
      </c>
      <c r="E501" s="134">
        <v>66.5</v>
      </c>
      <c r="F501" s="135" t="s">
        <v>24</v>
      </c>
    </row>
    <row r="502" spans="1:6">
      <c r="A502" s="130">
        <v>43936</v>
      </c>
      <c r="B502" s="131">
        <v>0.65802083333333339</v>
      </c>
      <c r="C502" s="132">
        <v>92</v>
      </c>
      <c r="D502" s="133">
        <v>66.5</v>
      </c>
      <c r="E502" s="134">
        <v>6118</v>
      </c>
      <c r="F502" s="135" t="s">
        <v>24</v>
      </c>
    </row>
    <row r="503" spans="1:6">
      <c r="A503" s="130">
        <v>43936</v>
      </c>
      <c r="B503" s="131">
        <v>0.65802083333333339</v>
      </c>
      <c r="C503" s="132">
        <v>85</v>
      </c>
      <c r="D503" s="133">
        <v>66.5</v>
      </c>
      <c r="E503" s="134">
        <v>5652.5</v>
      </c>
      <c r="F503" s="135" t="s">
        <v>24</v>
      </c>
    </row>
    <row r="504" spans="1:6">
      <c r="A504" s="130">
        <v>43936</v>
      </c>
      <c r="B504" s="131">
        <v>0.65802083333333339</v>
      </c>
      <c r="C504" s="132">
        <v>153</v>
      </c>
      <c r="D504" s="133">
        <v>66.5</v>
      </c>
      <c r="E504" s="134">
        <v>10174.5</v>
      </c>
      <c r="F504" s="135" t="s">
        <v>24</v>
      </c>
    </row>
    <row r="505" spans="1:6">
      <c r="A505" s="130">
        <v>43936</v>
      </c>
      <c r="B505" s="131">
        <v>0.65802083333333339</v>
      </c>
      <c r="C505" s="132">
        <v>79</v>
      </c>
      <c r="D505" s="133">
        <v>66.5</v>
      </c>
      <c r="E505" s="134">
        <v>5253.5</v>
      </c>
      <c r="F505" s="135" t="s">
        <v>24</v>
      </c>
    </row>
    <row r="506" spans="1:6">
      <c r="A506" s="130">
        <v>43936</v>
      </c>
      <c r="B506" s="131">
        <v>0.65802083333333339</v>
      </c>
      <c r="C506" s="132">
        <v>90</v>
      </c>
      <c r="D506" s="133">
        <v>66.5</v>
      </c>
      <c r="E506" s="134">
        <v>5985</v>
      </c>
      <c r="F506" s="135" t="s">
        <v>24</v>
      </c>
    </row>
    <row r="507" spans="1:6">
      <c r="A507" s="130">
        <v>43936</v>
      </c>
      <c r="B507" s="131">
        <v>0.66687500000000011</v>
      </c>
      <c r="C507" s="132">
        <v>500</v>
      </c>
      <c r="D507" s="133">
        <v>66.36</v>
      </c>
      <c r="E507" s="134">
        <v>33180</v>
      </c>
      <c r="F507" s="135" t="s">
        <v>24</v>
      </c>
    </row>
    <row r="508" spans="1:6">
      <c r="A508" s="130">
        <v>43936</v>
      </c>
      <c r="B508" s="131">
        <v>0.67298611111111117</v>
      </c>
      <c r="C508" s="132">
        <v>87</v>
      </c>
      <c r="D508" s="133">
        <v>66.28</v>
      </c>
      <c r="E508" s="134">
        <v>5766.36</v>
      </c>
      <c r="F508" s="135" t="s">
        <v>24</v>
      </c>
    </row>
    <row r="509" spans="1:6">
      <c r="A509" s="130">
        <v>43936</v>
      </c>
      <c r="B509" s="131">
        <v>0.67298611111111117</v>
      </c>
      <c r="C509" s="132">
        <v>85</v>
      </c>
      <c r="D509" s="133">
        <v>66.28</v>
      </c>
      <c r="E509" s="134">
        <v>5633.8</v>
      </c>
      <c r="F509" s="135" t="s">
        <v>24</v>
      </c>
    </row>
    <row r="510" spans="1:6">
      <c r="A510" s="130">
        <v>43936</v>
      </c>
      <c r="B510" s="131">
        <v>0.67298611111111117</v>
      </c>
      <c r="C510" s="132">
        <v>76</v>
      </c>
      <c r="D510" s="133">
        <v>66.28</v>
      </c>
      <c r="E510" s="134">
        <v>5037.28</v>
      </c>
      <c r="F510" s="135" t="s">
        <v>24</v>
      </c>
    </row>
    <row r="511" spans="1:6">
      <c r="A511" s="130">
        <v>43936</v>
      </c>
      <c r="B511" s="131">
        <v>0.6729976851851851</v>
      </c>
      <c r="C511" s="132">
        <v>22</v>
      </c>
      <c r="D511" s="133">
        <v>66.28</v>
      </c>
      <c r="E511" s="134">
        <v>1458.16</v>
      </c>
      <c r="F511" s="135" t="s">
        <v>24</v>
      </c>
    </row>
    <row r="512" spans="1:6">
      <c r="A512" s="130">
        <v>43936</v>
      </c>
      <c r="B512" s="131">
        <v>0.6729976851851851</v>
      </c>
      <c r="C512" s="132">
        <v>208</v>
      </c>
      <c r="D512" s="133">
        <v>66.28</v>
      </c>
      <c r="E512" s="134">
        <v>13786.24</v>
      </c>
      <c r="F512" s="135" t="s">
        <v>24</v>
      </c>
    </row>
    <row r="513" spans="1:6">
      <c r="A513" s="130">
        <v>43936</v>
      </c>
      <c r="B513" s="131">
        <v>0.6729976851851851</v>
      </c>
      <c r="C513" s="132">
        <v>22</v>
      </c>
      <c r="D513" s="133">
        <v>66.28</v>
      </c>
      <c r="E513" s="134">
        <v>1458.16</v>
      </c>
      <c r="F513" s="135" t="s">
        <v>24</v>
      </c>
    </row>
    <row r="514" spans="1:6">
      <c r="A514" s="130">
        <v>43936</v>
      </c>
      <c r="B514" s="131">
        <v>0.67979166666666657</v>
      </c>
      <c r="C514" s="132">
        <v>500</v>
      </c>
      <c r="D514" s="133">
        <v>66.239999999999995</v>
      </c>
      <c r="E514" s="134">
        <v>33120</v>
      </c>
      <c r="F514" s="135" t="s">
        <v>24</v>
      </c>
    </row>
    <row r="515" spans="1:6">
      <c r="A515" s="130">
        <v>43936</v>
      </c>
      <c r="B515" s="131">
        <v>0.68143518518518531</v>
      </c>
      <c r="C515" s="132">
        <v>79</v>
      </c>
      <c r="D515" s="133">
        <v>66.260000000000005</v>
      </c>
      <c r="E515" s="134">
        <v>5234.54</v>
      </c>
      <c r="F515" s="135" t="s">
        <v>24</v>
      </c>
    </row>
    <row r="516" spans="1:6">
      <c r="A516" s="130">
        <v>43936</v>
      </c>
      <c r="B516" s="131">
        <v>0.68143518518518531</v>
      </c>
      <c r="C516" s="132">
        <v>53</v>
      </c>
      <c r="D516" s="133">
        <v>66.260000000000005</v>
      </c>
      <c r="E516" s="134">
        <v>3511.78</v>
      </c>
      <c r="F516" s="135" t="s">
        <v>24</v>
      </c>
    </row>
    <row r="517" spans="1:6">
      <c r="A517" s="130">
        <v>43936</v>
      </c>
      <c r="B517" s="131">
        <v>0.68150462962962965</v>
      </c>
      <c r="C517" s="132">
        <v>368</v>
      </c>
      <c r="D517" s="133">
        <v>66.260000000000005</v>
      </c>
      <c r="E517" s="134">
        <v>24383.68</v>
      </c>
      <c r="F517" s="135" t="s">
        <v>24</v>
      </c>
    </row>
    <row r="518" spans="1:6">
      <c r="A518" s="130">
        <v>43936</v>
      </c>
      <c r="B518" s="131">
        <v>0.68236111111111108</v>
      </c>
      <c r="C518" s="132">
        <v>21</v>
      </c>
      <c r="D518" s="133">
        <v>66.34</v>
      </c>
      <c r="E518" s="134">
        <v>1393.14</v>
      </c>
      <c r="F518" s="135" t="s">
        <v>24</v>
      </c>
    </row>
    <row r="519" spans="1:6">
      <c r="A519" s="130">
        <v>43936</v>
      </c>
      <c r="B519" s="131">
        <v>0.68236111111111108</v>
      </c>
      <c r="C519" s="132">
        <v>80</v>
      </c>
      <c r="D519" s="133">
        <v>66.34</v>
      </c>
      <c r="E519" s="134">
        <v>5307.2000000000007</v>
      </c>
      <c r="F519" s="135" t="s">
        <v>24</v>
      </c>
    </row>
    <row r="520" spans="1:6">
      <c r="A520" s="130">
        <v>43936</v>
      </c>
      <c r="B520" s="131">
        <v>0.68236111111111108</v>
      </c>
      <c r="C520" s="132">
        <v>125</v>
      </c>
      <c r="D520" s="133">
        <v>66.34</v>
      </c>
      <c r="E520" s="134">
        <v>8292.5</v>
      </c>
      <c r="F520" s="135" t="s">
        <v>24</v>
      </c>
    </row>
    <row r="521" spans="1:6">
      <c r="A521" s="130">
        <v>43936</v>
      </c>
      <c r="B521" s="131">
        <v>0.68236111111111108</v>
      </c>
      <c r="C521" s="132">
        <v>87</v>
      </c>
      <c r="D521" s="133">
        <v>66.34</v>
      </c>
      <c r="E521" s="134">
        <v>5771.58</v>
      </c>
      <c r="F521" s="135" t="s">
        <v>24</v>
      </c>
    </row>
    <row r="522" spans="1:6">
      <c r="A522" s="130">
        <v>43936</v>
      </c>
      <c r="B522" s="131">
        <v>0.68236111111111108</v>
      </c>
      <c r="C522" s="132">
        <v>90</v>
      </c>
      <c r="D522" s="133">
        <v>66.34</v>
      </c>
      <c r="E522" s="134">
        <v>5970.6</v>
      </c>
      <c r="F522" s="135" t="s">
        <v>24</v>
      </c>
    </row>
    <row r="523" spans="1:6">
      <c r="A523" s="130">
        <v>43936</v>
      </c>
      <c r="B523" s="131">
        <v>0.68236111111111108</v>
      </c>
      <c r="C523" s="132">
        <v>85</v>
      </c>
      <c r="D523" s="133">
        <v>66.34</v>
      </c>
      <c r="E523" s="134">
        <v>5638.9000000000005</v>
      </c>
      <c r="F523" s="135" t="s">
        <v>24</v>
      </c>
    </row>
    <row r="524" spans="1:6">
      <c r="A524" s="130">
        <v>43936</v>
      </c>
      <c r="B524" s="131">
        <v>0.68236111111111108</v>
      </c>
      <c r="C524" s="132">
        <v>82</v>
      </c>
      <c r="D524" s="133">
        <v>66.34</v>
      </c>
      <c r="E524" s="134">
        <v>5439.88</v>
      </c>
      <c r="F524" s="135" t="s">
        <v>24</v>
      </c>
    </row>
    <row r="525" spans="1:6">
      <c r="A525" s="130">
        <v>43936</v>
      </c>
      <c r="B525" s="131">
        <v>0.68819444444444444</v>
      </c>
      <c r="C525" s="132">
        <v>430</v>
      </c>
      <c r="D525" s="133">
        <v>66.36</v>
      </c>
      <c r="E525" s="134">
        <v>28534.799999999999</v>
      </c>
      <c r="F525" s="135" t="s">
        <v>24</v>
      </c>
    </row>
    <row r="526" spans="1:6">
      <c r="A526" s="130">
        <v>43936</v>
      </c>
      <c r="B526" s="131">
        <v>0.69325231481481475</v>
      </c>
      <c r="C526" s="132">
        <v>500</v>
      </c>
      <c r="D526" s="133">
        <v>66.260000000000005</v>
      </c>
      <c r="E526" s="134">
        <v>33130</v>
      </c>
      <c r="F526" s="135" t="s">
        <v>24</v>
      </c>
    </row>
    <row r="527" spans="1:6">
      <c r="A527" s="130">
        <v>43936</v>
      </c>
      <c r="B527" s="131">
        <v>0.70586805555555554</v>
      </c>
      <c r="C527" s="132">
        <v>400</v>
      </c>
      <c r="D527" s="133">
        <v>66.72</v>
      </c>
      <c r="E527" s="134">
        <v>26688</v>
      </c>
      <c r="F527" s="135" t="s">
        <v>24</v>
      </c>
    </row>
    <row r="528" spans="1:6">
      <c r="A528" s="130">
        <v>43936</v>
      </c>
      <c r="B528" s="131">
        <v>0.70586805555555554</v>
      </c>
      <c r="C528" s="132">
        <v>100</v>
      </c>
      <c r="D528" s="133">
        <v>66.72</v>
      </c>
      <c r="E528" s="134">
        <v>6672</v>
      </c>
      <c r="F528" s="135" t="s">
        <v>24</v>
      </c>
    </row>
    <row r="529" spans="1:6">
      <c r="A529" s="130">
        <v>43936</v>
      </c>
      <c r="B529" s="131">
        <v>0.70773148148148157</v>
      </c>
      <c r="C529" s="132">
        <v>87</v>
      </c>
      <c r="D529" s="133">
        <v>66.66</v>
      </c>
      <c r="E529" s="134">
        <v>5799.42</v>
      </c>
      <c r="F529" s="135" t="s">
        <v>24</v>
      </c>
    </row>
    <row r="530" spans="1:6">
      <c r="A530" s="130">
        <v>43936</v>
      </c>
      <c r="B530" s="131">
        <v>0.70773148148148157</v>
      </c>
      <c r="C530" s="132">
        <v>125</v>
      </c>
      <c r="D530" s="133">
        <v>66.66</v>
      </c>
      <c r="E530" s="134">
        <v>8332.5</v>
      </c>
      <c r="F530" s="135" t="s">
        <v>24</v>
      </c>
    </row>
    <row r="531" spans="1:6">
      <c r="A531" s="130">
        <v>43936</v>
      </c>
      <c r="B531" s="131">
        <v>0.70773148148148157</v>
      </c>
      <c r="C531" s="132">
        <v>42</v>
      </c>
      <c r="D531" s="133">
        <v>66.66</v>
      </c>
      <c r="E531" s="134">
        <v>2799.72</v>
      </c>
      <c r="F531" s="135" t="s">
        <v>24</v>
      </c>
    </row>
    <row r="532" spans="1:6">
      <c r="A532" s="130">
        <v>43936</v>
      </c>
      <c r="B532" s="131">
        <v>0.70776620370370369</v>
      </c>
      <c r="C532" s="132">
        <v>246</v>
      </c>
      <c r="D532" s="133">
        <v>66.66</v>
      </c>
      <c r="E532" s="134">
        <v>16398.36</v>
      </c>
      <c r="F532" s="135" t="s">
        <v>24</v>
      </c>
    </row>
    <row r="533" spans="1:6">
      <c r="A533" s="130">
        <v>43936</v>
      </c>
      <c r="B533" s="131">
        <v>0.71761574074074075</v>
      </c>
      <c r="C533" s="132">
        <v>100</v>
      </c>
      <c r="D533" s="133">
        <v>66.64</v>
      </c>
      <c r="E533" s="134">
        <v>6664</v>
      </c>
      <c r="F533" s="135" t="s">
        <v>24</v>
      </c>
    </row>
    <row r="534" spans="1:6">
      <c r="A534" s="130">
        <v>43936</v>
      </c>
      <c r="B534" s="131">
        <v>0.71761574074074075</v>
      </c>
      <c r="C534" s="132">
        <v>225</v>
      </c>
      <c r="D534" s="133">
        <v>66.64</v>
      </c>
      <c r="E534" s="134">
        <v>14994</v>
      </c>
      <c r="F534" s="135" t="s">
        <v>24</v>
      </c>
    </row>
    <row r="535" spans="1:6">
      <c r="A535" s="130">
        <v>43936</v>
      </c>
      <c r="B535" s="131">
        <v>0.71761574074074075</v>
      </c>
      <c r="C535" s="132">
        <v>175</v>
      </c>
      <c r="D535" s="133">
        <v>66.64</v>
      </c>
      <c r="E535" s="134">
        <v>11662</v>
      </c>
      <c r="F535" s="135" t="s">
        <v>24</v>
      </c>
    </row>
    <row r="536" spans="1:6">
      <c r="A536" s="130">
        <v>43936</v>
      </c>
      <c r="B536" s="131">
        <v>0.71987268518518521</v>
      </c>
      <c r="C536" s="132">
        <v>500</v>
      </c>
      <c r="D536" s="133">
        <v>66.599999999999994</v>
      </c>
      <c r="E536" s="134">
        <v>33300</v>
      </c>
      <c r="F536" s="135" t="s">
        <v>24</v>
      </c>
    </row>
    <row r="537" spans="1:6">
      <c r="A537" s="130">
        <v>43936</v>
      </c>
      <c r="B537" s="131">
        <v>0.7225462962962963</v>
      </c>
      <c r="C537" s="132">
        <v>80</v>
      </c>
      <c r="D537" s="133">
        <v>66.5</v>
      </c>
      <c r="E537" s="134">
        <v>5320</v>
      </c>
      <c r="F537" s="135" t="s">
        <v>24</v>
      </c>
    </row>
    <row r="538" spans="1:6">
      <c r="A538" s="130">
        <v>43936</v>
      </c>
      <c r="B538" s="131">
        <v>0.7225462962962963</v>
      </c>
      <c r="C538" s="132">
        <v>85</v>
      </c>
      <c r="D538" s="133">
        <v>66.5</v>
      </c>
      <c r="E538" s="134">
        <v>5652.5</v>
      </c>
      <c r="F538" s="135" t="s">
        <v>24</v>
      </c>
    </row>
    <row r="539" spans="1:6">
      <c r="A539" s="130">
        <v>43936</v>
      </c>
      <c r="B539" s="131">
        <v>0.7225462962962963</v>
      </c>
      <c r="C539" s="132">
        <v>97</v>
      </c>
      <c r="D539" s="133">
        <v>66.5</v>
      </c>
      <c r="E539" s="134">
        <v>6450.5</v>
      </c>
      <c r="F539" s="135" t="s">
        <v>24</v>
      </c>
    </row>
    <row r="540" spans="1:6">
      <c r="A540" s="130">
        <v>43936</v>
      </c>
      <c r="B540" s="131">
        <v>0.7225462962962963</v>
      </c>
      <c r="C540" s="132">
        <v>125</v>
      </c>
      <c r="D540" s="133">
        <v>66.5</v>
      </c>
      <c r="E540" s="134">
        <v>8312.5</v>
      </c>
      <c r="F540" s="135" t="s">
        <v>24</v>
      </c>
    </row>
    <row r="541" spans="1:6">
      <c r="A541" s="130">
        <v>43936</v>
      </c>
      <c r="B541" s="131">
        <v>0.7225462962962963</v>
      </c>
      <c r="C541" s="132">
        <v>127</v>
      </c>
      <c r="D541" s="133">
        <v>66.5</v>
      </c>
      <c r="E541" s="134">
        <v>8445.5</v>
      </c>
      <c r="F541" s="135" t="s">
        <v>24</v>
      </c>
    </row>
    <row r="542" spans="1:6">
      <c r="A542" s="130">
        <v>43936</v>
      </c>
      <c r="B542" s="131">
        <v>0.72255787037037045</v>
      </c>
      <c r="C542" s="132">
        <v>100</v>
      </c>
      <c r="D542" s="133">
        <v>66.5</v>
      </c>
      <c r="E542" s="134">
        <v>6650</v>
      </c>
      <c r="F542" s="135" t="s">
        <v>24</v>
      </c>
    </row>
    <row r="543" spans="1:6">
      <c r="A543" s="130">
        <v>43936</v>
      </c>
      <c r="B543" s="131">
        <v>0.72255787037037045</v>
      </c>
      <c r="C543" s="132">
        <v>358</v>
      </c>
      <c r="D543" s="133">
        <v>66.5</v>
      </c>
      <c r="E543" s="134">
        <v>23807</v>
      </c>
      <c r="F543" s="135" t="s">
        <v>24</v>
      </c>
    </row>
    <row r="544" spans="1:6">
      <c r="A544" s="130">
        <v>43936</v>
      </c>
      <c r="B544" s="131">
        <v>0.72255787037037045</v>
      </c>
      <c r="C544" s="132">
        <v>28</v>
      </c>
      <c r="D544" s="133">
        <v>66.5</v>
      </c>
      <c r="E544" s="134">
        <v>1862</v>
      </c>
      <c r="F544" s="135" t="s">
        <v>24</v>
      </c>
    </row>
    <row r="545" spans="1:6">
      <c r="A545" s="130">
        <v>43936</v>
      </c>
      <c r="B545" s="131">
        <v>0.72271990740740744</v>
      </c>
      <c r="C545" s="132">
        <v>36</v>
      </c>
      <c r="D545" s="133">
        <v>66.52</v>
      </c>
      <c r="E545" s="134">
        <v>2394.7199999999998</v>
      </c>
      <c r="F545" s="135" t="s">
        <v>24</v>
      </c>
    </row>
    <row r="546" spans="1:6">
      <c r="A546" s="130">
        <v>43936</v>
      </c>
      <c r="B546" s="131">
        <v>0.72271990740740744</v>
      </c>
      <c r="C546" s="132">
        <v>76</v>
      </c>
      <c r="D546" s="133">
        <v>66.52</v>
      </c>
      <c r="E546" s="134">
        <v>5055.5199999999995</v>
      </c>
      <c r="F546" s="135" t="s">
        <v>24</v>
      </c>
    </row>
    <row r="547" spans="1:6">
      <c r="A547" s="130">
        <v>43936</v>
      </c>
      <c r="B547" s="131">
        <v>0.72271990740740744</v>
      </c>
      <c r="C547" s="132">
        <v>42</v>
      </c>
      <c r="D547" s="133">
        <v>66.52</v>
      </c>
      <c r="E547" s="134">
        <v>2793.8399999999997</v>
      </c>
      <c r="F547" s="135" t="s">
        <v>24</v>
      </c>
    </row>
    <row r="548" spans="1:6">
      <c r="A548" s="130">
        <v>43936</v>
      </c>
      <c r="B548" s="131">
        <v>0.72271990740740744</v>
      </c>
      <c r="C548" s="132">
        <v>97</v>
      </c>
      <c r="D548" s="133">
        <v>66.52</v>
      </c>
      <c r="E548" s="134">
        <v>6452.44</v>
      </c>
      <c r="F548" s="135" t="s">
        <v>24</v>
      </c>
    </row>
    <row r="549" spans="1:6">
      <c r="A549" s="130">
        <v>43936</v>
      </c>
      <c r="B549" s="131">
        <v>0.72271990740740744</v>
      </c>
      <c r="C549" s="132">
        <v>162</v>
      </c>
      <c r="D549" s="133">
        <v>66.52</v>
      </c>
      <c r="E549" s="134">
        <v>10776.24</v>
      </c>
      <c r="F549" s="135" t="s">
        <v>24</v>
      </c>
    </row>
    <row r="550" spans="1:6">
      <c r="A550" s="130">
        <v>43936</v>
      </c>
      <c r="B550" s="131">
        <v>0.72271990740740744</v>
      </c>
      <c r="C550" s="132">
        <v>87</v>
      </c>
      <c r="D550" s="133">
        <v>66.52</v>
      </c>
      <c r="E550" s="134">
        <v>5787.24</v>
      </c>
      <c r="F550" s="135" t="s">
        <v>24</v>
      </c>
    </row>
    <row r="551" spans="1:6">
      <c r="A551" s="130">
        <v>43936</v>
      </c>
      <c r="B551" s="131">
        <v>0.72319444444444436</v>
      </c>
      <c r="C551" s="132">
        <v>142</v>
      </c>
      <c r="D551" s="133">
        <v>66.48</v>
      </c>
      <c r="E551" s="134">
        <v>9440.16</v>
      </c>
      <c r="F551" s="135" t="s">
        <v>24</v>
      </c>
    </row>
    <row r="552" spans="1:6">
      <c r="A552" s="130">
        <v>43936</v>
      </c>
      <c r="B552" s="131">
        <v>0.72331018518518519</v>
      </c>
      <c r="C552" s="132">
        <v>3</v>
      </c>
      <c r="D552" s="133">
        <v>66.5</v>
      </c>
      <c r="E552" s="134">
        <v>199.5</v>
      </c>
      <c r="F552" s="135" t="s">
        <v>24</v>
      </c>
    </row>
    <row r="553" spans="1:6">
      <c r="A553" s="130">
        <v>43936</v>
      </c>
      <c r="B553" s="131">
        <v>0.72331018518518519</v>
      </c>
      <c r="C553" s="132">
        <v>50</v>
      </c>
      <c r="D553" s="133">
        <v>66.5</v>
      </c>
      <c r="E553" s="134">
        <v>3325</v>
      </c>
      <c r="F553" s="135" t="s">
        <v>24</v>
      </c>
    </row>
    <row r="554" spans="1:6">
      <c r="A554" s="130">
        <v>43936</v>
      </c>
      <c r="B554" s="131">
        <v>0.72331018518518519</v>
      </c>
      <c r="C554" s="132">
        <v>160</v>
      </c>
      <c r="D554" s="133">
        <v>66.5</v>
      </c>
      <c r="E554" s="134">
        <v>10640</v>
      </c>
      <c r="F554" s="135" t="s">
        <v>24</v>
      </c>
    </row>
    <row r="555" spans="1:6">
      <c r="A555" s="130">
        <v>43936</v>
      </c>
      <c r="B555" s="131">
        <v>0.72331018518518519</v>
      </c>
      <c r="C555" s="132">
        <v>16</v>
      </c>
      <c r="D555" s="133">
        <v>66.5</v>
      </c>
      <c r="E555" s="134">
        <v>1064</v>
      </c>
      <c r="F555" s="135" t="s">
        <v>24</v>
      </c>
    </row>
    <row r="556" spans="1:6">
      <c r="A556" s="130">
        <v>43936</v>
      </c>
      <c r="B556" s="131">
        <v>0.72331018518518519</v>
      </c>
      <c r="C556" s="132">
        <v>87</v>
      </c>
      <c r="D556" s="133">
        <v>66.5</v>
      </c>
      <c r="E556" s="134">
        <v>5785.5</v>
      </c>
      <c r="F556" s="135" t="s">
        <v>24</v>
      </c>
    </row>
    <row r="557" spans="1:6">
      <c r="A557" s="130">
        <v>43936</v>
      </c>
      <c r="B557" s="131">
        <v>0.72331018518518519</v>
      </c>
      <c r="C557" s="132">
        <v>42</v>
      </c>
      <c r="D557" s="133">
        <v>66.5</v>
      </c>
      <c r="E557" s="134">
        <v>2793</v>
      </c>
      <c r="F557" s="135" t="s">
        <v>24</v>
      </c>
    </row>
    <row r="558" spans="1:6">
      <c r="A558" s="130">
        <v>43936</v>
      </c>
      <c r="B558" s="131">
        <v>0.72893518518518519</v>
      </c>
      <c r="C558" s="132">
        <v>30</v>
      </c>
      <c r="D558" s="133">
        <v>66.56</v>
      </c>
      <c r="E558" s="134">
        <v>1996.8000000000002</v>
      </c>
      <c r="F558" s="135" t="s">
        <v>24</v>
      </c>
    </row>
    <row r="559" spans="1:6">
      <c r="A559" s="130">
        <v>43936</v>
      </c>
      <c r="B559" s="131">
        <v>0.72898148148148145</v>
      </c>
      <c r="C559" s="132">
        <v>193</v>
      </c>
      <c r="D559" s="133">
        <v>66.56</v>
      </c>
      <c r="E559" s="134">
        <v>12846.08</v>
      </c>
      <c r="F559" s="135" t="s">
        <v>24</v>
      </c>
    </row>
    <row r="560" spans="1:6">
      <c r="A560" s="130">
        <v>43936</v>
      </c>
      <c r="B560" s="131">
        <v>0.72898148148148145</v>
      </c>
      <c r="C560" s="132">
        <v>230</v>
      </c>
      <c r="D560" s="133">
        <v>66.56</v>
      </c>
      <c r="E560" s="134">
        <v>15308.800000000001</v>
      </c>
      <c r="F560" s="135" t="s">
        <v>24</v>
      </c>
    </row>
    <row r="561" spans="1:6">
      <c r="A561" s="130">
        <v>43936</v>
      </c>
      <c r="B561" s="131">
        <v>0.72898148148148145</v>
      </c>
      <c r="C561" s="132">
        <v>47</v>
      </c>
      <c r="D561" s="133">
        <v>66.56</v>
      </c>
      <c r="E561" s="134">
        <v>3128.32</v>
      </c>
      <c r="F561" s="135" t="s">
        <v>24</v>
      </c>
    </row>
    <row r="562" spans="1:6">
      <c r="A562" s="130"/>
      <c r="B562" s="131"/>
      <c r="C562" s="132"/>
      <c r="D562" s="133"/>
      <c r="E562" s="134"/>
      <c r="F562" s="135"/>
    </row>
    <row r="563" spans="1:6">
      <c r="A563" s="130"/>
      <c r="B563" s="131"/>
      <c r="C563" s="132"/>
      <c r="D563" s="133"/>
      <c r="E563" s="134"/>
      <c r="F563" s="135"/>
    </row>
    <row r="564" spans="1:6">
      <c r="A564" s="130"/>
      <c r="B564" s="131"/>
      <c r="C564" s="132"/>
      <c r="D564" s="133"/>
      <c r="E564" s="134"/>
      <c r="F564" s="135"/>
    </row>
    <row r="565" spans="1:6">
      <c r="A565" s="130"/>
      <c r="B565" s="131"/>
      <c r="C565" s="132"/>
      <c r="D565" s="133"/>
      <c r="E565" s="134"/>
      <c r="F565" s="135"/>
    </row>
    <row r="566" spans="1:6">
      <c r="A566" s="130"/>
      <c r="B566" s="131"/>
      <c r="C566" s="132"/>
      <c r="D566" s="133"/>
      <c r="E566" s="134"/>
      <c r="F566" s="135"/>
    </row>
    <row r="567" spans="1:6">
      <c r="A567" s="130"/>
      <c r="B567" s="131"/>
      <c r="C567" s="132"/>
      <c r="D567" s="133"/>
      <c r="E567" s="134"/>
      <c r="F567" s="135"/>
    </row>
    <row r="568" spans="1:6">
      <c r="A568" s="130"/>
      <c r="B568" s="131"/>
      <c r="C568" s="132"/>
      <c r="D568" s="133"/>
      <c r="E568" s="134"/>
      <c r="F568" s="135"/>
    </row>
    <row r="569" spans="1:6">
      <c r="A569" s="130"/>
      <c r="B569" s="131"/>
      <c r="C569" s="132"/>
      <c r="D569" s="133"/>
      <c r="E569" s="134"/>
      <c r="F569" s="135"/>
    </row>
    <row r="570" spans="1:6">
      <c r="A570" s="130"/>
      <c r="B570" s="131"/>
      <c r="C570" s="132"/>
      <c r="D570" s="133"/>
      <c r="E570" s="134"/>
      <c r="F570" s="135"/>
    </row>
    <row r="571" spans="1:6">
      <c r="A571" s="130"/>
      <c r="B571" s="131"/>
      <c r="C571" s="132"/>
      <c r="D571" s="133"/>
      <c r="E571" s="134"/>
      <c r="F571" s="135"/>
    </row>
    <row r="572" spans="1:6">
      <c r="A572" s="130"/>
      <c r="B572" s="131"/>
      <c r="C572" s="132"/>
      <c r="D572" s="133"/>
      <c r="E572" s="134"/>
      <c r="F572" s="135"/>
    </row>
    <row r="573" spans="1:6">
      <c r="A573" s="130"/>
      <c r="B573" s="131"/>
      <c r="C573" s="132"/>
      <c r="D573" s="133"/>
      <c r="E573" s="134"/>
      <c r="F573" s="135"/>
    </row>
    <row r="574" spans="1:6">
      <c r="A574" s="130"/>
      <c r="B574" s="131"/>
      <c r="C574" s="132"/>
      <c r="D574" s="133"/>
      <c r="E574" s="134"/>
      <c r="F574" s="135"/>
    </row>
    <row r="575" spans="1:6">
      <c r="A575" s="130"/>
      <c r="B575" s="131"/>
      <c r="C575" s="132"/>
      <c r="D575" s="133"/>
      <c r="E575" s="134"/>
      <c r="F575" s="135"/>
    </row>
    <row r="576" spans="1:6">
      <c r="A576" s="130"/>
      <c r="B576" s="131"/>
      <c r="C576" s="132"/>
      <c r="D576" s="133"/>
      <c r="E576" s="134"/>
      <c r="F576" s="135"/>
    </row>
    <row r="577" spans="1:6">
      <c r="A577" s="130"/>
      <c r="B577" s="131"/>
      <c r="C577" s="132"/>
      <c r="D577" s="133"/>
      <c r="E577" s="134"/>
      <c r="F577" s="135"/>
    </row>
    <row r="578" spans="1:6">
      <c r="A578" s="130"/>
      <c r="B578" s="131"/>
      <c r="C578" s="132"/>
      <c r="D578" s="133"/>
      <c r="E578" s="134"/>
      <c r="F578" s="135"/>
    </row>
    <row r="579" spans="1:6">
      <c r="A579" s="130"/>
      <c r="B579" s="131"/>
      <c r="C579" s="132"/>
      <c r="D579" s="133"/>
      <c r="E579" s="134"/>
      <c r="F579" s="135"/>
    </row>
    <row r="580" spans="1:6">
      <c r="A580" s="130"/>
      <c r="B580" s="131"/>
      <c r="C580" s="132"/>
      <c r="D580" s="133"/>
      <c r="E580" s="134"/>
      <c r="F580" s="135"/>
    </row>
    <row r="581" spans="1:6">
      <c r="A581" s="130"/>
      <c r="B581" s="131"/>
      <c r="C581" s="132"/>
      <c r="D581" s="133"/>
      <c r="E581" s="134"/>
      <c r="F581" s="135"/>
    </row>
    <row r="582" spans="1:6">
      <c r="A582" s="130"/>
      <c r="B582" s="131"/>
      <c r="C582" s="132"/>
      <c r="D582" s="133"/>
      <c r="E582" s="134"/>
      <c r="F582" s="135"/>
    </row>
    <row r="583" spans="1:6">
      <c r="A583" s="130"/>
      <c r="B583" s="131"/>
      <c r="C583" s="132"/>
      <c r="D583" s="133"/>
      <c r="E583" s="134"/>
      <c r="F583" s="135"/>
    </row>
    <row r="584" spans="1:6">
      <c r="A584" s="130"/>
      <c r="B584" s="131"/>
      <c r="C584" s="132"/>
      <c r="D584" s="133"/>
      <c r="E584" s="134"/>
      <c r="F584" s="135"/>
    </row>
    <row r="585" spans="1:6">
      <c r="A585" s="130"/>
      <c r="B585" s="131"/>
      <c r="C585" s="132"/>
      <c r="D585" s="133"/>
      <c r="E585" s="134"/>
      <c r="F585" s="135"/>
    </row>
    <row r="586" spans="1:6">
      <c r="A586" s="130"/>
      <c r="B586" s="131"/>
      <c r="C586" s="132"/>
      <c r="D586" s="133"/>
      <c r="E586" s="134"/>
      <c r="F586" s="135"/>
    </row>
    <row r="587" spans="1:6">
      <c r="A587" s="130"/>
      <c r="B587" s="131"/>
      <c r="C587" s="132"/>
      <c r="D587" s="133"/>
      <c r="E587" s="134"/>
      <c r="F587" s="135"/>
    </row>
    <row r="588" spans="1:6">
      <c r="A588" s="130"/>
      <c r="B588" s="131"/>
      <c r="C588" s="132"/>
      <c r="D588" s="133"/>
      <c r="E588" s="134"/>
      <c r="F588" s="135"/>
    </row>
    <row r="589" spans="1:6">
      <c r="A589" s="130"/>
      <c r="B589" s="131"/>
      <c r="C589" s="132"/>
      <c r="D589" s="133"/>
      <c r="E589" s="134"/>
      <c r="F589" s="135"/>
    </row>
    <row r="590" spans="1:6">
      <c r="A590" s="130"/>
      <c r="B590" s="131"/>
      <c r="C590" s="132"/>
      <c r="D590" s="133"/>
      <c r="E590" s="134"/>
      <c r="F590" s="135"/>
    </row>
    <row r="591" spans="1:6">
      <c r="A591" s="130"/>
      <c r="B591" s="131"/>
      <c r="C591" s="132"/>
      <c r="D591" s="133"/>
      <c r="E591" s="134"/>
      <c r="F591" s="135"/>
    </row>
    <row r="592" spans="1:6">
      <c r="A592" s="130"/>
      <c r="B592" s="131"/>
      <c r="C592" s="132"/>
      <c r="D592" s="133"/>
      <c r="E592" s="134"/>
      <c r="F592" s="135"/>
    </row>
    <row r="593" spans="1:6">
      <c r="A593" s="130"/>
      <c r="B593" s="131"/>
      <c r="C593" s="132"/>
      <c r="D593" s="133"/>
      <c r="E593" s="134"/>
      <c r="F593" s="135"/>
    </row>
    <row r="594" spans="1:6">
      <c r="A594" s="130"/>
      <c r="B594" s="131"/>
      <c r="C594" s="132"/>
      <c r="D594" s="133"/>
      <c r="E594" s="134"/>
      <c r="F594" s="135"/>
    </row>
    <row r="595" spans="1:6">
      <c r="A595" s="130"/>
      <c r="B595" s="131"/>
      <c r="C595" s="132"/>
      <c r="D595" s="133"/>
      <c r="E595" s="134"/>
      <c r="F595" s="135"/>
    </row>
    <row r="596" spans="1:6">
      <c r="A596" s="130"/>
      <c r="B596" s="131"/>
      <c r="C596" s="132"/>
      <c r="D596" s="133"/>
      <c r="E596" s="134"/>
      <c r="F596" s="135"/>
    </row>
    <row r="597" spans="1:6">
      <c r="A597" s="130"/>
      <c r="B597" s="131"/>
      <c r="C597" s="132"/>
      <c r="D597" s="133"/>
      <c r="E597" s="134"/>
      <c r="F597" s="135"/>
    </row>
    <row r="598" spans="1:6">
      <c r="A598" s="130"/>
      <c r="B598" s="131"/>
      <c r="C598" s="132"/>
      <c r="D598" s="133"/>
      <c r="E598" s="134"/>
      <c r="F598" s="135"/>
    </row>
    <row r="599" spans="1:6">
      <c r="A599" s="130"/>
      <c r="B599" s="131"/>
      <c r="C599" s="132"/>
      <c r="D599" s="133"/>
      <c r="E599" s="134"/>
      <c r="F599" s="135"/>
    </row>
    <row r="600" spans="1:6">
      <c r="A600" s="130"/>
      <c r="B600" s="131"/>
      <c r="C600" s="132"/>
      <c r="D600" s="133"/>
      <c r="E600" s="134"/>
      <c r="F600" s="135"/>
    </row>
    <row r="601" spans="1:6">
      <c r="A601" s="130"/>
      <c r="B601" s="131"/>
      <c r="C601" s="132"/>
      <c r="D601" s="133"/>
      <c r="E601" s="134"/>
      <c r="F601" s="135"/>
    </row>
    <row r="602" spans="1:6">
      <c r="A602" s="130"/>
      <c r="B602" s="131"/>
      <c r="C602" s="132"/>
      <c r="D602" s="133"/>
      <c r="E602" s="134"/>
      <c r="F602" s="135"/>
    </row>
    <row r="603" spans="1:6">
      <c r="A603" s="130"/>
      <c r="B603" s="131"/>
      <c r="C603" s="132"/>
      <c r="D603" s="133"/>
      <c r="E603" s="134"/>
      <c r="F603" s="135"/>
    </row>
    <row r="604" spans="1:6">
      <c r="A604" s="130"/>
      <c r="B604" s="131"/>
      <c r="C604" s="132"/>
      <c r="D604" s="133"/>
      <c r="E604" s="134"/>
      <c r="F604" s="135"/>
    </row>
    <row r="605" spans="1:6">
      <c r="A605" s="130"/>
      <c r="B605" s="131"/>
      <c r="C605" s="132"/>
      <c r="D605" s="133"/>
      <c r="E605" s="134"/>
      <c r="F605" s="135"/>
    </row>
    <row r="606" spans="1:6">
      <c r="A606" s="130"/>
      <c r="B606" s="131"/>
      <c r="C606" s="132"/>
      <c r="D606" s="133"/>
      <c r="E606" s="134"/>
      <c r="F606" s="135"/>
    </row>
    <row r="607" spans="1:6">
      <c r="A607" s="130"/>
      <c r="B607" s="131"/>
      <c r="C607" s="132"/>
      <c r="D607" s="133"/>
      <c r="E607" s="134"/>
      <c r="F607" s="135"/>
    </row>
    <row r="608" spans="1:6">
      <c r="A608" s="130"/>
      <c r="B608" s="131"/>
      <c r="C608" s="132"/>
      <c r="D608" s="133"/>
      <c r="E608" s="134"/>
      <c r="F608" s="135"/>
    </row>
    <row r="609" spans="1:6">
      <c r="A609" s="130"/>
      <c r="B609" s="131"/>
      <c r="C609" s="132"/>
      <c r="D609" s="133"/>
      <c r="E609" s="134"/>
      <c r="F609" s="135"/>
    </row>
    <row r="610" spans="1:6">
      <c r="A610" s="130"/>
      <c r="B610" s="131"/>
      <c r="C610" s="132"/>
      <c r="D610" s="133"/>
      <c r="E610" s="134"/>
      <c r="F610" s="135"/>
    </row>
    <row r="611" spans="1:6">
      <c r="A611" s="130"/>
      <c r="B611" s="131"/>
      <c r="C611" s="132"/>
      <c r="D611" s="133"/>
      <c r="E611" s="134"/>
      <c r="F611" s="135"/>
    </row>
    <row r="612" spans="1:6">
      <c r="A612" s="130"/>
      <c r="B612" s="131"/>
      <c r="C612" s="132"/>
      <c r="D612" s="133"/>
      <c r="E612" s="134"/>
      <c r="F612" s="135"/>
    </row>
    <row r="613" spans="1:6">
      <c r="A613" s="130"/>
      <c r="B613" s="131"/>
      <c r="C613" s="132"/>
      <c r="D613" s="133"/>
      <c r="E613" s="134"/>
      <c r="F613" s="135"/>
    </row>
    <row r="614" spans="1:6">
      <c r="A614" s="130"/>
      <c r="B614" s="131"/>
      <c r="C614" s="132"/>
      <c r="D614" s="133"/>
      <c r="E614" s="134"/>
      <c r="F614" s="135"/>
    </row>
    <row r="615" spans="1:6">
      <c r="A615" s="130"/>
      <c r="B615" s="131"/>
      <c r="C615" s="132"/>
      <c r="D615" s="133"/>
      <c r="E615" s="134"/>
      <c r="F615" s="135"/>
    </row>
    <row r="616" spans="1:6">
      <c r="A616" s="130"/>
      <c r="B616" s="131"/>
      <c r="C616" s="132"/>
      <c r="D616" s="133"/>
      <c r="E616" s="134"/>
      <c r="F616" s="135"/>
    </row>
    <row r="617" spans="1:6">
      <c r="A617" s="130"/>
      <c r="B617" s="131"/>
      <c r="C617" s="132"/>
      <c r="D617" s="133"/>
      <c r="E617" s="134"/>
      <c r="F617" s="135"/>
    </row>
    <row r="618" spans="1:6">
      <c r="A618" s="130"/>
      <c r="B618" s="131"/>
      <c r="C618" s="132"/>
      <c r="D618" s="133"/>
      <c r="E618" s="134"/>
      <c r="F618" s="135"/>
    </row>
    <row r="619" spans="1:6">
      <c r="A619" s="130"/>
      <c r="B619" s="131"/>
      <c r="C619" s="132"/>
      <c r="D619" s="133"/>
      <c r="E619" s="134"/>
      <c r="F619" s="135"/>
    </row>
    <row r="620" spans="1:6">
      <c r="A620" s="130"/>
      <c r="B620" s="131"/>
      <c r="C620" s="132"/>
      <c r="D620" s="133"/>
      <c r="E620" s="134"/>
      <c r="F620" s="135"/>
    </row>
    <row r="621" spans="1:6">
      <c r="A621" s="130"/>
      <c r="B621" s="131"/>
      <c r="C621" s="132"/>
      <c r="D621" s="133"/>
      <c r="E621" s="134"/>
      <c r="F621" s="135"/>
    </row>
    <row r="622" spans="1:6">
      <c r="A622" s="130"/>
      <c r="B622" s="131"/>
      <c r="C622" s="132"/>
      <c r="D622" s="133"/>
      <c r="E622" s="134"/>
      <c r="F622" s="135"/>
    </row>
    <row r="623" spans="1:6">
      <c r="A623" s="130"/>
      <c r="B623" s="131"/>
      <c r="C623" s="132"/>
      <c r="D623" s="133"/>
      <c r="E623" s="134"/>
      <c r="F623" s="135"/>
    </row>
    <row r="624" spans="1:6">
      <c r="A624" s="130"/>
      <c r="B624" s="131"/>
      <c r="C624" s="132"/>
      <c r="D624" s="133"/>
      <c r="E624" s="134"/>
      <c r="F624" s="135"/>
    </row>
    <row r="625" spans="1:6">
      <c r="A625" s="130"/>
      <c r="B625" s="131"/>
      <c r="C625" s="132"/>
      <c r="D625" s="133"/>
      <c r="E625" s="134"/>
      <c r="F625" s="135"/>
    </row>
    <row r="626" spans="1:6">
      <c r="A626" s="130"/>
      <c r="B626" s="131"/>
      <c r="C626" s="132"/>
      <c r="D626" s="133"/>
      <c r="E626" s="134"/>
      <c r="F626" s="135"/>
    </row>
    <row r="627" spans="1:6">
      <c r="A627" s="130"/>
      <c r="B627" s="131"/>
      <c r="C627" s="132"/>
      <c r="D627" s="133"/>
      <c r="E627" s="134"/>
      <c r="F627" s="135"/>
    </row>
    <row r="628" spans="1:6">
      <c r="A628" s="130"/>
      <c r="B628" s="131"/>
      <c r="C628" s="132"/>
      <c r="D628" s="133"/>
      <c r="E628" s="134"/>
      <c r="F628" s="135"/>
    </row>
    <row r="629" spans="1:6">
      <c r="A629" s="130"/>
      <c r="B629" s="131"/>
      <c r="C629" s="132"/>
      <c r="D629" s="133"/>
      <c r="E629" s="134"/>
      <c r="F629" s="135"/>
    </row>
    <row r="630" spans="1:6">
      <c r="A630" s="130"/>
      <c r="B630" s="131"/>
      <c r="C630" s="132"/>
      <c r="D630" s="133"/>
      <c r="E630" s="134"/>
      <c r="F630" s="135"/>
    </row>
    <row r="631" spans="1:6">
      <c r="A631" s="130"/>
      <c r="B631" s="131"/>
      <c r="C631" s="132"/>
      <c r="D631" s="133"/>
      <c r="E631" s="134"/>
      <c r="F631" s="135"/>
    </row>
    <row r="632" spans="1:6">
      <c r="A632" s="130"/>
      <c r="B632" s="131"/>
      <c r="C632" s="132"/>
      <c r="D632" s="133"/>
      <c r="E632" s="134"/>
      <c r="F632" s="135"/>
    </row>
    <row r="633" spans="1:6">
      <c r="A633" s="130"/>
      <c r="B633" s="131"/>
      <c r="C633" s="132"/>
      <c r="D633" s="133"/>
      <c r="E633" s="134"/>
      <c r="F633" s="135"/>
    </row>
    <row r="634" spans="1:6">
      <c r="A634" s="130"/>
      <c r="B634" s="131"/>
      <c r="C634" s="132"/>
      <c r="D634" s="133"/>
      <c r="E634" s="134"/>
      <c r="F634" s="135"/>
    </row>
    <row r="635" spans="1:6">
      <c r="A635" s="130"/>
      <c r="B635" s="131"/>
      <c r="C635" s="132"/>
      <c r="D635" s="133"/>
      <c r="E635" s="134"/>
      <c r="F635" s="135"/>
    </row>
    <row r="636" spans="1:6">
      <c r="A636" s="130"/>
      <c r="B636" s="131"/>
      <c r="C636" s="132"/>
      <c r="D636" s="133"/>
      <c r="E636" s="134"/>
      <c r="F636" s="135"/>
    </row>
    <row r="637" spans="1:6">
      <c r="A637" s="130"/>
      <c r="B637" s="131"/>
      <c r="C637" s="132"/>
      <c r="D637" s="133"/>
      <c r="E637" s="134"/>
      <c r="F637" s="135"/>
    </row>
    <row r="638" spans="1:6">
      <c r="A638" s="130"/>
      <c r="B638" s="131"/>
      <c r="C638" s="132"/>
      <c r="D638" s="133"/>
      <c r="E638" s="134"/>
      <c r="F638" s="135"/>
    </row>
    <row r="639" spans="1:6">
      <c r="A639" s="130"/>
      <c r="B639" s="131"/>
      <c r="C639" s="132"/>
      <c r="D639" s="133"/>
      <c r="E639" s="134"/>
      <c r="F639" s="135"/>
    </row>
    <row r="640" spans="1:6">
      <c r="A640" s="130"/>
      <c r="B640" s="131"/>
      <c r="C640" s="132"/>
      <c r="D640" s="133"/>
      <c r="E640" s="134"/>
      <c r="F640" s="135"/>
    </row>
    <row r="641" spans="1:6">
      <c r="A641" s="130"/>
      <c r="B641" s="131"/>
      <c r="C641" s="132"/>
      <c r="D641" s="133"/>
      <c r="E641" s="134"/>
      <c r="F641" s="135"/>
    </row>
    <row r="642" spans="1:6">
      <c r="A642" s="130"/>
      <c r="B642" s="131"/>
      <c r="C642" s="132"/>
      <c r="D642" s="133"/>
      <c r="E642" s="134"/>
      <c r="F642" s="135"/>
    </row>
    <row r="643" spans="1:6">
      <c r="A643" s="130"/>
      <c r="B643" s="131"/>
      <c r="C643" s="132"/>
      <c r="D643" s="133"/>
      <c r="E643" s="134"/>
      <c r="F643" s="135"/>
    </row>
    <row r="644" spans="1:6">
      <c r="A644" s="130"/>
      <c r="B644" s="131"/>
      <c r="C644" s="132"/>
      <c r="D644" s="133"/>
      <c r="E644" s="134"/>
      <c r="F644" s="135"/>
    </row>
    <row r="645" spans="1:6">
      <c r="A645" s="130"/>
      <c r="B645" s="131"/>
      <c r="C645" s="132"/>
      <c r="D645" s="133"/>
      <c r="E645" s="134"/>
      <c r="F645" s="135"/>
    </row>
    <row r="646" spans="1:6">
      <c r="A646" s="130"/>
      <c r="B646" s="131"/>
      <c r="C646" s="132"/>
      <c r="D646" s="133"/>
      <c r="E646" s="134"/>
      <c r="F646" s="135"/>
    </row>
    <row r="647" spans="1:6">
      <c r="A647" s="130"/>
      <c r="B647" s="131"/>
      <c r="C647" s="132"/>
      <c r="D647" s="133"/>
      <c r="E647" s="134"/>
      <c r="F647" s="135"/>
    </row>
    <row r="648" spans="1:6">
      <c r="A648" s="130"/>
      <c r="B648" s="131"/>
      <c r="C648" s="132"/>
      <c r="D648" s="133"/>
      <c r="E648" s="134"/>
      <c r="F648" s="135"/>
    </row>
    <row r="649" spans="1:6">
      <c r="A649" s="130"/>
      <c r="B649" s="131"/>
      <c r="C649" s="132"/>
      <c r="D649" s="133"/>
      <c r="E649" s="134"/>
      <c r="F649" s="135"/>
    </row>
    <row r="650" spans="1:6">
      <c r="A650" s="130"/>
      <c r="B650" s="131"/>
      <c r="C650" s="132"/>
      <c r="D650" s="133"/>
      <c r="E650" s="134"/>
      <c r="F650" s="135"/>
    </row>
    <row r="651" spans="1:6">
      <c r="A651" s="130"/>
      <c r="B651" s="131"/>
      <c r="C651" s="132"/>
      <c r="D651" s="133"/>
      <c r="E651" s="134"/>
      <c r="F651" s="135"/>
    </row>
    <row r="652" spans="1:6">
      <c r="A652" s="130"/>
      <c r="B652" s="131"/>
      <c r="C652" s="132"/>
      <c r="D652" s="133"/>
      <c r="E652" s="134"/>
      <c r="F652" s="135"/>
    </row>
    <row r="653" spans="1:6">
      <c r="A653" s="130"/>
      <c r="B653" s="131"/>
      <c r="C653" s="132"/>
      <c r="D653" s="133"/>
      <c r="E653" s="134"/>
      <c r="F653" s="135"/>
    </row>
    <row r="654" spans="1:6">
      <c r="A654" s="130"/>
      <c r="B654" s="131"/>
      <c r="C654" s="132"/>
      <c r="D654" s="133"/>
      <c r="E654" s="134"/>
      <c r="F654" s="135"/>
    </row>
    <row r="655" spans="1:6">
      <c r="A655" s="130"/>
      <c r="B655" s="131"/>
      <c r="C655" s="132"/>
      <c r="D655" s="133"/>
      <c r="E655" s="134"/>
      <c r="F655" s="135"/>
    </row>
    <row r="656" spans="1:6">
      <c r="A656" s="130"/>
      <c r="B656" s="131"/>
      <c r="C656" s="132"/>
      <c r="D656" s="133"/>
      <c r="E656" s="134"/>
      <c r="F656" s="135"/>
    </row>
    <row r="657" spans="1:6">
      <c r="A657" s="130"/>
      <c r="B657" s="131"/>
      <c r="C657" s="132"/>
      <c r="D657" s="133"/>
      <c r="E657" s="134"/>
      <c r="F657" s="135"/>
    </row>
    <row r="658" spans="1:6">
      <c r="A658" s="130"/>
      <c r="B658" s="131"/>
      <c r="C658" s="132"/>
      <c r="D658" s="133"/>
      <c r="E658" s="134"/>
      <c r="F658" s="135"/>
    </row>
    <row r="659" spans="1:6">
      <c r="A659" s="130"/>
      <c r="B659" s="131"/>
      <c r="C659" s="132"/>
      <c r="D659" s="133"/>
      <c r="E659" s="134"/>
      <c r="F659" s="135"/>
    </row>
    <row r="660" spans="1:6">
      <c r="A660" s="130"/>
      <c r="B660" s="131"/>
      <c r="C660" s="132"/>
      <c r="D660" s="133"/>
      <c r="E660" s="134"/>
      <c r="F660" s="135"/>
    </row>
    <row r="661" spans="1:6">
      <c r="A661" s="130"/>
      <c r="B661" s="131"/>
      <c r="C661" s="132"/>
      <c r="D661" s="133"/>
      <c r="E661" s="134"/>
      <c r="F661" s="135"/>
    </row>
    <row r="662" spans="1:6">
      <c r="A662" s="130"/>
      <c r="B662" s="131"/>
      <c r="C662" s="132"/>
      <c r="D662" s="133"/>
      <c r="E662" s="134"/>
      <c r="F662" s="135"/>
    </row>
    <row r="663" spans="1:6">
      <c r="A663" s="130"/>
      <c r="B663" s="131"/>
      <c r="C663" s="132"/>
      <c r="D663" s="133"/>
      <c r="E663" s="134"/>
      <c r="F663" s="135"/>
    </row>
    <row r="664" spans="1:6">
      <c r="A664" s="130"/>
      <c r="B664" s="131"/>
      <c r="C664" s="132"/>
      <c r="D664" s="133"/>
      <c r="E664" s="134"/>
      <c r="F664" s="135"/>
    </row>
    <row r="665" spans="1:6">
      <c r="A665" s="130"/>
      <c r="B665" s="131"/>
      <c r="C665" s="132"/>
      <c r="D665" s="133"/>
      <c r="E665" s="134"/>
      <c r="F665" s="135"/>
    </row>
    <row r="666" spans="1:6">
      <c r="A666" s="130"/>
      <c r="B666" s="131"/>
      <c r="C666" s="132"/>
      <c r="D666" s="133"/>
      <c r="E666" s="134"/>
      <c r="F666" s="135"/>
    </row>
    <row r="667" spans="1:6">
      <c r="A667" s="130"/>
      <c r="B667" s="131"/>
      <c r="C667" s="132"/>
      <c r="D667" s="133"/>
      <c r="E667" s="134"/>
      <c r="F667" s="135"/>
    </row>
    <row r="668" spans="1:6">
      <c r="A668" s="130"/>
      <c r="B668" s="131"/>
      <c r="C668" s="132"/>
      <c r="D668" s="133"/>
      <c r="E668" s="134"/>
      <c r="F668" s="135"/>
    </row>
    <row r="669" spans="1:6">
      <c r="A669" s="130"/>
      <c r="B669" s="131"/>
      <c r="C669" s="132"/>
      <c r="D669" s="133"/>
      <c r="E669" s="134"/>
      <c r="F669" s="135"/>
    </row>
    <row r="670" spans="1:6">
      <c r="A670" s="130"/>
      <c r="B670" s="131"/>
      <c r="C670" s="132"/>
      <c r="D670" s="133"/>
      <c r="E670" s="134"/>
      <c r="F670" s="135"/>
    </row>
    <row r="671" spans="1:6">
      <c r="A671" s="130"/>
      <c r="B671" s="131"/>
      <c r="C671" s="132"/>
      <c r="D671" s="133"/>
      <c r="E671" s="134"/>
      <c r="F671" s="135"/>
    </row>
    <row r="672" spans="1:6">
      <c r="A672" s="130"/>
      <c r="B672" s="131"/>
      <c r="C672" s="132"/>
      <c r="D672" s="133"/>
      <c r="E672" s="134"/>
      <c r="F672" s="135"/>
    </row>
    <row r="673" spans="1:6">
      <c r="A673" s="130"/>
      <c r="B673" s="131"/>
      <c r="C673" s="132"/>
      <c r="D673" s="133"/>
      <c r="E673" s="134"/>
      <c r="F673" s="135"/>
    </row>
    <row r="674" spans="1:6">
      <c r="A674" s="130"/>
      <c r="B674" s="131"/>
      <c r="C674" s="132"/>
      <c r="D674" s="133"/>
      <c r="E674" s="134"/>
      <c r="F674" s="135"/>
    </row>
    <row r="675" spans="1:6">
      <c r="A675" s="130"/>
      <c r="B675" s="131"/>
      <c r="C675" s="132"/>
      <c r="D675" s="133"/>
      <c r="E675" s="134"/>
      <c r="F675" s="135"/>
    </row>
    <row r="676" spans="1:6">
      <c r="A676" s="130"/>
      <c r="B676" s="131"/>
      <c r="C676" s="132"/>
      <c r="D676" s="133"/>
      <c r="E676" s="134"/>
      <c r="F676" s="135"/>
    </row>
    <row r="677" spans="1:6">
      <c r="A677" s="130"/>
      <c r="B677" s="131"/>
      <c r="C677" s="132"/>
      <c r="D677" s="133"/>
      <c r="E677" s="134"/>
      <c r="F677" s="135"/>
    </row>
    <row r="678" spans="1:6">
      <c r="A678" s="130"/>
      <c r="B678" s="131"/>
      <c r="C678" s="132"/>
      <c r="D678" s="133"/>
      <c r="E678" s="134"/>
      <c r="F678" s="135"/>
    </row>
    <row r="679" spans="1:6">
      <c r="A679" s="130"/>
      <c r="B679" s="131"/>
      <c r="C679" s="132"/>
      <c r="D679" s="133"/>
      <c r="E679" s="134"/>
      <c r="F679" s="135"/>
    </row>
    <row r="680" spans="1:6">
      <c r="A680" s="130"/>
      <c r="B680" s="131"/>
      <c r="C680" s="132"/>
      <c r="D680" s="133"/>
      <c r="E680" s="134"/>
      <c r="F680" s="135"/>
    </row>
    <row r="681" spans="1:6">
      <c r="A681" s="130"/>
      <c r="B681" s="131"/>
      <c r="C681" s="132"/>
      <c r="D681" s="133"/>
      <c r="E681" s="134"/>
      <c r="F681" s="135"/>
    </row>
    <row r="682" spans="1:6">
      <c r="A682" s="130"/>
      <c r="B682" s="131"/>
      <c r="C682" s="132"/>
      <c r="D682" s="133"/>
      <c r="E682" s="134"/>
      <c r="F682" s="135"/>
    </row>
    <row r="683" spans="1:6">
      <c r="A683" s="130"/>
      <c r="B683" s="131"/>
      <c r="C683" s="132"/>
      <c r="D683" s="133"/>
      <c r="E683" s="134"/>
      <c r="F683" s="135"/>
    </row>
    <row r="684" spans="1:6">
      <c r="A684" s="130"/>
      <c r="B684" s="131"/>
      <c r="C684" s="132"/>
      <c r="D684" s="133"/>
      <c r="E684" s="134"/>
      <c r="F684" s="135"/>
    </row>
    <row r="685" spans="1:6">
      <c r="A685" s="130"/>
      <c r="B685" s="131"/>
      <c r="C685" s="132"/>
      <c r="D685" s="133"/>
      <c r="E685" s="134"/>
      <c r="F685" s="135"/>
    </row>
    <row r="686" spans="1:6">
      <c r="A686" s="130"/>
      <c r="B686" s="131"/>
      <c r="C686" s="132"/>
      <c r="D686" s="133"/>
      <c r="E686" s="134"/>
      <c r="F686" s="135"/>
    </row>
    <row r="687" spans="1:6">
      <c r="A687" s="130"/>
      <c r="B687" s="131"/>
      <c r="C687" s="132"/>
      <c r="D687" s="133"/>
      <c r="E687" s="134"/>
      <c r="F687" s="135"/>
    </row>
    <row r="688" spans="1:6">
      <c r="A688" s="130"/>
      <c r="B688" s="131"/>
      <c r="C688" s="132"/>
      <c r="D688" s="133"/>
      <c r="E688" s="134"/>
      <c r="F688" s="135"/>
    </row>
    <row r="689" spans="1:6">
      <c r="A689" s="130"/>
      <c r="B689" s="131"/>
      <c r="C689" s="132"/>
      <c r="D689" s="133"/>
      <c r="E689" s="134"/>
      <c r="F689" s="135"/>
    </row>
    <row r="690" spans="1:6">
      <c r="A690" s="130"/>
      <c r="B690" s="131"/>
      <c r="C690" s="132"/>
      <c r="D690" s="133"/>
      <c r="E690" s="134"/>
      <c r="F690" s="135"/>
    </row>
    <row r="691" spans="1:6">
      <c r="A691" s="130"/>
      <c r="B691" s="131"/>
      <c r="C691" s="132"/>
      <c r="D691" s="133"/>
      <c r="E691" s="134"/>
      <c r="F691" s="135"/>
    </row>
    <row r="692" spans="1:6">
      <c r="A692" s="130"/>
      <c r="B692" s="131"/>
      <c r="C692" s="132"/>
      <c r="D692" s="133"/>
      <c r="E692" s="134"/>
      <c r="F692" s="135"/>
    </row>
    <row r="693" spans="1:6">
      <c r="A693" s="130"/>
      <c r="B693" s="131"/>
      <c r="C693" s="132"/>
      <c r="D693" s="133"/>
      <c r="E693" s="134"/>
      <c r="F693" s="135"/>
    </row>
    <row r="694" spans="1:6">
      <c r="A694" s="130"/>
      <c r="B694" s="131"/>
      <c r="C694" s="132"/>
      <c r="D694" s="133"/>
      <c r="E694" s="134"/>
      <c r="F694" s="135"/>
    </row>
    <row r="695" spans="1:6">
      <c r="A695" s="130"/>
      <c r="B695" s="131"/>
      <c r="C695" s="132"/>
      <c r="D695" s="133"/>
      <c r="E695" s="134"/>
      <c r="F695" s="135"/>
    </row>
    <row r="696" spans="1:6">
      <c r="A696" s="130"/>
      <c r="B696" s="131"/>
      <c r="C696" s="132"/>
      <c r="D696" s="133"/>
      <c r="E696" s="134"/>
      <c r="F696" s="135"/>
    </row>
    <row r="697" spans="1:6">
      <c r="A697" s="130"/>
      <c r="B697" s="131"/>
      <c r="C697" s="132"/>
      <c r="D697" s="133"/>
      <c r="E697" s="134"/>
      <c r="F697" s="135"/>
    </row>
    <row r="698" spans="1:6">
      <c r="A698" s="130"/>
      <c r="B698" s="131"/>
      <c r="C698" s="132"/>
      <c r="D698" s="133"/>
      <c r="E698" s="134"/>
      <c r="F698" s="135"/>
    </row>
    <row r="699" spans="1:6">
      <c r="A699" s="130"/>
      <c r="B699" s="131"/>
      <c r="C699" s="132"/>
      <c r="D699" s="133"/>
      <c r="E699" s="134"/>
      <c r="F699" s="135"/>
    </row>
    <row r="700" spans="1:6">
      <c r="A700" s="130"/>
      <c r="B700" s="131"/>
      <c r="C700" s="132"/>
      <c r="D700" s="133"/>
      <c r="E700" s="134"/>
      <c r="F700" s="135"/>
    </row>
    <row r="701" spans="1:6">
      <c r="A701" s="130"/>
      <c r="B701" s="131"/>
      <c r="C701" s="132"/>
      <c r="D701" s="133"/>
      <c r="E701" s="134"/>
      <c r="F701" s="135"/>
    </row>
    <row r="702" spans="1:6">
      <c r="A702" s="130"/>
      <c r="B702" s="131"/>
      <c r="C702" s="132"/>
      <c r="D702" s="133"/>
      <c r="E702" s="134"/>
      <c r="F702" s="135"/>
    </row>
    <row r="703" spans="1:6">
      <c r="A703" s="130"/>
      <c r="B703" s="131"/>
      <c r="C703" s="132"/>
      <c r="D703" s="133"/>
      <c r="E703" s="134"/>
      <c r="F703" s="135"/>
    </row>
    <row r="704" spans="1:6">
      <c r="A704" s="130"/>
      <c r="B704" s="131"/>
      <c r="C704" s="132"/>
      <c r="D704" s="133"/>
      <c r="E704" s="134"/>
      <c r="F704" s="135"/>
    </row>
    <row r="705" spans="1:6">
      <c r="A705" s="130"/>
      <c r="B705" s="131"/>
      <c r="C705" s="132"/>
      <c r="D705" s="133"/>
      <c r="E705" s="134"/>
      <c r="F705" s="135"/>
    </row>
    <row r="706" spans="1:6">
      <c r="A706" s="130"/>
      <c r="B706" s="131"/>
      <c r="C706" s="132"/>
      <c r="D706" s="133"/>
      <c r="E706" s="134"/>
      <c r="F706" s="135"/>
    </row>
    <row r="707" spans="1:6">
      <c r="A707" s="130"/>
      <c r="B707" s="131"/>
      <c r="C707" s="132"/>
      <c r="D707" s="133"/>
      <c r="E707" s="134"/>
      <c r="F707" s="135"/>
    </row>
    <row r="708" spans="1:6">
      <c r="A708" s="130"/>
      <c r="B708" s="131"/>
      <c r="C708" s="132"/>
      <c r="D708" s="133"/>
      <c r="E708" s="134"/>
      <c r="F708" s="135"/>
    </row>
    <row r="709" spans="1:6">
      <c r="A709" s="130"/>
      <c r="B709" s="131"/>
      <c r="C709" s="132"/>
      <c r="D709" s="133"/>
      <c r="E709" s="134"/>
      <c r="F709" s="135"/>
    </row>
    <row r="710" spans="1:6">
      <c r="A710" s="130"/>
      <c r="B710" s="131"/>
      <c r="C710" s="132"/>
      <c r="D710" s="133"/>
      <c r="E710" s="134"/>
      <c r="F710" s="135"/>
    </row>
    <row r="711" spans="1:6">
      <c r="A711" s="130"/>
      <c r="B711" s="131"/>
      <c r="C711" s="132"/>
      <c r="D711" s="133"/>
      <c r="E711" s="134"/>
      <c r="F711" s="135"/>
    </row>
    <row r="712" spans="1:6">
      <c r="A712" s="130"/>
      <c r="B712" s="131"/>
      <c r="C712" s="132"/>
      <c r="D712" s="133"/>
      <c r="E712" s="134"/>
      <c r="F712" s="135"/>
    </row>
    <row r="713" spans="1:6">
      <c r="A713" s="130"/>
      <c r="B713" s="131"/>
      <c r="C713" s="132"/>
      <c r="D713" s="133"/>
      <c r="E713" s="134"/>
      <c r="F713" s="135"/>
    </row>
    <row r="714" spans="1:6">
      <c r="A714" s="130"/>
      <c r="B714" s="131"/>
      <c r="C714" s="132"/>
      <c r="D714" s="133"/>
      <c r="E714" s="134"/>
      <c r="F714" s="135"/>
    </row>
    <row r="715" spans="1:6">
      <c r="A715" s="130"/>
      <c r="B715" s="131"/>
      <c r="C715" s="132"/>
      <c r="D715" s="133"/>
      <c r="E715" s="134"/>
      <c r="F715" s="135"/>
    </row>
    <row r="716" spans="1:6">
      <c r="A716" s="130"/>
      <c r="B716" s="131"/>
      <c r="C716" s="132"/>
      <c r="D716" s="133"/>
      <c r="E716" s="134"/>
      <c r="F716" s="135"/>
    </row>
    <row r="717" spans="1:6">
      <c r="A717" s="130"/>
      <c r="B717" s="131"/>
      <c r="C717" s="132"/>
      <c r="D717" s="133"/>
      <c r="E717" s="134"/>
      <c r="F717" s="135"/>
    </row>
    <row r="718" spans="1:6">
      <c r="A718" s="130"/>
      <c r="B718" s="131"/>
      <c r="C718" s="132"/>
      <c r="D718" s="133"/>
      <c r="E718" s="134"/>
      <c r="F718" s="135"/>
    </row>
    <row r="719" spans="1:6">
      <c r="A719" s="130"/>
      <c r="B719" s="131"/>
      <c r="C719" s="132"/>
      <c r="D719" s="133"/>
      <c r="E719" s="134"/>
      <c r="F719" s="135"/>
    </row>
    <row r="720" spans="1:6">
      <c r="A720" s="130"/>
      <c r="B720" s="131"/>
      <c r="C720" s="132"/>
      <c r="D720" s="133"/>
      <c r="E720" s="134"/>
      <c r="F720" s="135"/>
    </row>
    <row r="721" spans="1:6">
      <c r="A721" s="130"/>
      <c r="B721" s="131"/>
      <c r="C721" s="132"/>
      <c r="D721" s="133"/>
      <c r="E721" s="134"/>
      <c r="F721" s="135"/>
    </row>
    <row r="722" spans="1:6">
      <c r="A722" s="130"/>
      <c r="B722" s="131"/>
      <c r="C722" s="132"/>
      <c r="D722" s="133"/>
      <c r="E722" s="134"/>
      <c r="F722" s="135"/>
    </row>
    <row r="723" spans="1:6">
      <c r="A723" s="130"/>
      <c r="B723" s="131"/>
      <c r="C723" s="132"/>
      <c r="D723" s="133"/>
      <c r="E723" s="134"/>
      <c r="F723" s="135"/>
    </row>
    <row r="724" spans="1:6">
      <c r="A724" s="130"/>
      <c r="B724" s="131"/>
      <c r="C724" s="132"/>
      <c r="D724" s="133"/>
      <c r="E724" s="134"/>
      <c r="F724" s="135"/>
    </row>
    <row r="725" spans="1:6">
      <c r="A725" s="130"/>
      <c r="B725" s="131"/>
      <c r="C725" s="132"/>
      <c r="D725" s="133"/>
      <c r="E725" s="134"/>
      <c r="F725" s="135"/>
    </row>
    <row r="726" spans="1:6">
      <c r="A726" s="130"/>
      <c r="B726" s="131"/>
      <c r="C726" s="132"/>
      <c r="D726" s="133"/>
      <c r="E726" s="134"/>
      <c r="F726" s="135"/>
    </row>
    <row r="727" spans="1:6">
      <c r="A727" s="130"/>
      <c r="B727" s="131"/>
      <c r="C727" s="132"/>
      <c r="D727" s="133"/>
      <c r="E727" s="134"/>
      <c r="F727" s="135"/>
    </row>
    <row r="728" spans="1:6">
      <c r="A728" s="130"/>
      <c r="B728" s="131"/>
      <c r="C728" s="132"/>
      <c r="D728" s="133"/>
      <c r="E728" s="134"/>
      <c r="F728" s="135"/>
    </row>
    <row r="729" spans="1:6">
      <c r="A729" s="130"/>
      <c r="B729" s="131"/>
      <c r="C729" s="132"/>
      <c r="D729" s="133"/>
      <c r="E729" s="134"/>
      <c r="F729" s="135"/>
    </row>
    <row r="730" spans="1:6">
      <c r="A730" s="130"/>
      <c r="B730" s="131"/>
      <c r="C730" s="132"/>
      <c r="D730" s="133"/>
      <c r="E730" s="134"/>
      <c r="F730" s="135"/>
    </row>
    <row r="731" spans="1:6">
      <c r="A731" s="130"/>
      <c r="B731" s="131"/>
      <c r="C731" s="132"/>
      <c r="D731" s="133"/>
      <c r="E731" s="134"/>
      <c r="F731" s="135"/>
    </row>
    <row r="732" spans="1:6">
      <c r="A732" s="130"/>
      <c r="B732" s="131"/>
      <c r="C732" s="132"/>
      <c r="D732" s="133"/>
      <c r="E732" s="134"/>
      <c r="F732" s="135"/>
    </row>
    <row r="733" spans="1:6">
      <c r="A733" s="130"/>
      <c r="B733" s="131"/>
      <c r="C733" s="132"/>
      <c r="D733" s="133"/>
      <c r="E733" s="134"/>
      <c r="F733" s="135"/>
    </row>
    <row r="734" spans="1:6">
      <c r="A734" s="130"/>
      <c r="B734" s="131"/>
      <c r="C734" s="132"/>
      <c r="D734" s="133"/>
      <c r="E734" s="134"/>
      <c r="F734" s="135"/>
    </row>
    <row r="735" spans="1:6">
      <c r="A735" s="130"/>
      <c r="B735" s="131"/>
      <c r="C735" s="132"/>
      <c r="D735" s="133"/>
      <c r="E735" s="134"/>
      <c r="F735" s="135"/>
    </row>
    <row r="736" spans="1:6">
      <c r="A736" s="130"/>
      <c r="B736" s="131"/>
      <c r="C736" s="132"/>
      <c r="D736" s="133"/>
      <c r="E736" s="134"/>
      <c r="F736" s="135"/>
    </row>
    <row r="737" spans="1:6">
      <c r="A737" s="130"/>
      <c r="B737" s="131"/>
      <c r="C737" s="132"/>
      <c r="D737" s="133"/>
      <c r="E737" s="134"/>
      <c r="F737" s="135"/>
    </row>
    <row r="738" spans="1:6">
      <c r="A738" s="130"/>
      <c r="B738" s="131"/>
      <c r="C738" s="132"/>
      <c r="D738" s="133"/>
      <c r="E738" s="134"/>
      <c r="F738" s="135"/>
    </row>
    <row r="739" spans="1:6">
      <c r="A739" s="130"/>
      <c r="B739" s="131"/>
      <c r="C739" s="132"/>
      <c r="D739" s="133"/>
      <c r="E739" s="134"/>
      <c r="F739" s="135"/>
    </row>
    <row r="740" spans="1:6">
      <c r="A740" s="130"/>
      <c r="B740" s="131"/>
      <c r="C740" s="132"/>
      <c r="D740" s="133"/>
      <c r="E740" s="134"/>
      <c r="F740" s="135"/>
    </row>
    <row r="741" spans="1:6">
      <c r="A741" s="130"/>
      <c r="B741" s="131"/>
      <c r="C741" s="132"/>
      <c r="D741" s="133"/>
      <c r="E741" s="134"/>
      <c r="F741" s="135"/>
    </row>
    <row r="742" spans="1:6">
      <c r="A742" s="130"/>
      <c r="B742" s="131"/>
      <c r="C742" s="132"/>
      <c r="D742" s="133"/>
      <c r="E742" s="134"/>
      <c r="F742" s="135"/>
    </row>
    <row r="743" spans="1:6">
      <c r="A743" s="130"/>
      <c r="B743" s="131"/>
      <c r="C743" s="132"/>
      <c r="D743" s="133"/>
      <c r="E743" s="134"/>
      <c r="F743" s="135"/>
    </row>
    <row r="744" spans="1:6">
      <c r="A744" s="130"/>
      <c r="B744" s="131"/>
      <c r="C744" s="132"/>
      <c r="D744" s="133"/>
      <c r="E744" s="134"/>
      <c r="F744" s="135"/>
    </row>
    <row r="745" spans="1:6">
      <c r="A745" s="130"/>
      <c r="B745" s="131"/>
      <c r="C745" s="132"/>
      <c r="D745" s="133"/>
      <c r="E745" s="134"/>
      <c r="F745" s="135"/>
    </row>
    <row r="746" spans="1:6">
      <c r="A746" s="130"/>
      <c r="B746" s="131"/>
      <c r="C746" s="132"/>
      <c r="D746" s="133"/>
      <c r="E746" s="134"/>
      <c r="F746" s="135"/>
    </row>
    <row r="747" spans="1:6">
      <c r="A747" s="130"/>
      <c r="B747" s="131"/>
      <c r="C747" s="132"/>
      <c r="D747" s="133"/>
      <c r="E747" s="134"/>
      <c r="F747" s="135"/>
    </row>
    <row r="748" spans="1:6">
      <c r="A748" s="130"/>
      <c r="B748" s="131"/>
      <c r="C748" s="132"/>
      <c r="D748" s="133"/>
      <c r="E748" s="134"/>
      <c r="F748" s="135"/>
    </row>
    <row r="749" spans="1:6">
      <c r="A749" s="130"/>
      <c r="B749" s="131"/>
      <c r="C749" s="132"/>
      <c r="D749" s="133"/>
      <c r="E749" s="134"/>
      <c r="F749" s="135"/>
    </row>
    <row r="750" spans="1:6">
      <c r="A750" s="130"/>
      <c r="B750" s="131"/>
      <c r="C750" s="132"/>
      <c r="D750" s="133"/>
      <c r="E750" s="134"/>
      <c r="F750" s="135"/>
    </row>
    <row r="751" spans="1:6">
      <c r="A751" s="130"/>
      <c r="B751" s="131"/>
      <c r="C751" s="132"/>
      <c r="D751" s="133"/>
      <c r="E751" s="134"/>
      <c r="F751" s="135"/>
    </row>
    <row r="752" spans="1:6">
      <c r="A752" s="130"/>
      <c r="B752" s="131"/>
      <c r="C752" s="132"/>
      <c r="D752" s="133"/>
      <c r="E752" s="134"/>
      <c r="F752" s="135"/>
    </row>
    <row r="753" spans="1:6">
      <c r="A753" s="130"/>
      <c r="B753" s="131"/>
      <c r="C753" s="132"/>
      <c r="D753" s="133"/>
      <c r="E753" s="134"/>
      <c r="F753" s="135"/>
    </row>
    <row r="754" spans="1:6">
      <c r="A754" s="130"/>
      <c r="B754" s="131"/>
      <c r="C754" s="132"/>
      <c r="D754" s="133"/>
      <c r="E754" s="134"/>
      <c r="F754" s="135"/>
    </row>
    <row r="755" spans="1:6">
      <c r="A755" s="130"/>
      <c r="B755" s="131"/>
      <c r="C755" s="132"/>
      <c r="D755" s="133"/>
      <c r="E755" s="134"/>
      <c r="F755" s="135"/>
    </row>
    <row r="756" spans="1:6">
      <c r="A756" s="130"/>
      <c r="B756" s="131"/>
      <c r="C756" s="132"/>
      <c r="D756" s="133"/>
      <c r="E756" s="134"/>
      <c r="F756" s="135"/>
    </row>
    <row r="757" spans="1:6">
      <c r="A757" s="130"/>
      <c r="B757" s="131"/>
      <c r="C757" s="132"/>
      <c r="D757" s="133"/>
      <c r="E757" s="134"/>
      <c r="F757" s="135"/>
    </row>
    <row r="758" spans="1:6">
      <c r="A758" s="130"/>
      <c r="B758" s="131"/>
      <c r="C758" s="132"/>
      <c r="D758" s="133"/>
      <c r="E758" s="134"/>
      <c r="F758" s="135"/>
    </row>
    <row r="759" spans="1:6">
      <c r="A759" s="130"/>
      <c r="B759" s="131"/>
      <c r="C759" s="132"/>
      <c r="D759" s="133"/>
      <c r="E759" s="134"/>
      <c r="F759" s="135"/>
    </row>
    <row r="760" spans="1:6">
      <c r="A760" s="130"/>
      <c r="B760" s="131"/>
      <c r="C760" s="132"/>
      <c r="D760" s="133"/>
      <c r="E760" s="134"/>
      <c r="F760" s="135"/>
    </row>
    <row r="761" spans="1:6">
      <c r="A761" s="130"/>
      <c r="B761" s="131"/>
      <c r="C761" s="132"/>
      <c r="D761" s="133"/>
      <c r="E761" s="134"/>
      <c r="F761" s="135"/>
    </row>
    <row r="762" spans="1:6">
      <c r="A762" s="130"/>
      <c r="B762" s="131"/>
      <c r="C762" s="132"/>
      <c r="D762" s="133"/>
      <c r="E762" s="134"/>
      <c r="F762" s="135"/>
    </row>
    <row r="763" spans="1:6">
      <c r="A763" s="130"/>
      <c r="B763" s="131"/>
      <c r="C763" s="132"/>
      <c r="D763" s="133"/>
      <c r="E763" s="134"/>
      <c r="F763" s="135"/>
    </row>
    <row r="764" spans="1:6">
      <c r="A764" s="130"/>
      <c r="B764" s="131"/>
      <c r="C764" s="132"/>
      <c r="D764" s="133"/>
      <c r="E764" s="134"/>
      <c r="F764" s="135"/>
    </row>
    <row r="765" spans="1:6">
      <c r="A765" s="130"/>
      <c r="B765" s="131"/>
      <c r="C765" s="132"/>
      <c r="D765" s="133"/>
      <c r="E765" s="134"/>
      <c r="F765" s="135"/>
    </row>
    <row r="766" spans="1:6">
      <c r="A766" s="130"/>
      <c r="B766" s="131"/>
      <c r="C766" s="132"/>
      <c r="D766" s="133"/>
      <c r="E766" s="134"/>
      <c r="F766" s="135"/>
    </row>
    <row r="767" spans="1:6">
      <c r="A767" s="130"/>
      <c r="B767" s="131"/>
      <c r="C767" s="132"/>
      <c r="D767" s="133"/>
      <c r="E767" s="134"/>
      <c r="F767" s="135"/>
    </row>
    <row r="768" spans="1:6">
      <c r="A768" s="130"/>
      <c r="B768" s="131"/>
      <c r="C768" s="132"/>
      <c r="D768" s="133"/>
      <c r="E768" s="134"/>
      <c r="F768" s="135"/>
    </row>
    <row r="769" spans="1:6">
      <c r="A769" s="130"/>
      <c r="B769" s="131"/>
      <c r="C769" s="132"/>
      <c r="D769" s="133"/>
      <c r="E769" s="134"/>
      <c r="F769" s="135"/>
    </row>
    <row r="770" spans="1:6">
      <c r="A770" s="130"/>
      <c r="B770" s="131"/>
      <c r="C770" s="132"/>
      <c r="D770" s="133"/>
      <c r="E770" s="134"/>
      <c r="F770" s="135"/>
    </row>
    <row r="771" spans="1:6">
      <c r="A771" s="130"/>
      <c r="B771" s="131"/>
      <c r="C771" s="132"/>
      <c r="D771" s="133"/>
      <c r="E771" s="134"/>
      <c r="F771" s="135"/>
    </row>
    <row r="772" spans="1:6">
      <c r="A772" s="130"/>
      <c r="B772" s="131"/>
      <c r="C772" s="132"/>
      <c r="D772" s="133"/>
      <c r="E772" s="134"/>
      <c r="F772" s="135"/>
    </row>
    <row r="773" spans="1:6">
      <c r="A773" s="130"/>
      <c r="B773" s="131"/>
      <c r="C773" s="132"/>
      <c r="D773" s="133"/>
      <c r="E773" s="134"/>
      <c r="F773" s="135"/>
    </row>
    <row r="774" spans="1:6">
      <c r="A774" s="130"/>
      <c r="B774" s="131"/>
      <c r="C774" s="132"/>
      <c r="D774" s="133"/>
      <c r="E774" s="134"/>
      <c r="F774" s="135"/>
    </row>
    <row r="775" spans="1:6">
      <c r="A775" s="130"/>
      <c r="B775" s="131"/>
      <c r="C775" s="132"/>
      <c r="D775" s="133"/>
      <c r="E775" s="134"/>
      <c r="F775" s="135"/>
    </row>
    <row r="776" spans="1:6">
      <c r="A776" s="130"/>
      <c r="B776" s="131"/>
      <c r="C776" s="132"/>
      <c r="D776" s="133"/>
      <c r="E776" s="134"/>
      <c r="F776" s="135"/>
    </row>
    <row r="777" spans="1:6">
      <c r="A777" s="130"/>
      <c r="B777" s="131"/>
      <c r="C777" s="132"/>
      <c r="D777" s="133"/>
      <c r="E777" s="134"/>
      <c r="F777" s="135"/>
    </row>
    <row r="778" spans="1:6">
      <c r="A778" s="130"/>
      <c r="B778" s="131"/>
      <c r="C778" s="132"/>
      <c r="D778" s="133"/>
      <c r="E778" s="134"/>
      <c r="F778" s="135"/>
    </row>
    <row r="779" spans="1:6">
      <c r="A779" s="130"/>
      <c r="B779" s="131"/>
      <c r="C779" s="132"/>
      <c r="D779" s="133"/>
      <c r="E779" s="134"/>
      <c r="F779" s="135"/>
    </row>
    <row r="780" spans="1:6">
      <c r="A780" s="130"/>
      <c r="B780" s="131"/>
      <c r="C780" s="132"/>
      <c r="D780" s="133"/>
      <c r="E780" s="134"/>
      <c r="F780" s="135"/>
    </row>
    <row r="781" spans="1:6">
      <c r="A781" s="130"/>
      <c r="B781" s="131"/>
      <c r="C781" s="132"/>
      <c r="D781" s="133"/>
      <c r="E781" s="134"/>
      <c r="F781" s="135"/>
    </row>
    <row r="782" spans="1:6">
      <c r="A782" s="130"/>
      <c r="B782" s="131"/>
      <c r="C782" s="132"/>
      <c r="D782" s="133"/>
      <c r="E782" s="134"/>
      <c r="F782" s="135"/>
    </row>
    <row r="783" spans="1:6">
      <c r="A783" s="130"/>
      <c r="B783" s="131"/>
      <c r="C783" s="132"/>
      <c r="D783" s="133"/>
      <c r="E783" s="134"/>
      <c r="F783" s="135"/>
    </row>
    <row r="784" spans="1:6">
      <c r="A784" s="130"/>
      <c r="B784" s="131"/>
      <c r="C784" s="132"/>
      <c r="D784" s="133"/>
      <c r="E784" s="134"/>
      <c r="F784" s="135"/>
    </row>
    <row r="785" spans="1:6">
      <c r="A785" s="130"/>
      <c r="B785" s="131"/>
      <c r="C785" s="132"/>
      <c r="D785" s="133"/>
      <c r="E785" s="134"/>
      <c r="F785" s="135"/>
    </row>
    <row r="786" spans="1:6">
      <c r="A786" s="130"/>
      <c r="B786" s="131"/>
      <c r="C786" s="132"/>
      <c r="D786" s="133"/>
      <c r="E786" s="134"/>
      <c r="F786" s="135"/>
    </row>
    <row r="787" spans="1:6">
      <c r="A787" s="130"/>
      <c r="B787" s="131"/>
      <c r="C787" s="132"/>
      <c r="D787" s="133"/>
      <c r="E787" s="134"/>
      <c r="F787" s="135"/>
    </row>
    <row r="788" spans="1:6">
      <c r="A788" s="130"/>
      <c r="B788" s="131"/>
      <c r="C788" s="132"/>
      <c r="D788" s="133"/>
      <c r="E788" s="134"/>
      <c r="F788" s="135"/>
    </row>
    <row r="789" spans="1:6">
      <c r="A789" s="130"/>
      <c r="B789" s="131"/>
      <c r="C789" s="132"/>
      <c r="D789" s="133"/>
      <c r="E789" s="134"/>
      <c r="F789" s="135"/>
    </row>
    <row r="790" spans="1:6">
      <c r="A790" s="130"/>
      <c r="B790" s="131"/>
      <c r="C790" s="132"/>
      <c r="D790" s="133"/>
      <c r="E790" s="134"/>
      <c r="F790" s="135"/>
    </row>
    <row r="791" spans="1:6">
      <c r="A791" s="130"/>
      <c r="B791" s="131"/>
      <c r="C791" s="132"/>
      <c r="D791" s="133"/>
      <c r="E791" s="134"/>
      <c r="F791" s="135"/>
    </row>
    <row r="792" spans="1:6">
      <c r="A792" s="130"/>
      <c r="B792" s="131"/>
      <c r="C792" s="132"/>
      <c r="D792" s="133"/>
      <c r="E792" s="134"/>
      <c r="F792" s="135"/>
    </row>
    <row r="793" spans="1:6">
      <c r="A793" s="130"/>
      <c r="B793" s="131"/>
      <c r="C793" s="132"/>
      <c r="D793" s="133"/>
      <c r="E793" s="134"/>
      <c r="F793" s="135"/>
    </row>
    <row r="794" spans="1:6">
      <c r="A794" s="130"/>
      <c r="B794" s="131"/>
      <c r="C794" s="132"/>
      <c r="D794" s="133"/>
      <c r="E794" s="134"/>
      <c r="F794" s="135"/>
    </row>
    <row r="795" spans="1:6">
      <c r="A795" s="130"/>
      <c r="B795" s="131"/>
      <c r="C795" s="132"/>
      <c r="D795" s="133"/>
      <c r="E795" s="134"/>
      <c r="F795" s="135"/>
    </row>
    <row r="796" spans="1:6">
      <c r="A796" s="130"/>
      <c r="B796" s="131"/>
      <c r="C796" s="132"/>
      <c r="D796" s="133"/>
      <c r="E796" s="134"/>
      <c r="F796" s="135"/>
    </row>
    <row r="797" spans="1:6">
      <c r="A797" s="130"/>
      <c r="B797" s="131"/>
      <c r="C797" s="132"/>
      <c r="D797" s="133"/>
      <c r="E797" s="134"/>
      <c r="F797" s="135"/>
    </row>
    <row r="798" spans="1:6">
      <c r="A798" s="130"/>
      <c r="B798" s="131"/>
      <c r="C798" s="132"/>
      <c r="D798" s="133"/>
      <c r="E798" s="134"/>
      <c r="F798" s="135"/>
    </row>
    <row r="799" spans="1:6">
      <c r="A799" s="130"/>
      <c r="B799" s="131"/>
      <c r="C799" s="132"/>
      <c r="D799" s="133"/>
      <c r="E799" s="134"/>
      <c r="F799" s="135"/>
    </row>
    <row r="800" spans="1:6">
      <c r="A800" s="130"/>
      <c r="B800" s="131"/>
      <c r="C800" s="132"/>
      <c r="D800" s="133"/>
      <c r="E800" s="134"/>
      <c r="F800" s="135"/>
    </row>
    <row r="801" spans="1:6">
      <c r="A801" s="130"/>
      <c r="B801" s="131"/>
      <c r="C801" s="132"/>
      <c r="D801" s="133"/>
      <c r="E801" s="134"/>
      <c r="F801" s="135"/>
    </row>
    <row r="802" spans="1:6">
      <c r="A802" s="130"/>
      <c r="B802" s="131"/>
      <c r="C802" s="132"/>
      <c r="D802" s="133"/>
      <c r="E802" s="134"/>
      <c r="F802" s="135"/>
    </row>
    <row r="803" spans="1:6">
      <c r="A803" s="130"/>
      <c r="B803" s="131"/>
      <c r="C803" s="132"/>
      <c r="D803" s="133"/>
      <c r="E803" s="134"/>
      <c r="F803" s="135"/>
    </row>
    <row r="804" spans="1:6">
      <c r="A804" s="130"/>
      <c r="B804" s="131"/>
      <c r="C804" s="132"/>
      <c r="D804" s="133"/>
      <c r="E804" s="134"/>
      <c r="F804" s="135"/>
    </row>
    <row r="805" spans="1:6">
      <c r="A805" s="130"/>
      <c r="B805" s="131"/>
      <c r="C805" s="132"/>
      <c r="D805" s="133"/>
      <c r="E805" s="134"/>
      <c r="F805" s="135"/>
    </row>
    <row r="806" spans="1:6">
      <c r="A806" s="130"/>
      <c r="B806" s="131"/>
      <c r="C806" s="132"/>
      <c r="D806" s="133"/>
      <c r="E806" s="134"/>
      <c r="F806" s="135"/>
    </row>
    <row r="807" spans="1:6">
      <c r="A807" s="130"/>
      <c r="B807" s="131"/>
      <c r="C807" s="132"/>
      <c r="D807" s="133"/>
      <c r="E807" s="134"/>
      <c r="F807" s="135"/>
    </row>
    <row r="808" spans="1:6">
      <c r="A808" s="130"/>
      <c r="B808" s="131"/>
      <c r="C808" s="132"/>
      <c r="D808" s="133"/>
      <c r="E808" s="134"/>
      <c r="F808" s="135"/>
    </row>
    <row r="809" spans="1:6">
      <c r="A809" s="130"/>
      <c r="B809" s="131"/>
      <c r="C809" s="132"/>
      <c r="D809" s="133"/>
      <c r="E809" s="134"/>
      <c r="F809" s="135"/>
    </row>
    <row r="810" spans="1:6">
      <c r="A810" s="130"/>
      <c r="B810" s="131"/>
      <c r="C810" s="132"/>
      <c r="D810" s="133"/>
      <c r="E810" s="134"/>
      <c r="F810" s="135"/>
    </row>
    <row r="811" spans="1:6">
      <c r="A811" s="130"/>
      <c r="B811" s="131"/>
      <c r="C811" s="132"/>
      <c r="D811" s="133"/>
      <c r="E811" s="134"/>
      <c r="F811" s="135"/>
    </row>
    <row r="812" spans="1:6">
      <c r="A812" s="130"/>
      <c r="B812" s="131"/>
      <c r="C812" s="132"/>
      <c r="D812" s="133"/>
      <c r="E812" s="134"/>
      <c r="F812" s="135"/>
    </row>
    <row r="813" spans="1:6">
      <c r="A813" s="130"/>
      <c r="B813" s="131"/>
      <c r="C813" s="132"/>
      <c r="D813" s="133"/>
      <c r="E813" s="134"/>
      <c r="F813" s="135"/>
    </row>
    <row r="814" spans="1:6">
      <c r="A814" s="130"/>
      <c r="B814" s="131"/>
      <c r="C814" s="132"/>
      <c r="D814" s="133"/>
      <c r="E814" s="134"/>
      <c r="F814" s="135"/>
    </row>
    <row r="815" spans="1:6">
      <c r="A815" s="130"/>
      <c r="B815" s="131"/>
      <c r="C815" s="132"/>
      <c r="D815" s="133"/>
      <c r="E815" s="134"/>
      <c r="F815" s="135"/>
    </row>
    <row r="816" spans="1:6">
      <c r="A816" s="130"/>
      <c r="B816" s="131"/>
      <c r="C816" s="132"/>
      <c r="D816" s="133"/>
      <c r="E816" s="134"/>
      <c r="F816" s="135"/>
    </row>
    <row r="817" spans="1:6">
      <c r="A817" s="130"/>
      <c r="B817" s="131"/>
      <c r="C817" s="132"/>
      <c r="D817" s="133"/>
      <c r="E817" s="134"/>
      <c r="F817" s="135"/>
    </row>
    <row r="818" spans="1:6">
      <c r="A818" s="130"/>
      <c r="B818" s="131"/>
      <c r="C818" s="132"/>
      <c r="D818" s="133"/>
      <c r="E818" s="134"/>
      <c r="F818" s="135"/>
    </row>
    <row r="819" spans="1:6">
      <c r="A819" s="130"/>
      <c r="B819" s="131"/>
      <c r="C819" s="132"/>
      <c r="D819" s="133"/>
      <c r="E819" s="134"/>
      <c r="F819" s="135"/>
    </row>
    <row r="820" spans="1:6">
      <c r="A820" s="130"/>
      <c r="B820" s="131"/>
      <c r="C820" s="132"/>
      <c r="D820" s="133"/>
      <c r="E820" s="134"/>
      <c r="F820" s="135"/>
    </row>
    <row r="821" spans="1:6">
      <c r="A821" s="130"/>
      <c r="B821" s="131"/>
      <c r="C821" s="132"/>
      <c r="D821" s="133"/>
      <c r="E821" s="134"/>
      <c r="F821" s="135"/>
    </row>
    <row r="822" spans="1:6">
      <c r="A822" s="130"/>
      <c r="B822" s="131"/>
      <c r="C822" s="132"/>
      <c r="D822" s="133"/>
      <c r="E822" s="134"/>
      <c r="F822" s="135"/>
    </row>
    <row r="823" spans="1:6">
      <c r="A823" s="130"/>
      <c r="B823" s="131"/>
      <c r="C823" s="132"/>
      <c r="D823" s="133"/>
      <c r="E823" s="134"/>
      <c r="F823" s="135"/>
    </row>
    <row r="824" spans="1:6">
      <c r="A824" s="130"/>
      <c r="B824" s="131"/>
      <c r="C824" s="132"/>
      <c r="D824" s="133"/>
      <c r="E824" s="134"/>
      <c r="F824" s="135"/>
    </row>
    <row r="825" spans="1:6">
      <c r="A825" s="130"/>
      <c r="B825" s="131"/>
      <c r="C825" s="132"/>
      <c r="D825" s="133"/>
      <c r="E825" s="134"/>
      <c r="F825" s="135"/>
    </row>
    <row r="826" spans="1:6">
      <c r="A826" s="130"/>
      <c r="B826" s="131"/>
      <c r="C826" s="132"/>
      <c r="D826" s="133"/>
      <c r="E826" s="134"/>
      <c r="F826" s="135"/>
    </row>
    <row r="827" spans="1:6">
      <c r="A827" s="130"/>
      <c r="B827" s="131"/>
      <c r="C827" s="132"/>
      <c r="D827" s="133"/>
      <c r="E827" s="134"/>
      <c r="F827" s="135"/>
    </row>
    <row r="828" spans="1:6">
      <c r="A828" s="130"/>
      <c r="B828" s="131"/>
      <c r="C828" s="132"/>
      <c r="D828" s="133"/>
      <c r="E828" s="134"/>
      <c r="F828" s="135"/>
    </row>
    <row r="829" spans="1:6">
      <c r="A829" s="130"/>
      <c r="B829" s="131"/>
      <c r="C829" s="132"/>
      <c r="D829" s="133"/>
      <c r="E829" s="134"/>
      <c r="F829" s="135"/>
    </row>
    <row r="830" spans="1:6">
      <c r="A830" s="130"/>
      <c r="B830" s="131"/>
      <c r="C830" s="132"/>
      <c r="D830" s="133"/>
      <c r="E830" s="134"/>
      <c r="F830" s="135"/>
    </row>
    <row r="831" spans="1:6">
      <c r="A831" s="130"/>
      <c r="B831" s="131"/>
      <c r="C831" s="132"/>
      <c r="D831" s="133"/>
      <c r="E831" s="134"/>
      <c r="F831" s="135"/>
    </row>
    <row r="832" spans="1:6">
      <c r="A832" s="130"/>
      <c r="B832" s="131"/>
      <c r="C832" s="132"/>
      <c r="D832" s="133"/>
      <c r="E832" s="134"/>
      <c r="F832" s="135"/>
    </row>
    <row r="833" spans="1:6">
      <c r="A833" s="130"/>
      <c r="B833" s="131"/>
      <c r="C833" s="132"/>
      <c r="D833" s="133"/>
      <c r="E833" s="134"/>
      <c r="F833" s="135"/>
    </row>
    <row r="834" spans="1:6">
      <c r="A834" s="130"/>
      <c r="B834" s="131"/>
      <c r="C834" s="132"/>
      <c r="D834" s="133"/>
      <c r="E834" s="134"/>
      <c r="F834" s="135"/>
    </row>
    <row r="835" spans="1:6">
      <c r="A835" s="130"/>
      <c r="B835" s="131"/>
      <c r="C835" s="132"/>
      <c r="D835" s="133"/>
      <c r="E835" s="134"/>
      <c r="F835" s="135"/>
    </row>
    <row r="836" spans="1:6">
      <c r="A836" s="130"/>
      <c r="B836" s="131"/>
      <c r="C836" s="132"/>
      <c r="D836" s="133"/>
      <c r="E836" s="134"/>
      <c r="F836" s="135"/>
    </row>
    <row r="837" spans="1:6">
      <c r="A837" s="130"/>
      <c r="B837" s="131"/>
      <c r="C837" s="132"/>
      <c r="D837" s="133"/>
      <c r="E837" s="134"/>
      <c r="F837" s="135"/>
    </row>
    <row r="838" spans="1:6">
      <c r="A838" s="130"/>
      <c r="B838" s="131"/>
      <c r="C838" s="132"/>
      <c r="D838" s="133"/>
      <c r="E838" s="134"/>
      <c r="F838" s="135"/>
    </row>
    <row r="839" spans="1:6">
      <c r="A839" s="130"/>
      <c r="B839" s="131"/>
      <c r="C839" s="132"/>
      <c r="D839" s="133"/>
      <c r="E839" s="134"/>
      <c r="F839" s="135"/>
    </row>
    <row r="840" spans="1:6">
      <c r="A840" s="130"/>
      <c r="B840" s="131"/>
      <c r="C840" s="132"/>
      <c r="D840" s="133"/>
      <c r="E840" s="134"/>
      <c r="F840" s="135"/>
    </row>
    <row r="841" spans="1:6">
      <c r="A841" s="130"/>
      <c r="B841" s="131"/>
      <c r="C841" s="132"/>
      <c r="D841" s="133"/>
      <c r="E841" s="134"/>
      <c r="F841" s="135"/>
    </row>
    <row r="842" spans="1:6">
      <c r="A842" s="130"/>
      <c r="B842" s="131"/>
      <c r="C842" s="132"/>
      <c r="D842" s="133"/>
      <c r="E842" s="134"/>
      <c r="F842" s="135"/>
    </row>
    <row r="843" spans="1:6">
      <c r="A843" s="130"/>
      <c r="B843" s="131"/>
      <c r="C843" s="132"/>
      <c r="D843" s="133"/>
      <c r="E843" s="134"/>
      <c r="F843" s="135"/>
    </row>
    <row r="844" spans="1:6">
      <c r="A844" s="130"/>
      <c r="B844" s="131"/>
      <c r="C844" s="132"/>
      <c r="D844" s="133"/>
      <c r="E844" s="134"/>
      <c r="F844" s="135"/>
    </row>
    <row r="845" spans="1:6">
      <c r="A845" s="130"/>
      <c r="B845" s="131"/>
      <c r="C845" s="132"/>
      <c r="D845" s="133"/>
      <c r="E845" s="134"/>
      <c r="F845" s="135"/>
    </row>
    <row r="846" spans="1:6">
      <c r="A846" s="130"/>
      <c r="B846" s="131"/>
      <c r="C846" s="132"/>
      <c r="D846" s="133"/>
      <c r="E846" s="134"/>
      <c r="F846" s="135"/>
    </row>
    <row r="847" spans="1:6">
      <c r="A847" s="130"/>
      <c r="B847" s="131"/>
      <c r="C847" s="132"/>
      <c r="D847" s="133"/>
      <c r="E847" s="134"/>
      <c r="F847" s="135"/>
    </row>
    <row r="848" spans="1:6">
      <c r="A848" s="130"/>
      <c r="B848" s="131"/>
      <c r="C848" s="132"/>
      <c r="D848" s="133"/>
      <c r="E848" s="134"/>
      <c r="F848" s="135"/>
    </row>
    <row r="849" spans="1:6">
      <c r="A849" s="130"/>
      <c r="B849" s="131"/>
      <c r="C849" s="132"/>
      <c r="D849" s="133"/>
      <c r="E849" s="134"/>
      <c r="F849" s="135"/>
    </row>
    <row r="850" spans="1:6">
      <c r="A850" s="130"/>
      <c r="B850" s="131"/>
      <c r="C850" s="132"/>
      <c r="D850" s="133"/>
      <c r="E850" s="134"/>
      <c r="F850" s="135"/>
    </row>
    <row r="851" spans="1:6">
      <c r="A851" s="130"/>
      <c r="B851" s="131"/>
      <c r="C851" s="132"/>
      <c r="D851" s="133"/>
      <c r="E851" s="134"/>
      <c r="F851" s="135"/>
    </row>
    <row r="852" spans="1:6">
      <c r="A852" s="130"/>
      <c r="B852" s="131"/>
      <c r="C852" s="132"/>
      <c r="D852" s="133"/>
      <c r="E852" s="134"/>
      <c r="F852" s="135"/>
    </row>
    <row r="853" spans="1:6">
      <c r="A853" s="130"/>
      <c r="B853" s="131"/>
      <c r="C853" s="132"/>
      <c r="D853" s="133"/>
      <c r="E853" s="134"/>
      <c r="F853" s="135"/>
    </row>
    <row r="854" spans="1:6">
      <c r="A854" s="130"/>
      <c r="B854" s="131"/>
      <c r="C854" s="132"/>
      <c r="D854" s="133"/>
      <c r="E854" s="134"/>
      <c r="F854" s="135"/>
    </row>
    <row r="855" spans="1:6">
      <c r="A855" s="130"/>
      <c r="B855" s="131"/>
      <c r="C855" s="132"/>
      <c r="D855" s="133"/>
      <c r="E855" s="134"/>
      <c r="F855" s="135"/>
    </row>
    <row r="856" spans="1:6">
      <c r="A856" s="130"/>
      <c r="B856" s="131"/>
      <c r="C856" s="132"/>
      <c r="D856" s="133"/>
      <c r="E856" s="134"/>
      <c r="F856" s="135"/>
    </row>
    <row r="857" spans="1:6">
      <c r="A857" s="130"/>
      <c r="B857" s="131"/>
      <c r="C857" s="132"/>
      <c r="D857" s="133"/>
      <c r="E857" s="134"/>
      <c r="F857" s="135"/>
    </row>
    <row r="858" spans="1:6">
      <c r="A858" s="130"/>
      <c r="B858" s="131"/>
      <c r="C858" s="132"/>
      <c r="D858" s="133"/>
      <c r="E858" s="134"/>
      <c r="F858" s="135"/>
    </row>
    <row r="859" spans="1:6">
      <c r="A859" s="130"/>
      <c r="B859" s="131"/>
      <c r="C859" s="132"/>
      <c r="D859" s="133"/>
      <c r="E859" s="134"/>
      <c r="F859" s="135"/>
    </row>
    <row r="860" spans="1:6">
      <c r="A860" s="130"/>
      <c r="B860" s="131"/>
      <c r="C860" s="132"/>
      <c r="D860" s="133"/>
      <c r="E860" s="134"/>
      <c r="F860" s="135"/>
    </row>
    <row r="861" spans="1:6">
      <c r="A861" s="130"/>
      <c r="B861" s="131"/>
      <c r="C861" s="132"/>
      <c r="D861" s="133"/>
      <c r="E861" s="134"/>
      <c r="F861" s="135"/>
    </row>
    <row r="862" spans="1:6">
      <c r="A862" s="130"/>
      <c r="B862" s="131"/>
      <c r="C862" s="132"/>
      <c r="D862" s="133"/>
      <c r="E862" s="134"/>
      <c r="F862" s="135"/>
    </row>
    <row r="863" spans="1:6">
      <c r="A863" s="130"/>
      <c r="B863" s="131"/>
      <c r="C863" s="132"/>
      <c r="D863" s="133"/>
      <c r="E863" s="134"/>
      <c r="F863" s="135"/>
    </row>
    <row r="864" spans="1:6">
      <c r="A864" s="130"/>
      <c r="B864" s="131"/>
      <c r="C864" s="132"/>
      <c r="D864" s="133"/>
      <c r="E864" s="134"/>
      <c r="F864" s="135"/>
    </row>
    <row r="865" spans="1:6">
      <c r="A865" s="130"/>
      <c r="B865" s="131"/>
      <c r="C865" s="132"/>
      <c r="D865" s="133"/>
      <c r="E865" s="134"/>
      <c r="F865" s="135"/>
    </row>
    <row r="866" spans="1:6">
      <c r="A866" s="130"/>
      <c r="B866" s="131"/>
      <c r="C866" s="132"/>
      <c r="D866" s="133"/>
      <c r="E866" s="134"/>
      <c r="F866" s="135"/>
    </row>
    <row r="867" spans="1:6">
      <c r="A867" s="130"/>
      <c r="B867" s="131"/>
      <c r="C867" s="132"/>
      <c r="D867" s="133"/>
      <c r="E867" s="134"/>
      <c r="F867" s="135"/>
    </row>
    <row r="868" spans="1:6">
      <c r="A868" s="130"/>
      <c r="B868" s="131"/>
      <c r="C868" s="132"/>
      <c r="D868" s="133"/>
      <c r="E868" s="134"/>
      <c r="F868" s="135"/>
    </row>
    <row r="869" spans="1:6">
      <c r="A869" s="130"/>
      <c r="B869" s="131"/>
      <c r="C869" s="132"/>
      <c r="D869" s="133"/>
      <c r="E869" s="134"/>
      <c r="F869" s="135"/>
    </row>
    <row r="870" spans="1:6">
      <c r="A870" s="130"/>
      <c r="B870" s="131"/>
      <c r="C870" s="132"/>
      <c r="D870" s="133"/>
      <c r="E870" s="134"/>
      <c r="F870" s="135"/>
    </row>
    <row r="871" spans="1:6">
      <c r="A871" s="130"/>
      <c r="B871" s="131"/>
      <c r="C871" s="132"/>
      <c r="D871" s="133"/>
      <c r="E871" s="134"/>
      <c r="F871" s="135"/>
    </row>
    <row r="872" spans="1:6">
      <c r="A872" s="130"/>
      <c r="B872" s="131"/>
      <c r="C872" s="132"/>
      <c r="D872" s="133"/>
      <c r="E872" s="134"/>
      <c r="F872" s="135"/>
    </row>
    <row r="873" spans="1:6">
      <c r="A873" s="130"/>
      <c r="B873" s="131"/>
      <c r="C873" s="132"/>
      <c r="D873" s="133"/>
      <c r="E873" s="134"/>
      <c r="F873" s="135"/>
    </row>
    <row r="874" spans="1:6">
      <c r="A874" s="130"/>
      <c r="B874" s="131"/>
      <c r="C874" s="132"/>
      <c r="D874" s="133"/>
      <c r="E874" s="134"/>
      <c r="F874" s="135"/>
    </row>
    <row r="875" spans="1:6">
      <c r="A875" s="130"/>
      <c r="B875" s="131"/>
      <c r="C875" s="132"/>
      <c r="D875" s="133"/>
      <c r="E875" s="134"/>
      <c r="F875" s="135"/>
    </row>
    <row r="876" spans="1:6">
      <c r="A876" s="130"/>
      <c r="B876" s="131"/>
      <c r="C876" s="132"/>
      <c r="D876" s="133"/>
      <c r="E876" s="134"/>
      <c r="F876" s="135"/>
    </row>
    <row r="877" spans="1:6">
      <c r="A877" s="130"/>
      <c r="B877" s="131"/>
      <c r="C877" s="132"/>
      <c r="D877" s="133"/>
      <c r="E877" s="134"/>
      <c r="F877" s="135"/>
    </row>
    <row r="878" spans="1:6">
      <c r="A878" s="130"/>
      <c r="B878" s="131"/>
      <c r="C878" s="132"/>
      <c r="D878" s="133"/>
      <c r="E878" s="134"/>
      <c r="F878" s="135"/>
    </row>
    <row r="879" spans="1:6">
      <c r="A879" s="130"/>
      <c r="B879" s="131"/>
      <c r="C879" s="132"/>
      <c r="D879" s="133"/>
      <c r="E879" s="134"/>
      <c r="F879" s="135"/>
    </row>
    <row r="880" spans="1:6">
      <c r="A880" s="130"/>
      <c r="B880" s="131"/>
      <c r="C880" s="132"/>
      <c r="D880" s="133"/>
      <c r="E880" s="134"/>
      <c r="F880" s="135"/>
    </row>
    <row r="881" spans="1:6">
      <c r="A881" s="130"/>
      <c r="B881" s="131"/>
      <c r="C881" s="132"/>
      <c r="D881" s="133"/>
      <c r="E881" s="134"/>
      <c r="F881" s="135"/>
    </row>
    <row r="882" spans="1:6">
      <c r="A882" s="130"/>
      <c r="B882" s="131"/>
      <c r="C882" s="132"/>
      <c r="D882" s="133"/>
      <c r="E882" s="134"/>
      <c r="F882" s="135"/>
    </row>
    <row r="883" spans="1:6">
      <c r="A883" s="130"/>
      <c r="B883" s="131"/>
      <c r="C883" s="132"/>
      <c r="D883" s="133"/>
      <c r="E883" s="134"/>
      <c r="F883" s="135"/>
    </row>
    <row r="884" spans="1:6">
      <c r="A884" s="130"/>
      <c r="B884" s="131"/>
      <c r="C884" s="132"/>
      <c r="D884" s="133"/>
      <c r="E884" s="134"/>
      <c r="F884" s="135"/>
    </row>
    <row r="885" spans="1:6">
      <c r="A885" s="130"/>
      <c r="B885" s="131"/>
      <c r="C885" s="132"/>
      <c r="D885" s="133"/>
      <c r="E885" s="134"/>
      <c r="F885" s="135"/>
    </row>
    <row r="886" spans="1:6">
      <c r="A886" s="130"/>
      <c r="B886" s="131"/>
      <c r="C886" s="132"/>
      <c r="D886" s="133"/>
      <c r="E886" s="134"/>
      <c r="F886" s="135"/>
    </row>
    <row r="887" spans="1:6">
      <c r="A887" s="130"/>
      <c r="B887" s="131"/>
      <c r="C887" s="132"/>
      <c r="D887" s="133"/>
      <c r="E887" s="134"/>
      <c r="F887" s="135"/>
    </row>
    <row r="888" spans="1:6">
      <c r="A888" s="130"/>
      <c r="B888" s="131"/>
      <c r="C888" s="132"/>
      <c r="D888" s="133"/>
      <c r="E888" s="134"/>
      <c r="F888" s="135"/>
    </row>
    <row r="889" spans="1:6">
      <c r="A889" s="130"/>
      <c r="B889" s="131"/>
      <c r="C889" s="132"/>
      <c r="D889" s="133"/>
      <c r="E889" s="134"/>
      <c r="F889" s="135"/>
    </row>
    <row r="890" spans="1:6">
      <c r="A890" s="130"/>
      <c r="B890" s="131"/>
      <c r="C890" s="132"/>
      <c r="D890" s="133"/>
      <c r="E890" s="134"/>
      <c r="F890" s="135"/>
    </row>
    <row r="891" spans="1:6">
      <c r="A891" s="130"/>
      <c r="B891" s="131"/>
      <c r="C891" s="132"/>
      <c r="D891" s="133"/>
      <c r="E891" s="134"/>
      <c r="F891" s="135"/>
    </row>
    <row r="892" spans="1:6">
      <c r="A892" s="130"/>
      <c r="B892" s="131"/>
      <c r="C892" s="132"/>
      <c r="D892" s="133"/>
      <c r="E892" s="134"/>
      <c r="F892" s="135"/>
    </row>
    <row r="893" spans="1:6">
      <c r="A893" s="130"/>
      <c r="B893" s="131"/>
      <c r="C893" s="132"/>
      <c r="D893" s="133"/>
      <c r="E893" s="134"/>
      <c r="F893" s="135"/>
    </row>
    <row r="894" spans="1:6">
      <c r="A894" s="130"/>
      <c r="B894" s="131"/>
      <c r="C894" s="132"/>
      <c r="D894" s="133"/>
      <c r="E894" s="134"/>
      <c r="F894" s="135"/>
    </row>
    <row r="895" spans="1:6">
      <c r="A895" s="130"/>
      <c r="B895" s="131"/>
      <c r="C895" s="132"/>
      <c r="D895" s="133"/>
      <c r="E895" s="134"/>
      <c r="F895" s="135"/>
    </row>
    <row r="896" spans="1:6">
      <c r="A896" s="44"/>
      <c r="B896" s="77"/>
      <c r="C896" s="78"/>
      <c r="D896" s="79"/>
      <c r="E896" s="80"/>
      <c r="F896" s="78"/>
    </row>
    <row r="897" spans="1:6">
      <c r="A897" s="44"/>
      <c r="B897" s="77"/>
      <c r="C897" s="78"/>
      <c r="D897" s="79"/>
      <c r="E897" s="80"/>
      <c r="F897" s="78"/>
    </row>
    <row r="898" spans="1:6">
      <c r="A898" s="44"/>
      <c r="B898" s="77"/>
      <c r="C898" s="78"/>
      <c r="D898" s="79"/>
      <c r="E898" s="80"/>
      <c r="F898" s="78"/>
    </row>
    <row r="899" spans="1:6">
      <c r="A899" s="44"/>
      <c r="B899" s="77"/>
      <c r="C899" s="78"/>
      <c r="D899" s="79"/>
      <c r="E899" s="80"/>
      <c r="F899" s="78"/>
    </row>
    <row r="900" spans="1:6">
      <c r="A900" s="44"/>
      <c r="B900" s="77"/>
      <c r="C900" s="78"/>
      <c r="D900" s="79"/>
      <c r="E900" s="80"/>
      <c r="F900" s="78"/>
    </row>
    <row r="901" spans="1:6">
      <c r="A901" s="44"/>
      <c r="B901" s="77"/>
      <c r="C901" s="78"/>
      <c r="D901" s="79"/>
      <c r="E901" s="80"/>
      <c r="F901" s="78"/>
    </row>
    <row r="902" spans="1:6">
      <c r="A902" s="44"/>
      <c r="B902" s="77"/>
      <c r="C902" s="78"/>
      <c r="D902" s="79"/>
      <c r="E902" s="80"/>
      <c r="F902" s="78"/>
    </row>
    <row r="903" spans="1:6">
      <c r="A903" s="44"/>
      <c r="B903" s="77"/>
      <c r="C903" s="78"/>
      <c r="D903" s="79"/>
      <c r="E903" s="80"/>
      <c r="F903" s="78"/>
    </row>
    <row r="904" spans="1:6">
      <c r="A904" s="44"/>
      <c r="B904" s="77"/>
      <c r="C904" s="78"/>
      <c r="D904" s="79"/>
      <c r="E904" s="80"/>
      <c r="F904" s="78"/>
    </row>
    <row r="905" spans="1:6">
      <c r="A905" s="44"/>
      <c r="B905" s="77"/>
      <c r="C905" s="78"/>
      <c r="D905" s="79"/>
      <c r="E905" s="80"/>
      <c r="F905" s="78"/>
    </row>
    <row r="906" spans="1:6">
      <c r="A906" s="44"/>
      <c r="B906" s="77"/>
      <c r="C906" s="78"/>
      <c r="D906" s="79"/>
      <c r="E906" s="80"/>
      <c r="F906" s="78"/>
    </row>
    <row r="907" spans="1:6">
      <c r="A907" s="44"/>
      <c r="B907" s="77"/>
      <c r="C907" s="78"/>
      <c r="D907" s="79"/>
      <c r="E907" s="80"/>
      <c r="F907" s="78"/>
    </row>
    <row r="908" spans="1:6">
      <c r="A908" s="44"/>
      <c r="B908" s="77"/>
      <c r="C908" s="78"/>
      <c r="D908" s="79"/>
      <c r="E908" s="80"/>
      <c r="F908" s="78"/>
    </row>
    <row r="909" spans="1:6">
      <c r="A909" s="44"/>
      <c r="B909" s="77"/>
      <c r="C909" s="78"/>
      <c r="D909" s="79"/>
      <c r="E909" s="80"/>
      <c r="F909" s="78"/>
    </row>
    <row r="910" spans="1:6">
      <c r="A910" s="44"/>
      <c r="B910" s="77"/>
      <c r="C910" s="78"/>
      <c r="D910" s="79"/>
      <c r="E910" s="80"/>
      <c r="F910" s="78"/>
    </row>
    <row r="911" spans="1:6">
      <c r="A911" s="44"/>
      <c r="B911" s="77"/>
      <c r="C911" s="78"/>
      <c r="D911" s="79"/>
      <c r="E911" s="80"/>
      <c r="F911" s="78"/>
    </row>
    <row r="912" spans="1:6">
      <c r="A912" s="44"/>
      <c r="B912" s="77"/>
      <c r="C912" s="78"/>
      <c r="D912" s="79"/>
      <c r="E912" s="80"/>
      <c r="F912" s="78"/>
    </row>
    <row r="913" spans="1:6">
      <c r="A913" s="44"/>
      <c r="B913" s="77"/>
      <c r="C913" s="78"/>
      <c r="D913" s="79"/>
      <c r="E913" s="80"/>
      <c r="F913" s="78"/>
    </row>
    <row r="914" spans="1:6">
      <c r="A914" s="44"/>
      <c r="B914" s="77"/>
      <c r="C914" s="78"/>
      <c r="D914" s="79"/>
      <c r="E914" s="80"/>
      <c r="F914" s="78"/>
    </row>
    <row r="915" spans="1:6">
      <c r="A915" s="44"/>
      <c r="B915" s="77"/>
      <c r="C915" s="78"/>
      <c r="D915" s="79"/>
      <c r="E915" s="80"/>
      <c r="F915" s="78"/>
    </row>
    <row r="916" spans="1:6">
      <c r="A916" s="44"/>
      <c r="B916" s="77"/>
      <c r="C916" s="78"/>
      <c r="D916" s="79"/>
      <c r="E916" s="80"/>
      <c r="F916" s="78"/>
    </row>
    <row r="917" spans="1:6">
      <c r="A917" s="44"/>
      <c r="B917" s="77"/>
      <c r="C917" s="78"/>
      <c r="D917" s="79"/>
      <c r="E917" s="80"/>
      <c r="F917" s="78"/>
    </row>
    <row r="918" spans="1:6">
      <c r="A918" s="44"/>
      <c r="B918" s="77"/>
      <c r="C918" s="78"/>
      <c r="D918" s="79"/>
      <c r="E918" s="80"/>
      <c r="F918" s="78"/>
    </row>
    <row r="919" spans="1:6">
      <c r="A919" s="44"/>
      <c r="B919" s="77"/>
      <c r="C919" s="78"/>
      <c r="D919" s="79"/>
      <c r="E919" s="80"/>
      <c r="F919" s="78"/>
    </row>
    <row r="920" spans="1:6">
      <c r="A920" s="44"/>
      <c r="B920" s="77"/>
      <c r="C920" s="78"/>
      <c r="D920" s="79"/>
      <c r="E920" s="80"/>
      <c r="F920" s="78"/>
    </row>
    <row r="921" spans="1:6">
      <c r="A921" s="44"/>
      <c r="B921" s="77"/>
      <c r="C921" s="78"/>
      <c r="D921" s="79"/>
      <c r="E921" s="80"/>
      <c r="F921" s="78"/>
    </row>
    <row r="922" spans="1:6">
      <c r="A922" s="44"/>
      <c r="B922" s="77"/>
      <c r="C922" s="78"/>
      <c r="D922" s="79"/>
      <c r="E922" s="80"/>
      <c r="F922" s="78"/>
    </row>
    <row r="923" spans="1:6">
      <c r="A923" s="44"/>
      <c r="B923" s="77"/>
      <c r="C923" s="78"/>
      <c r="D923" s="79"/>
      <c r="E923" s="80"/>
      <c r="F923" s="78"/>
    </row>
    <row r="924" spans="1:6">
      <c r="A924" s="44"/>
      <c r="B924" s="77"/>
      <c r="C924" s="78"/>
      <c r="D924" s="79"/>
      <c r="E924" s="80"/>
      <c r="F924" s="78"/>
    </row>
    <row r="925" spans="1:6">
      <c r="A925" s="44"/>
      <c r="B925" s="77"/>
      <c r="C925" s="78"/>
      <c r="D925" s="79"/>
      <c r="E925" s="80"/>
      <c r="F925" s="78"/>
    </row>
    <row r="926" spans="1:6">
      <c r="A926" s="44"/>
      <c r="B926" s="77"/>
      <c r="C926" s="78"/>
      <c r="D926" s="79"/>
      <c r="E926" s="80"/>
      <c r="F926" s="78"/>
    </row>
    <row r="927" spans="1:6">
      <c r="A927" s="44"/>
      <c r="B927" s="77"/>
      <c r="C927" s="78"/>
      <c r="D927" s="79"/>
      <c r="E927" s="80"/>
      <c r="F927" s="78"/>
    </row>
    <row r="928" spans="1:6">
      <c r="A928" s="44"/>
      <c r="B928" s="77"/>
      <c r="C928" s="78"/>
      <c r="D928" s="79"/>
      <c r="E928" s="80"/>
      <c r="F928" s="78"/>
    </row>
    <row r="929" spans="1:6">
      <c r="A929" s="44"/>
      <c r="B929" s="77"/>
      <c r="C929" s="78"/>
      <c r="D929" s="79"/>
      <c r="E929" s="80"/>
      <c r="F929" s="78"/>
    </row>
    <row r="930" spans="1:6">
      <c r="A930" s="44"/>
      <c r="B930" s="77"/>
      <c r="C930" s="78"/>
      <c r="D930" s="79"/>
      <c r="E930" s="80"/>
      <c r="F930" s="78"/>
    </row>
    <row r="931" spans="1:6">
      <c r="A931" s="44"/>
      <c r="B931" s="77"/>
      <c r="C931" s="78"/>
      <c r="D931" s="79"/>
      <c r="E931" s="80"/>
      <c r="F931" s="78"/>
    </row>
    <row r="932" spans="1:6">
      <c r="A932" s="44"/>
      <c r="B932" s="77"/>
      <c r="C932" s="78"/>
      <c r="D932" s="79"/>
      <c r="E932" s="80"/>
      <c r="F932" s="78"/>
    </row>
    <row r="933" spans="1:6">
      <c r="A933" s="44"/>
      <c r="B933" s="77"/>
      <c r="C933" s="78"/>
      <c r="D933" s="79"/>
      <c r="E933" s="80"/>
      <c r="F933" s="78"/>
    </row>
    <row r="934" spans="1:6">
      <c r="A934" s="44"/>
      <c r="B934" s="77"/>
      <c r="C934" s="78"/>
      <c r="D934" s="79"/>
      <c r="E934" s="80"/>
      <c r="F934" s="78"/>
    </row>
    <row r="935" spans="1:6">
      <c r="A935" s="44"/>
      <c r="B935" s="77"/>
      <c r="C935" s="78"/>
      <c r="D935" s="79"/>
      <c r="E935" s="80"/>
      <c r="F935" s="78"/>
    </row>
    <row r="936" spans="1:6">
      <c r="A936" s="44"/>
      <c r="B936" s="77"/>
      <c r="C936" s="78"/>
      <c r="D936" s="79"/>
      <c r="E936" s="80"/>
      <c r="F936" s="78"/>
    </row>
    <row r="937" spans="1:6">
      <c r="A937" s="44"/>
      <c r="B937" s="77"/>
      <c r="C937" s="78"/>
      <c r="D937" s="79"/>
      <c r="E937" s="80"/>
      <c r="F937" s="78"/>
    </row>
    <row r="938" spans="1:6">
      <c r="A938" s="44"/>
      <c r="B938" s="77"/>
      <c r="C938" s="78"/>
      <c r="D938" s="79"/>
      <c r="E938" s="80"/>
      <c r="F938" s="78"/>
    </row>
    <row r="939" spans="1:6">
      <c r="A939" s="44"/>
      <c r="B939" s="77"/>
      <c r="C939" s="78"/>
      <c r="D939" s="79"/>
      <c r="E939" s="80"/>
      <c r="F939" s="78"/>
    </row>
    <row r="940" spans="1:6">
      <c r="A940" s="44"/>
      <c r="B940" s="77"/>
      <c r="C940" s="78"/>
      <c r="D940" s="79"/>
      <c r="E940" s="80"/>
      <c r="F940" s="78"/>
    </row>
    <row r="941" spans="1:6">
      <c r="A941" s="44"/>
      <c r="B941" s="77"/>
      <c r="C941" s="78"/>
      <c r="D941" s="79"/>
      <c r="E941" s="80"/>
      <c r="F941" s="78"/>
    </row>
    <row r="942" spans="1:6">
      <c r="A942" s="44"/>
      <c r="B942" s="77"/>
      <c r="C942" s="78"/>
      <c r="D942" s="79"/>
      <c r="E942" s="80"/>
      <c r="F942" s="78"/>
    </row>
    <row r="943" spans="1:6">
      <c r="A943" s="44"/>
      <c r="B943" s="77"/>
      <c r="C943" s="78"/>
      <c r="D943" s="79"/>
      <c r="E943" s="80"/>
      <c r="F943" s="78"/>
    </row>
    <row r="944" spans="1:6">
      <c r="A944" s="44"/>
      <c r="B944" s="77"/>
      <c r="C944" s="78"/>
      <c r="D944" s="79"/>
      <c r="E944" s="80"/>
      <c r="F944" s="78"/>
    </row>
    <row r="945" spans="1:6">
      <c r="A945" s="44"/>
      <c r="B945" s="77"/>
      <c r="C945" s="78"/>
      <c r="D945" s="79"/>
      <c r="E945" s="80"/>
      <c r="F945" s="78"/>
    </row>
    <row r="946" spans="1:6">
      <c r="A946" s="44"/>
      <c r="B946" s="77"/>
      <c r="C946" s="78"/>
      <c r="D946" s="79"/>
      <c r="E946" s="80"/>
      <c r="F946" s="78"/>
    </row>
    <row r="947" spans="1:6">
      <c r="A947" s="44"/>
      <c r="B947" s="77"/>
      <c r="C947" s="78"/>
      <c r="D947" s="79"/>
      <c r="E947" s="80"/>
      <c r="F947" s="78"/>
    </row>
    <row r="948" spans="1:6">
      <c r="A948" s="44"/>
      <c r="B948" s="77"/>
      <c r="C948" s="78"/>
      <c r="D948" s="79"/>
      <c r="E948" s="80"/>
      <c r="F948" s="78"/>
    </row>
    <row r="949" spans="1:6">
      <c r="A949" s="44"/>
      <c r="B949" s="77"/>
      <c r="C949" s="78"/>
      <c r="D949" s="79"/>
      <c r="E949" s="80"/>
      <c r="F949" s="78"/>
    </row>
    <row r="950" spans="1:6">
      <c r="A950" s="44"/>
      <c r="B950" s="77"/>
      <c r="C950" s="78"/>
      <c r="D950" s="79"/>
      <c r="E950" s="80"/>
      <c r="F950" s="78"/>
    </row>
    <row r="951" spans="1:6">
      <c r="A951" s="44"/>
      <c r="B951" s="77"/>
      <c r="C951" s="78"/>
      <c r="D951" s="79"/>
      <c r="E951" s="80"/>
      <c r="F951" s="78"/>
    </row>
    <row r="952" spans="1:6">
      <c r="A952" s="44"/>
      <c r="B952" s="77"/>
      <c r="C952" s="78"/>
      <c r="D952" s="79"/>
      <c r="E952" s="80"/>
      <c r="F952" s="78"/>
    </row>
    <row r="953" spans="1:6">
      <c r="A953" s="44"/>
      <c r="B953" s="77"/>
      <c r="C953" s="78"/>
      <c r="D953" s="79"/>
      <c r="E953" s="80"/>
      <c r="F953" s="78"/>
    </row>
    <row r="954" spans="1:6">
      <c r="A954" s="44"/>
      <c r="B954" s="77"/>
      <c r="C954" s="78"/>
      <c r="D954" s="79"/>
      <c r="E954" s="80"/>
      <c r="F954" s="78"/>
    </row>
    <row r="955" spans="1:6">
      <c r="A955" s="44"/>
      <c r="B955" s="77"/>
      <c r="C955" s="78"/>
      <c r="D955" s="79"/>
      <c r="E955" s="80"/>
      <c r="F955" s="78"/>
    </row>
    <row r="956" spans="1:6">
      <c r="A956" s="44"/>
      <c r="B956" s="77"/>
      <c r="C956" s="78"/>
      <c r="D956" s="79"/>
      <c r="E956" s="80"/>
      <c r="F956" s="78"/>
    </row>
    <row r="957" spans="1:6">
      <c r="A957" s="44"/>
      <c r="B957" s="77"/>
      <c r="C957" s="78"/>
      <c r="D957" s="79"/>
      <c r="E957" s="80"/>
      <c r="F957" s="78"/>
    </row>
    <row r="958" spans="1:6">
      <c r="A958" s="44"/>
      <c r="B958" s="77"/>
      <c r="C958" s="78"/>
      <c r="D958" s="79"/>
      <c r="E958" s="80"/>
      <c r="F958" s="78"/>
    </row>
    <row r="959" spans="1:6">
      <c r="A959" s="44"/>
      <c r="B959" s="77"/>
      <c r="C959" s="78"/>
      <c r="D959" s="79"/>
      <c r="E959" s="80"/>
      <c r="F959" s="78"/>
    </row>
    <row r="960" spans="1:6">
      <c r="A960" s="44"/>
      <c r="B960" s="77"/>
      <c r="C960" s="78"/>
      <c r="D960" s="79"/>
      <c r="E960" s="80"/>
      <c r="F960" s="78"/>
    </row>
    <row r="961" spans="1:6">
      <c r="A961" s="44"/>
      <c r="B961" s="77"/>
      <c r="C961" s="78"/>
      <c r="D961" s="79"/>
      <c r="E961" s="80"/>
      <c r="F961" s="78"/>
    </row>
    <row r="962" spans="1:6">
      <c r="A962" s="44"/>
      <c r="B962" s="77"/>
      <c r="C962" s="78"/>
      <c r="D962" s="79"/>
      <c r="E962" s="80"/>
      <c r="F962" s="78"/>
    </row>
    <row r="963" spans="1:6">
      <c r="A963" s="44"/>
      <c r="B963" s="77"/>
      <c r="C963" s="78"/>
      <c r="D963" s="79"/>
      <c r="E963" s="80"/>
      <c r="F963" s="78"/>
    </row>
    <row r="964" spans="1:6">
      <c r="A964" s="44"/>
      <c r="B964" s="77"/>
      <c r="C964" s="78"/>
      <c r="D964" s="79"/>
      <c r="E964" s="80"/>
      <c r="F964" s="78"/>
    </row>
    <row r="965" spans="1:6">
      <c r="A965" s="44"/>
      <c r="B965" s="77"/>
      <c r="C965" s="78"/>
      <c r="D965" s="79"/>
      <c r="E965" s="80"/>
      <c r="F965" s="78"/>
    </row>
    <row r="966" spans="1:6">
      <c r="A966" s="44"/>
      <c r="B966" s="77"/>
      <c r="C966" s="78"/>
      <c r="D966" s="79"/>
      <c r="E966" s="80"/>
      <c r="F966" s="78"/>
    </row>
    <row r="967" spans="1:6">
      <c r="A967" s="44"/>
      <c r="B967" s="77"/>
      <c r="C967" s="78"/>
      <c r="D967" s="79"/>
      <c r="E967" s="80"/>
      <c r="F967" s="78"/>
    </row>
    <row r="968" spans="1:6">
      <c r="A968" s="44"/>
      <c r="B968" s="77"/>
      <c r="C968" s="78"/>
      <c r="D968" s="79"/>
      <c r="E968" s="80"/>
      <c r="F968" s="78"/>
    </row>
    <row r="969" spans="1:6">
      <c r="A969" s="44"/>
      <c r="B969" s="77"/>
      <c r="C969" s="78"/>
      <c r="D969" s="79"/>
      <c r="E969" s="80"/>
      <c r="F969" s="78"/>
    </row>
    <row r="970" spans="1:6">
      <c r="A970" s="44"/>
      <c r="B970" s="77"/>
      <c r="C970" s="78"/>
      <c r="D970" s="79"/>
      <c r="E970" s="80"/>
      <c r="F970" s="78"/>
    </row>
    <row r="971" spans="1:6">
      <c r="A971" s="44"/>
      <c r="B971" s="77"/>
      <c r="C971" s="78"/>
      <c r="D971" s="79"/>
      <c r="E971" s="80"/>
      <c r="F971" s="78"/>
    </row>
    <row r="972" spans="1:6">
      <c r="A972" s="44"/>
      <c r="B972" s="77"/>
      <c r="C972" s="78"/>
      <c r="D972" s="79"/>
      <c r="E972" s="80"/>
      <c r="F972" s="78"/>
    </row>
    <row r="973" spans="1:6">
      <c r="A973" s="44"/>
      <c r="B973" s="77"/>
      <c r="C973" s="78"/>
      <c r="D973" s="79"/>
      <c r="E973" s="80"/>
      <c r="F973" s="78"/>
    </row>
    <row r="974" spans="1:6">
      <c r="A974" s="44"/>
      <c r="B974" s="77"/>
      <c r="C974" s="78"/>
      <c r="D974" s="79"/>
      <c r="E974" s="80"/>
      <c r="F974" s="78"/>
    </row>
    <row r="975" spans="1:6">
      <c r="A975" s="44"/>
      <c r="B975" s="77"/>
      <c r="C975" s="78"/>
      <c r="D975" s="79"/>
      <c r="E975" s="80"/>
      <c r="F975" s="78"/>
    </row>
    <row r="976" spans="1:6">
      <c r="A976" s="44"/>
      <c r="B976" s="77"/>
      <c r="C976" s="78"/>
      <c r="D976" s="79"/>
      <c r="E976" s="80"/>
      <c r="F976" s="78"/>
    </row>
    <row r="977" spans="1:6">
      <c r="A977" s="44"/>
      <c r="B977" s="77"/>
      <c r="C977" s="78"/>
      <c r="D977" s="79"/>
      <c r="E977" s="80"/>
      <c r="F977" s="78"/>
    </row>
    <row r="978" spans="1:6">
      <c r="A978" s="44"/>
      <c r="B978" s="77"/>
      <c r="C978" s="78"/>
      <c r="D978" s="79"/>
      <c r="E978" s="80"/>
      <c r="F978" s="78"/>
    </row>
    <row r="979" spans="1:6">
      <c r="A979" s="44"/>
      <c r="B979" s="77"/>
      <c r="C979" s="78"/>
      <c r="D979" s="79"/>
      <c r="E979" s="80"/>
      <c r="F979" s="78"/>
    </row>
    <row r="980" spans="1:6">
      <c r="A980" s="44"/>
      <c r="B980" s="77"/>
      <c r="C980" s="78"/>
      <c r="D980" s="79"/>
      <c r="E980" s="80"/>
      <c r="F980" s="78"/>
    </row>
    <row r="981" spans="1:6">
      <c r="A981" s="44"/>
      <c r="B981" s="77"/>
      <c r="C981" s="78"/>
      <c r="D981" s="79"/>
      <c r="E981" s="80"/>
      <c r="F981" s="78"/>
    </row>
    <row r="982" spans="1:6">
      <c r="A982" s="44"/>
      <c r="B982" s="77"/>
      <c r="C982" s="78"/>
      <c r="D982" s="79"/>
      <c r="E982" s="80"/>
      <c r="F982" s="78"/>
    </row>
    <row r="983" spans="1:6">
      <c r="A983" s="44"/>
      <c r="B983" s="77"/>
      <c r="C983" s="78"/>
      <c r="D983" s="79"/>
      <c r="E983" s="80"/>
      <c r="F983" s="78"/>
    </row>
    <row r="984" spans="1:6">
      <c r="A984" s="44"/>
      <c r="B984" s="77"/>
      <c r="C984" s="78"/>
      <c r="D984" s="79"/>
      <c r="E984" s="80"/>
      <c r="F984" s="78"/>
    </row>
    <row r="985" spans="1:6">
      <c r="A985" s="44"/>
      <c r="B985" s="77"/>
      <c r="C985" s="78"/>
      <c r="D985" s="79"/>
      <c r="E985" s="80"/>
      <c r="F985" s="78"/>
    </row>
    <row r="986" spans="1:6">
      <c r="A986" s="44"/>
      <c r="B986" s="77"/>
      <c r="C986" s="78"/>
      <c r="D986" s="79"/>
      <c r="E986" s="80"/>
      <c r="F986" s="78"/>
    </row>
    <row r="987" spans="1:6">
      <c r="A987" s="44"/>
      <c r="B987" s="77"/>
      <c r="C987" s="78"/>
      <c r="D987" s="79"/>
      <c r="E987" s="80"/>
      <c r="F987" s="78"/>
    </row>
    <row r="988" spans="1:6">
      <c r="A988" s="44"/>
      <c r="B988" s="77"/>
      <c r="C988" s="78"/>
      <c r="D988" s="79"/>
      <c r="E988" s="80"/>
      <c r="F988" s="78"/>
    </row>
    <row r="989" spans="1:6">
      <c r="A989" s="44"/>
      <c r="B989" s="77"/>
      <c r="C989" s="78"/>
      <c r="D989" s="79"/>
      <c r="E989" s="80"/>
      <c r="F989" s="78"/>
    </row>
    <row r="990" spans="1:6">
      <c r="A990" s="44"/>
      <c r="B990" s="77"/>
      <c r="C990" s="78"/>
      <c r="D990" s="79"/>
      <c r="E990" s="80"/>
      <c r="F990" s="78"/>
    </row>
    <row r="991" spans="1:6">
      <c r="A991" s="44"/>
      <c r="B991" s="77"/>
      <c r="C991" s="78"/>
      <c r="D991" s="79"/>
      <c r="E991" s="80"/>
      <c r="F991" s="78"/>
    </row>
    <row r="992" spans="1:6">
      <c r="A992" s="44"/>
      <c r="B992" s="77"/>
      <c r="C992" s="78"/>
      <c r="D992" s="79"/>
      <c r="E992" s="80"/>
      <c r="F992" s="78"/>
    </row>
    <row r="993" spans="1:6">
      <c r="A993" s="44"/>
      <c r="B993" s="77"/>
      <c r="C993" s="78"/>
      <c r="D993" s="79"/>
      <c r="E993" s="80"/>
      <c r="F993" s="78"/>
    </row>
    <row r="994" spans="1:6">
      <c r="A994" s="44"/>
      <c r="B994" s="77"/>
      <c r="C994" s="78"/>
      <c r="D994" s="79"/>
      <c r="E994" s="80"/>
      <c r="F994" s="78"/>
    </row>
    <row r="995" spans="1:6">
      <c r="A995" s="44"/>
      <c r="B995" s="77"/>
      <c r="C995" s="78"/>
      <c r="D995" s="79"/>
      <c r="E995" s="80"/>
      <c r="F995" s="78"/>
    </row>
    <row r="996" spans="1:6">
      <c r="A996" s="44"/>
      <c r="B996" s="77"/>
      <c r="C996" s="78"/>
      <c r="D996" s="79"/>
      <c r="E996" s="80"/>
      <c r="F996" s="78"/>
    </row>
    <row r="997" spans="1:6">
      <c r="A997" s="44"/>
      <c r="B997" s="77"/>
      <c r="C997" s="78"/>
      <c r="D997" s="79"/>
      <c r="E997" s="80"/>
      <c r="F997" s="78"/>
    </row>
    <row r="998" spans="1:6">
      <c r="A998" s="44"/>
      <c r="B998" s="77"/>
      <c r="C998" s="78"/>
      <c r="D998" s="79"/>
      <c r="E998" s="80"/>
      <c r="F998" s="78"/>
    </row>
    <row r="999" spans="1:6">
      <c r="A999" s="44"/>
      <c r="B999" s="77"/>
      <c r="C999" s="78"/>
      <c r="D999" s="79"/>
      <c r="E999" s="80"/>
      <c r="F999" s="78"/>
    </row>
    <row r="1000" spans="1:6">
      <c r="A1000" s="44"/>
      <c r="B1000" s="77"/>
      <c r="C1000" s="78"/>
      <c r="D1000" s="79"/>
      <c r="E1000" s="80"/>
      <c r="F1000" s="78"/>
    </row>
    <row r="1001" spans="1:6">
      <c r="A1001" s="44"/>
      <c r="B1001" s="77"/>
      <c r="C1001" s="78"/>
      <c r="D1001" s="79"/>
      <c r="E1001" s="80"/>
      <c r="F1001" s="78"/>
    </row>
    <row r="1002" spans="1:6">
      <c r="A1002" s="44"/>
      <c r="B1002" s="77"/>
      <c r="C1002" s="78"/>
      <c r="D1002" s="79"/>
      <c r="E1002" s="80"/>
      <c r="F1002" s="78"/>
    </row>
    <row r="1003" spans="1:6">
      <c r="A1003" s="44"/>
      <c r="B1003" s="77"/>
      <c r="C1003" s="78"/>
      <c r="D1003" s="79"/>
      <c r="E1003" s="80"/>
      <c r="F1003" s="78"/>
    </row>
    <row r="1004" spans="1:6">
      <c r="A1004" s="44"/>
      <c r="B1004" s="77"/>
      <c r="C1004" s="78"/>
      <c r="D1004" s="79"/>
      <c r="E1004" s="80"/>
      <c r="F1004" s="78"/>
    </row>
    <row r="1005" spans="1:6">
      <c r="A1005" s="44"/>
      <c r="B1005" s="77"/>
      <c r="C1005" s="78"/>
      <c r="D1005" s="79"/>
      <c r="E1005" s="80"/>
      <c r="F1005" s="78"/>
    </row>
    <row r="1006" spans="1:6">
      <c r="A1006" s="44"/>
      <c r="B1006" s="77"/>
      <c r="C1006" s="78"/>
      <c r="D1006" s="79"/>
      <c r="E1006" s="80"/>
      <c r="F1006" s="78"/>
    </row>
    <row r="1007" spans="1:6">
      <c r="A1007" s="44"/>
      <c r="B1007" s="77"/>
      <c r="C1007" s="78"/>
      <c r="D1007" s="79"/>
      <c r="E1007" s="80"/>
      <c r="F1007" s="78"/>
    </row>
    <row r="1008" spans="1:6">
      <c r="A1008" s="44"/>
      <c r="B1008" s="77"/>
      <c r="C1008" s="78"/>
      <c r="D1008" s="79"/>
      <c r="E1008" s="80"/>
      <c r="F1008" s="78"/>
    </row>
    <row r="1009" spans="1:6">
      <c r="A1009" s="44"/>
      <c r="B1009" s="77"/>
      <c r="C1009" s="78"/>
      <c r="D1009" s="79"/>
      <c r="E1009" s="80"/>
      <c r="F1009" s="78"/>
    </row>
    <row r="1010" spans="1:6">
      <c r="A1010" s="44"/>
      <c r="B1010" s="77"/>
      <c r="C1010" s="78"/>
      <c r="D1010" s="79"/>
      <c r="E1010" s="80"/>
      <c r="F1010" s="78"/>
    </row>
    <row r="1011" spans="1:6">
      <c r="A1011" s="44"/>
      <c r="B1011" s="77"/>
      <c r="C1011" s="78"/>
      <c r="D1011" s="79"/>
      <c r="E1011" s="80"/>
      <c r="F1011" s="78"/>
    </row>
    <row r="1012" spans="1:6">
      <c r="A1012" s="44"/>
      <c r="B1012" s="77"/>
      <c r="C1012" s="78"/>
      <c r="D1012" s="79"/>
      <c r="E1012" s="80"/>
      <c r="F1012" s="78"/>
    </row>
    <row r="1013" spans="1:6">
      <c r="A1013" s="44"/>
      <c r="B1013" s="77"/>
      <c r="C1013" s="78"/>
      <c r="D1013" s="79"/>
      <c r="E1013" s="80"/>
      <c r="F1013" s="78"/>
    </row>
    <row r="1014" spans="1:6">
      <c r="A1014" s="44"/>
      <c r="B1014" s="77"/>
      <c r="C1014" s="78"/>
      <c r="D1014" s="79"/>
      <c r="E1014" s="80"/>
      <c r="F1014" s="78"/>
    </row>
    <row r="1015" spans="1:6">
      <c r="A1015" s="44"/>
      <c r="B1015" s="77"/>
      <c r="C1015" s="78"/>
      <c r="D1015" s="79"/>
      <c r="E1015" s="80"/>
      <c r="F1015" s="78"/>
    </row>
    <row r="1016" spans="1:6">
      <c r="A1016" s="44"/>
      <c r="B1016" s="77"/>
      <c r="C1016" s="78"/>
      <c r="D1016" s="79"/>
      <c r="E1016" s="80"/>
      <c r="F1016" s="78"/>
    </row>
    <row r="1017" spans="1:6">
      <c r="A1017" s="44"/>
      <c r="B1017" s="77"/>
      <c r="C1017" s="78"/>
      <c r="D1017" s="79"/>
      <c r="E1017" s="80"/>
      <c r="F1017" s="78"/>
    </row>
    <row r="1018" spans="1:6">
      <c r="A1018" s="44"/>
      <c r="B1018" s="77"/>
      <c r="C1018" s="78"/>
      <c r="D1018" s="79"/>
      <c r="E1018" s="80"/>
      <c r="F1018" s="78"/>
    </row>
    <row r="1019" spans="1:6">
      <c r="A1019" s="44"/>
      <c r="B1019" s="77"/>
      <c r="C1019" s="78"/>
      <c r="D1019" s="79"/>
      <c r="E1019" s="80"/>
      <c r="F1019" s="78"/>
    </row>
    <row r="1020" spans="1:6">
      <c r="A1020" s="44"/>
      <c r="B1020" s="77"/>
      <c r="C1020" s="78"/>
      <c r="D1020" s="79"/>
      <c r="E1020" s="80"/>
      <c r="F1020" s="78"/>
    </row>
    <row r="1021" spans="1:6">
      <c r="A1021" s="44"/>
      <c r="B1021" s="77"/>
      <c r="C1021" s="78"/>
      <c r="D1021" s="79"/>
      <c r="E1021" s="80"/>
      <c r="F1021" s="78"/>
    </row>
    <row r="1022" spans="1:6">
      <c r="A1022" s="44"/>
      <c r="B1022" s="77"/>
      <c r="C1022" s="78"/>
      <c r="D1022" s="79"/>
      <c r="E1022" s="80"/>
      <c r="F1022" s="78"/>
    </row>
    <row r="1023" spans="1:6">
      <c r="A1023" s="44"/>
      <c r="B1023" s="77"/>
      <c r="C1023" s="78"/>
      <c r="D1023" s="79"/>
      <c r="E1023" s="80"/>
      <c r="F1023" s="78"/>
    </row>
    <row r="1024" spans="1:6">
      <c r="A1024" s="44"/>
      <c r="B1024" s="77"/>
      <c r="C1024" s="78"/>
      <c r="D1024" s="79"/>
      <c r="E1024" s="80"/>
      <c r="F1024" s="78"/>
    </row>
    <row r="1025" spans="1:6">
      <c r="A1025" s="44"/>
      <c r="B1025" s="77"/>
      <c r="C1025" s="78"/>
      <c r="D1025" s="79"/>
      <c r="E1025" s="80"/>
      <c r="F1025" s="78"/>
    </row>
    <row r="1026" spans="1:6">
      <c r="A1026" s="44"/>
      <c r="B1026" s="77"/>
      <c r="C1026" s="78"/>
      <c r="D1026" s="79"/>
      <c r="E1026" s="80"/>
      <c r="F1026" s="78"/>
    </row>
    <row r="1027" spans="1:6">
      <c r="A1027" s="44"/>
      <c r="B1027" s="77"/>
      <c r="C1027" s="78"/>
      <c r="D1027" s="79"/>
      <c r="E1027" s="80"/>
      <c r="F1027" s="78"/>
    </row>
    <row r="1028" spans="1:6">
      <c r="A1028" s="44"/>
      <c r="B1028" s="77"/>
      <c r="C1028" s="78"/>
      <c r="D1028" s="79"/>
      <c r="E1028" s="80"/>
      <c r="F1028" s="78"/>
    </row>
    <row r="1029" spans="1:6">
      <c r="A1029" s="44"/>
      <c r="B1029" s="77"/>
      <c r="C1029" s="78"/>
      <c r="D1029" s="79"/>
      <c r="E1029" s="80"/>
      <c r="F1029" s="78"/>
    </row>
    <row r="1030" spans="1:6">
      <c r="A1030" s="44"/>
      <c r="B1030" s="77"/>
      <c r="C1030" s="78"/>
      <c r="D1030" s="79"/>
      <c r="E1030" s="80"/>
      <c r="F1030" s="78"/>
    </row>
    <row r="1031" spans="1:6">
      <c r="A1031" s="44"/>
      <c r="B1031" s="77"/>
      <c r="C1031" s="78"/>
      <c r="D1031" s="79"/>
      <c r="E1031" s="80"/>
      <c r="F1031" s="78"/>
    </row>
    <row r="1032" spans="1:6">
      <c r="A1032" s="44"/>
      <c r="B1032" s="77"/>
      <c r="C1032" s="78"/>
      <c r="D1032" s="79"/>
      <c r="E1032" s="80"/>
      <c r="F1032" s="78"/>
    </row>
    <row r="1033" spans="1:6">
      <c r="A1033" s="44"/>
      <c r="B1033" s="77"/>
      <c r="C1033" s="78"/>
      <c r="D1033" s="79"/>
      <c r="E1033" s="80"/>
      <c r="F1033" s="78"/>
    </row>
    <row r="1034" spans="1:6">
      <c r="A1034" s="44"/>
      <c r="B1034" s="77"/>
      <c r="C1034" s="78"/>
      <c r="D1034" s="79"/>
      <c r="E1034" s="80"/>
      <c r="F1034" s="78"/>
    </row>
    <row r="1035" spans="1:6">
      <c r="A1035" s="44"/>
      <c r="B1035" s="77"/>
      <c r="C1035" s="78"/>
      <c r="D1035" s="79"/>
      <c r="E1035" s="80"/>
      <c r="F1035" s="78"/>
    </row>
    <row r="1036" spans="1:6">
      <c r="A1036" s="44"/>
      <c r="B1036" s="77"/>
      <c r="C1036" s="78"/>
      <c r="D1036" s="79"/>
      <c r="E1036" s="80"/>
      <c r="F1036" s="78"/>
    </row>
    <row r="1037" spans="1:6">
      <c r="A1037" s="44"/>
      <c r="B1037" s="77"/>
      <c r="C1037" s="78"/>
      <c r="D1037" s="79"/>
      <c r="E1037" s="80"/>
      <c r="F1037" s="78"/>
    </row>
    <row r="1038" spans="1:6">
      <c r="A1038" s="44"/>
      <c r="B1038" s="77"/>
      <c r="C1038" s="78"/>
      <c r="D1038" s="79"/>
      <c r="E1038" s="80"/>
      <c r="F1038" s="78"/>
    </row>
    <row r="1039" spans="1:6">
      <c r="A1039" s="44"/>
      <c r="B1039" s="77"/>
      <c r="C1039" s="78"/>
      <c r="D1039" s="79"/>
      <c r="E1039" s="80"/>
      <c r="F1039" s="78"/>
    </row>
    <row r="1040" spans="1:6">
      <c r="A1040" s="44"/>
      <c r="B1040" s="77"/>
      <c r="C1040" s="78"/>
      <c r="D1040" s="79"/>
      <c r="E1040" s="80"/>
      <c r="F1040" s="78"/>
    </row>
    <row r="1041" spans="1:6">
      <c r="A1041" s="44"/>
      <c r="B1041" s="77"/>
      <c r="C1041" s="78"/>
      <c r="D1041" s="79"/>
      <c r="E1041" s="80"/>
      <c r="F1041" s="78"/>
    </row>
    <row r="1042" spans="1:6">
      <c r="A1042" s="44"/>
      <c r="B1042" s="77"/>
      <c r="C1042" s="78"/>
      <c r="D1042" s="79"/>
      <c r="E1042" s="80"/>
      <c r="F1042" s="78"/>
    </row>
    <row r="1043" spans="1:6">
      <c r="A1043" s="44"/>
      <c r="B1043" s="77"/>
      <c r="C1043" s="78"/>
      <c r="D1043" s="79"/>
      <c r="E1043" s="80"/>
      <c r="F1043" s="78"/>
    </row>
    <row r="1044" spans="1:6">
      <c r="A1044" s="44"/>
      <c r="B1044" s="77"/>
      <c r="C1044" s="78"/>
      <c r="D1044" s="79"/>
      <c r="E1044" s="80"/>
      <c r="F1044" s="78"/>
    </row>
    <row r="1045" spans="1:6">
      <c r="A1045" s="44"/>
      <c r="B1045" s="77"/>
      <c r="C1045" s="78"/>
      <c r="D1045" s="79"/>
      <c r="E1045" s="80"/>
      <c r="F1045" s="78"/>
    </row>
    <row r="1046" spans="1:6">
      <c r="A1046" s="44"/>
      <c r="B1046" s="77"/>
      <c r="C1046" s="78"/>
      <c r="D1046" s="79"/>
      <c r="E1046" s="80"/>
      <c r="F1046" s="78"/>
    </row>
    <row r="1047" spans="1:6">
      <c r="A1047" s="44"/>
      <c r="B1047" s="77"/>
      <c r="C1047" s="78"/>
      <c r="D1047" s="79"/>
      <c r="E1047" s="80"/>
      <c r="F1047" s="78"/>
    </row>
    <row r="1048" spans="1:6">
      <c r="A1048" s="44"/>
      <c r="B1048" s="77"/>
      <c r="C1048" s="78"/>
      <c r="D1048" s="79"/>
      <c r="E1048" s="80"/>
      <c r="F1048" s="78"/>
    </row>
    <row r="1049" spans="1:6">
      <c r="A1049" s="44"/>
      <c r="B1049" s="77"/>
      <c r="C1049" s="78"/>
      <c r="D1049" s="79"/>
      <c r="E1049" s="80"/>
      <c r="F1049" s="78"/>
    </row>
    <row r="1050" spans="1:6">
      <c r="A1050" s="44"/>
      <c r="B1050" s="77"/>
      <c r="C1050" s="78"/>
      <c r="D1050" s="79"/>
      <c r="E1050" s="80"/>
      <c r="F1050" s="78"/>
    </row>
    <row r="1051" spans="1:6">
      <c r="A1051" s="44"/>
      <c r="B1051" s="77"/>
      <c r="C1051" s="78"/>
      <c r="D1051" s="79"/>
      <c r="E1051" s="80"/>
      <c r="F1051" s="78"/>
    </row>
    <row r="1052" spans="1:6">
      <c r="A1052" s="44"/>
      <c r="B1052" s="77"/>
      <c r="C1052" s="78"/>
      <c r="D1052" s="79"/>
      <c r="E1052" s="80"/>
      <c r="F1052" s="78"/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83"/>
      <c r="B1066" s="84"/>
      <c r="C1066" s="85"/>
      <c r="D1066" s="86"/>
      <c r="E1066" s="87"/>
      <c r="F1066" s="85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9DE9E2-D45A-434B-AB82-A077BEC68669}">
  <dimension ref="A1:G3121"/>
  <sheetViews>
    <sheetView showGridLines="0" zoomScaleNormal="100" workbookViewId="0">
      <selection activeCell="D853" sqref="D853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130">
        <v>43923</v>
      </c>
      <c r="B5" s="131">
        <v>0.72821759259259267</v>
      </c>
      <c r="C5" s="132">
        <v>62</v>
      </c>
      <c r="D5" s="133">
        <v>60.52</v>
      </c>
      <c r="E5" s="134">
        <v>3752.2400000000002</v>
      </c>
      <c r="F5" s="135" t="s">
        <v>24</v>
      </c>
    </row>
    <row r="6" spans="1:7">
      <c r="A6" s="130">
        <v>43923</v>
      </c>
      <c r="B6" s="131">
        <v>0.72821759259259267</v>
      </c>
      <c r="C6" s="132">
        <v>85</v>
      </c>
      <c r="D6" s="133">
        <v>60.52</v>
      </c>
      <c r="E6" s="134">
        <v>5144.2</v>
      </c>
      <c r="F6" s="135" t="s">
        <v>24</v>
      </c>
    </row>
    <row r="7" spans="1:7">
      <c r="A7" s="130">
        <v>43923</v>
      </c>
      <c r="B7" s="131">
        <v>0.72821759259259267</v>
      </c>
      <c r="C7" s="132">
        <v>125</v>
      </c>
      <c r="D7" s="133">
        <v>60.52</v>
      </c>
      <c r="E7" s="134">
        <v>7565</v>
      </c>
      <c r="F7" s="135" t="s">
        <v>24</v>
      </c>
    </row>
    <row r="8" spans="1:7">
      <c r="A8" s="130">
        <v>43923</v>
      </c>
      <c r="B8" s="131">
        <v>0.72821759259259267</v>
      </c>
      <c r="C8" s="132">
        <v>68</v>
      </c>
      <c r="D8" s="133">
        <v>60.52</v>
      </c>
      <c r="E8" s="134">
        <v>4115.3600000000006</v>
      </c>
      <c r="F8" s="135" t="s">
        <v>24</v>
      </c>
    </row>
    <row r="9" spans="1:7">
      <c r="A9" s="130">
        <v>43923</v>
      </c>
      <c r="B9" s="131">
        <v>0.72821759259259267</v>
      </c>
      <c r="C9" s="132">
        <v>13</v>
      </c>
      <c r="D9" s="133">
        <v>60.52</v>
      </c>
      <c r="E9" s="134">
        <v>786.76</v>
      </c>
      <c r="F9" s="135" t="s">
        <v>24</v>
      </c>
    </row>
    <row r="10" spans="1:7">
      <c r="A10" s="130">
        <v>43923</v>
      </c>
      <c r="B10" s="131">
        <v>0.72821759259259267</v>
      </c>
      <c r="C10" s="132">
        <v>104</v>
      </c>
      <c r="D10" s="133">
        <v>60.52</v>
      </c>
      <c r="E10" s="134">
        <v>6294.08</v>
      </c>
      <c r="F10" s="135" t="s">
        <v>24</v>
      </c>
    </row>
    <row r="11" spans="1:7">
      <c r="A11" s="130">
        <v>43923</v>
      </c>
      <c r="B11" s="131">
        <v>0.72821759259259267</v>
      </c>
      <c r="C11" s="132">
        <v>43</v>
      </c>
      <c r="D11" s="133">
        <v>60.52</v>
      </c>
      <c r="E11" s="134">
        <v>2602.36</v>
      </c>
      <c r="F11" s="135" t="s">
        <v>24</v>
      </c>
    </row>
    <row r="12" spans="1:7">
      <c r="A12" s="130">
        <v>43923</v>
      </c>
      <c r="B12" s="131">
        <v>0.72812500000000002</v>
      </c>
      <c r="C12" s="132">
        <v>525</v>
      </c>
      <c r="D12" s="133">
        <v>60.48</v>
      </c>
      <c r="E12" s="134">
        <v>31752</v>
      </c>
      <c r="F12" s="135" t="s">
        <v>24</v>
      </c>
    </row>
    <row r="13" spans="1:7">
      <c r="A13" s="130">
        <v>43923</v>
      </c>
      <c r="B13" s="131">
        <v>0.72802083333333334</v>
      </c>
      <c r="C13" s="132">
        <v>87</v>
      </c>
      <c r="D13" s="133">
        <v>60.48</v>
      </c>
      <c r="E13" s="134">
        <v>5261.7599999999993</v>
      </c>
      <c r="F13" s="135" t="s">
        <v>24</v>
      </c>
    </row>
    <row r="14" spans="1:7">
      <c r="A14" s="130">
        <v>43923</v>
      </c>
      <c r="B14" s="131">
        <v>0.72802083333333334</v>
      </c>
      <c r="C14" s="132">
        <v>87</v>
      </c>
      <c r="D14" s="133">
        <v>60.48</v>
      </c>
      <c r="E14" s="134">
        <v>5261.7599999999993</v>
      </c>
      <c r="F14" s="135" t="s">
        <v>24</v>
      </c>
    </row>
    <row r="15" spans="1:7">
      <c r="A15" s="130">
        <v>43923</v>
      </c>
      <c r="B15" s="131">
        <v>0.72802083333333334</v>
      </c>
      <c r="C15" s="132">
        <v>98</v>
      </c>
      <c r="D15" s="133">
        <v>60.48</v>
      </c>
      <c r="E15" s="134">
        <v>5927.04</v>
      </c>
      <c r="F15" s="135" t="s">
        <v>24</v>
      </c>
    </row>
    <row r="16" spans="1:7">
      <c r="A16" s="130">
        <v>43923</v>
      </c>
      <c r="B16" s="131">
        <v>0.72802083333333334</v>
      </c>
      <c r="C16" s="132">
        <v>78</v>
      </c>
      <c r="D16" s="133">
        <v>60.48</v>
      </c>
      <c r="E16" s="134">
        <v>4717.4399999999996</v>
      </c>
      <c r="F16" s="135" t="s">
        <v>24</v>
      </c>
    </row>
    <row r="17" spans="1:6">
      <c r="A17" s="130">
        <v>43923</v>
      </c>
      <c r="B17" s="131">
        <v>0.72802083333333334</v>
      </c>
      <c r="C17" s="132">
        <v>125</v>
      </c>
      <c r="D17" s="133">
        <v>60.48</v>
      </c>
      <c r="E17" s="134">
        <v>7560</v>
      </c>
      <c r="F17" s="135" t="s">
        <v>24</v>
      </c>
    </row>
    <row r="18" spans="1:6">
      <c r="A18" s="130">
        <v>43923</v>
      </c>
      <c r="B18" s="131">
        <v>0.71952546296296294</v>
      </c>
      <c r="C18" s="132">
        <v>219</v>
      </c>
      <c r="D18" s="133">
        <v>60.54</v>
      </c>
      <c r="E18" s="134">
        <v>13258.26</v>
      </c>
      <c r="F18" s="135" t="s">
        <v>24</v>
      </c>
    </row>
    <row r="19" spans="1:6">
      <c r="A19" s="130">
        <v>43923</v>
      </c>
      <c r="B19" s="131">
        <v>0.71952546296296294</v>
      </c>
      <c r="C19" s="132">
        <v>81</v>
      </c>
      <c r="D19" s="133">
        <v>60.54</v>
      </c>
      <c r="E19" s="134">
        <v>4903.74</v>
      </c>
      <c r="F19" s="135" t="s">
        <v>24</v>
      </c>
    </row>
    <row r="20" spans="1:6">
      <c r="A20" s="130">
        <v>43923</v>
      </c>
      <c r="B20" s="131">
        <v>0.71952546296296294</v>
      </c>
      <c r="C20" s="132">
        <v>200</v>
      </c>
      <c r="D20" s="133">
        <v>60.54</v>
      </c>
      <c r="E20" s="134">
        <v>12108</v>
      </c>
      <c r="F20" s="135" t="s">
        <v>24</v>
      </c>
    </row>
    <row r="21" spans="1:6">
      <c r="A21" s="130">
        <v>43923</v>
      </c>
      <c r="B21" s="131">
        <v>0.71671296296296294</v>
      </c>
      <c r="C21" s="132">
        <v>370</v>
      </c>
      <c r="D21" s="133">
        <v>60.3</v>
      </c>
      <c r="E21" s="134">
        <v>22311</v>
      </c>
      <c r="F21" s="135" t="s">
        <v>24</v>
      </c>
    </row>
    <row r="22" spans="1:6">
      <c r="A22" s="130">
        <v>43923</v>
      </c>
      <c r="B22" s="131">
        <v>0.71671296296296294</v>
      </c>
      <c r="C22" s="132">
        <v>237</v>
      </c>
      <c r="D22" s="133">
        <v>60.3</v>
      </c>
      <c r="E22" s="134">
        <v>14291.099999999999</v>
      </c>
      <c r="F22" s="135" t="s">
        <v>24</v>
      </c>
    </row>
    <row r="23" spans="1:6">
      <c r="A23" s="130">
        <v>43923</v>
      </c>
      <c r="B23" s="131">
        <v>0.71671296296296294</v>
      </c>
      <c r="C23" s="132">
        <v>100</v>
      </c>
      <c r="D23" s="133">
        <v>60.3</v>
      </c>
      <c r="E23" s="134">
        <v>6030</v>
      </c>
      <c r="F23" s="135" t="s">
        <v>24</v>
      </c>
    </row>
    <row r="24" spans="1:6">
      <c r="A24" s="130">
        <v>43923</v>
      </c>
      <c r="B24" s="131">
        <v>0.71671296296296294</v>
      </c>
      <c r="C24" s="132">
        <v>125</v>
      </c>
      <c r="D24" s="133">
        <v>60.3</v>
      </c>
      <c r="E24" s="134">
        <v>7537.5</v>
      </c>
      <c r="F24" s="135" t="s">
        <v>24</v>
      </c>
    </row>
    <row r="25" spans="1:6">
      <c r="A25" s="130">
        <v>43923</v>
      </c>
      <c r="B25" s="131">
        <v>0.71671296296296294</v>
      </c>
      <c r="C25" s="132">
        <v>82</v>
      </c>
      <c r="D25" s="133">
        <v>60.3</v>
      </c>
      <c r="E25" s="134">
        <v>4944.5999999999995</v>
      </c>
      <c r="F25" s="135" t="s">
        <v>24</v>
      </c>
    </row>
    <row r="26" spans="1:6">
      <c r="A26" s="130">
        <v>43923</v>
      </c>
      <c r="B26" s="131">
        <v>0.71671296296296294</v>
      </c>
      <c r="C26" s="132">
        <v>86</v>
      </c>
      <c r="D26" s="133">
        <v>60.3</v>
      </c>
      <c r="E26" s="134">
        <v>5185.8</v>
      </c>
      <c r="F26" s="135" t="s">
        <v>24</v>
      </c>
    </row>
    <row r="27" spans="1:6">
      <c r="A27" s="130">
        <v>43923</v>
      </c>
      <c r="B27" s="131">
        <v>0.7166435185185186</v>
      </c>
      <c r="C27" s="132">
        <v>132</v>
      </c>
      <c r="D27" s="133">
        <v>60.28</v>
      </c>
      <c r="E27" s="134">
        <v>7956.96</v>
      </c>
      <c r="F27" s="135" t="s">
        <v>24</v>
      </c>
    </row>
    <row r="28" spans="1:6">
      <c r="A28" s="130">
        <v>43923</v>
      </c>
      <c r="B28" s="131">
        <v>0.7166435185185186</v>
      </c>
      <c r="C28" s="132">
        <v>200</v>
      </c>
      <c r="D28" s="133">
        <v>60.28</v>
      </c>
      <c r="E28" s="134">
        <v>12056</v>
      </c>
      <c r="F28" s="135" t="s">
        <v>24</v>
      </c>
    </row>
    <row r="29" spans="1:6">
      <c r="A29" s="130">
        <v>43923</v>
      </c>
      <c r="B29" s="131">
        <v>0.7166435185185186</v>
      </c>
      <c r="C29" s="132">
        <v>310</v>
      </c>
      <c r="D29" s="133">
        <v>60.28</v>
      </c>
      <c r="E29" s="134">
        <v>18686.8</v>
      </c>
      <c r="F29" s="135" t="s">
        <v>24</v>
      </c>
    </row>
    <row r="30" spans="1:6">
      <c r="A30" s="130">
        <v>43923</v>
      </c>
      <c r="B30" s="131">
        <v>0.7166435185185186</v>
      </c>
      <c r="C30" s="132">
        <v>125</v>
      </c>
      <c r="D30" s="133">
        <v>60.28</v>
      </c>
      <c r="E30" s="134">
        <v>7535</v>
      </c>
      <c r="F30" s="135" t="s">
        <v>24</v>
      </c>
    </row>
    <row r="31" spans="1:6">
      <c r="A31" s="130">
        <v>43923</v>
      </c>
      <c r="B31" s="131">
        <v>0.7166435185185186</v>
      </c>
      <c r="C31" s="132">
        <v>81</v>
      </c>
      <c r="D31" s="133">
        <v>60.28</v>
      </c>
      <c r="E31" s="134">
        <v>4882.68</v>
      </c>
      <c r="F31" s="135" t="s">
        <v>24</v>
      </c>
    </row>
    <row r="32" spans="1:6">
      <c r="A32" s="130">
        <v>43923</v>
      </c>
      <c r="B32" s="131">
        <v>0.7166435185185186</v>
      </c>
      <c r="C32" s="132">
        <v>84</v>
      </c>
      <c r="D32" s="133">
        <v>60.28</v>
      </c>
      <c r="E32" s="134">
        <v>5063.5200000000004</v>
      </c>
      <c r="F32" s="135" t="s">
        <v>24</v>
      </c>
    </row>
    <row r="33" spans="1:6">
      <c r="A33" s="130">
        <v>43923</v>
      </c>
      <c r="B33" s="131">
        <v>0.7166435185185186</v>
      </c>
      <c r="C33" s="132">
        <v>68</v>
      </c>
      <c r="D33" s="133">
        <v>60.28</v>
      </c>
      <c r="E33" s="134">
        <v>4099.04</v>
      </c>
      <c r="F33" s="135" t="s">
        <v>24</v>
      </c>
    </row>
    <row r="34" spans="1:6">
      <c r="A34" s="130">
        <v>43923</v>
      </c>
      <c r="B34" s="131">
        <v>0.71645833333333331</v>
      </c>
      <c r="C34" s="132">
        <v>40</v>
      </c>
      <c r="D34" s="133">
        <v>60.14</v>
      </c>
      <c r="E34" s="134">
        <v>2405.6</v>
      </c>
      <c r="F34" s="135" t="s">
        <v>24</v>
      </c>
    </row>
    <row r="35" spans="1:6">
      <c r="A35" s="130">
        <v>43923</v>
      </c>
      <c r="B35" s="131">
        <v>0.71645833333333331</v>
      </c>
      <c r="C35" s="132">
        <v>466</v>
      </c>
      <c r="D35" s="133">
        <v>60.14</v>
      </c>
      <c r="E35" s="134">
        <v>28025.24</v>
      </c>
      <c r="F35" s="135" t="s">
        <v>24</v>
      </c>
    </row>
    <row r="36" spans="1:6">
      <c r="A36" s="130">
        <v>43923</v>
      </c>
      <c r="B36" s="131">
        <v>0.71645833333333331</v>
      </c>
      <c r="C36" s="132">
        <v>72</v>
      </c>
      <c r="D36" s="133">
        <v>60.14</v>
      </c>
      <c r="E36" s="134">
        <v>4330.08</v>
      </c>
      <c r="F36" s="135" t="s">
        <v>24</v>
      </c>
    </row>
    <row r="37" spans="1:6">
      <c r="A37" s="130">
        <v>43923</v>
      </c>
      <c r="B37" s="131">
        <v>0.71645833333333331</v>
      </c>
      <c r="C37" s="132">
        <v>84</v>
      </c>
      <c r="D37" s="133">
        <v>60.14</v>
      </c>
      <c r="E37" s="134">
        <v>5051.76</v>
      </c>
      <c r="F37" s="135" t="s">
        <v>24</v>
      </c>
    </row>
    <row r="38" spans="1:6">
      <c r="A38" s="130">
        <v>43923</v>
      </c>
      <c r="B38" s="131">
        <v>0.71645833333333331</v>
      </c>
      <c r="C38" s="132">
        <v>125</v>
      </c>
      <c r="D38" s="133">
        <v>60.14</v>
      </c>
      <c r="E38" s="134">
        <v>7517.5</v>
      </c>
      <c r="F38" s="135" t="s">
        <v>24</v>
      </c>
    </row>
    <row r="39" spans="1:6">
      <c r="A39" s="130">
        <v>43923</v>
      </c>
      <c r="B39" s="131">
        <v>0.71645833333333331</v>
      </c>
      <c r="C39" s="132">
        <v>102</v>
      </c>
      <c r="D39" s="133">
        <v>60.14</v>
      </c>
      <c r="E39" s="134">
        <v>6134.28</v>
      </c>
      <c r="F39" s="135" t="s">
        <v>24</v>
      </c>
    </row>
    <row r="40" spans="1:6">
      <c r="A40" s="130">
        <v>43923</v>
      </c>
      <c r="B40" s="131">
        <v>0.71645833333333331</v>
      </c>
      <c r="C40" s="132">
        <v>80</v>
      </c>
      <c r="D40" s="133">
        <v>60.12</v>
      </c>
      <c r="E40" s="134">
        <v>4809.5999999999995</v>
      </c>
      <c r="F40" s="135" t="s">
        <v>24</v>
      </c>
    </row>
    <row r="41" spans="1:6">
      <c r="A41" s="130">
        <v>43923</v>
      </c>
      <c r="B41" s="131">
        <v>0.71645833333333331</v>
      </c>
      <c r="C41" s="132">
        <v>108</v>
      </c>
      <c r="D41" s="133">
        <v>60.12</v>
      </c>
      <c r="E41" s="134">
        <v>6492.96</v>
      </c>
      <c r="F41" s="135" t="s">
        <v>24</v>
      </c>
    </row>
    <row r="42" spans="1:6">
      <c r="A42" s="130">
        <v>43923</v>
      </c>
      <c r="B42" s="131">
        <v>0.71645833333333331</v>
      </c>
      <c r="C42" s="132">
        <v>309</v>
      </c>
      <c r="D42" s="133">
        <v>60.12</v>
      </c>
      <c r="E42" s="134">
        <v>18577.079999999998</v>
      </c>
      <c r="F42" s="135" t="s">
        <v>24</v>
      </c>
    </row>
    <row r="43" spans="1:6">
      <c r="A43" s="130">
        <v>43923</v>
      </c>
      <c r="B43" s="131">
        <v>0.71645833333333331</v>
      </c>
      <c r="C43" s="132">
        <v>84</v>
      </c>
      <c r="D43" s="133">
        <v>60.12</v>
      </c>
      <c r="E43" s="134">
        <v>5050.08</v>
      </c>
      <c r="F43" s="135" t="s">
        <v>24</v>
      </c>
    </row>
    <row r="44" spans="1:6">
      <c r="A44" s="130">
        <v>43923</v>
      </c>
      <c r="B44" s="131">
        <v>0.71645833333333331</v>
      </c>
      <c r="C44" s="132">
        <v>125</v>
      </c>
      <c r="D44" s="133">
        <v>60.12</v>
      </c>
      <c r="E44" s="134">
        <v>7515</v>
      </c>
      <c r="F44" s="135" t="s">
        <v>24</v>
      </c>
    </row>
    <row r="45" spans="1:6">
      <c r="A45" s="130">
        <v>43923</v>
      </c>
      <c r="B45" s="131">
        <v>0.71645833333333331</v>
      </c>
      <c r="C45" s="132">
        <v>325</v>
      </c>
      <c r="D45" s="133">
        <v>60.12</v>
      </c>
      <c r="E45" s="134">
        <v>19539</v>
      </c>
      <c r="F45" s="135" t="s">
        <v>24</v>
      </c>
    </row>
    <row r="46" spans="1:6">
      <c r="A46" s="130">
        <v>43923</v>
      </c>
      <c r="B46" s="131">
        <v>0.71645833333333331</v>
      </c>
      <c r="C46" s="132">
        <v>80</v>
      </c>
      <c r="D46" s="133">
        <v>60.12</v>
      </c>
      <c r="E46" s="134">
        <v>4809.5999999999995</v>
      </c>
      <c r="F46" s="135" t="s">
        <v>24</v>
      </c>
    </row>
    <row r="47" spans="1:6">
      <c r="A47" s="130">
        <v>43923</v>
      </c>
      <c r="B47" s="131">
        <v>0.71324074074074073</v>
      </c>
      <c r="C47" s="132">
        <v>500</v>
      </c>
      <c r="D47" s="133">
        <v>60.3</v>
      </c>
      <c r="E47" s="134">
        <v>30150</v>
      </c>
      <c r="F47" s="135" t="s">
        <v>24</v>
      </c>
    </row>
    <row r="48" spans="1:6">
      <c r="A48" s="130">
        <v>43923</v>
      </c>
      <c r="B48" s="131">
        <v>0.71181712962962962</v>
      </c>
      <c r="C48" s="132">
        <v>110</v>
      </c>
      <c r="D48" s="133">
        <v>60.42</v>
      </c>
      <c r="E48" s="134">
        <v>6646.2</v>
      </c>
      <c r="F48" s="135" t="s">
        <v>24</v>
      </c>
    </row>
    <row r="49" spans="1:6">
      <c r="A49" s="130">
        <v>43923</v>
      </c>
      <c r="B49" s="131">
        <v>0.71181712962962962</v>
      </c>
      <c r="C49" s="132">
        <v>125</v>
      </c>
      <c r="D49" s="133">
        <v>60.42</v>
      </c>
      <c r="E49" s="134">
        <v>7552.5</v>
      </c>
      <c r="F49" s="135" t="s">
        <v>24</v>
      </c>
    </row>
    <row r="50" spans="1:6">
      <c r="A50" s="130">
        <v>43923</v>
      </c>
      <c r="B50" s="131">
        <v>0.71181712962962962</v>
      </c>
      <c r="C50" s="132">
        <v>187</v>
      </c>
      <c r="D50" s="133">
        <v>60.42</v>
      </c>
      <c r="E50" s="134">
        <v>11298.54</v>
      </c>
      <c r="F50" s="135" t="s">
        <v>24</v>
      </c>
    </row>
    <row r="51" spans="1:6">
      <c r="A51" s="130">
        <v>43923</v>
      </c>
      <c r="B51" s="131">
        <v>0.71181712962962962</v>
      </c>
      <c r="C51" s="132">
        <v>78</v>
      </c>
      <c r="D51" s="133">
        <v>60.42</v>
      </c>
      <c r="E51" s="134">
        <v>4712.76</v>
      </c>
      <c r="F51" s="135" t="s">
        <v>24</v>
      </c>
    </row>
    <row r="52" spans="1:6">
      <c r="A52" s="130">
        <v>43923</v>
      </c>
      <c r="B52" s="131">
        <v>0.70111111111111102</v>
      </c>
      <c r="C52" s="132">
        <v>500</v>
      </c>
      <c r="D52" s="133">
        <v>60.4</v>
      </c>
      <c r="E52" s="134">
        <v>30200</v>
      </c>
      <c r="F52" s="135" t="s">
        <v>24</v>
      </c>
    </row>
    <row r="53" spans="1:6">
      <c r="A53" s="130">
        <v>43923</v>
      </c>
      <c r="B53" s="131">
        <v>0.70042824074074073</v>
      </c>
      <c r="C53" s="132">
        <v>500</v>
      </c>
      <c r="D53" s="133">
        <v>60.5</v>
      </c>
      <c r="E53" s="134">
        <v>30250</v>
      </c>
      <c r="F53" s="135" t="s">
        <v>24</v>
      </c>
    </row>
    <row r="54" spans="1:6">
      <c r="A54" s="130">
        <v>43923</v>
      </c>
      <c r="B54" s="131">
        <v>0.69832175925925932</v>
      </c>
      <c r="C54" s="132">
        <v>132</v>
      </c>
      <c r="D54" s="133">
        <v>60.74</v>
      </c>
      <c r="E54" s="134">
        <v>8017.68</v>
      </c>
      <c r="F54" s="135" t="s">
        <v>24</v>
      </c>
    </row>
    <row r="55" spans="1:6">
      <c r="A55" s="130">
        <v>43923</v>
      </c>
      <c r="B55" s="131">
        <v>0.69832175925925932</v>
      </c>
      <c r="C55" s="132">
        <v>83</v>
      </c>
      <c r="D55" s="133">
        <v>60.74</v>
      </c>
      <c r="E55" s="134">
        <v>5041.42</v>
      </c>
      <c r="F55" s="135" t="s">
        <v>24</v>
      </c>
    </row>
    <row r="56" spans="1:6">
      <c r="A56" s="130">
        <v>43923</v>
      </c>
      <c r="B56" s="131">
        <v>0.69832175925925932</v>
      </c>
      <c r="C56" s="132">
        <v>72</v>
      </c>
      <c r="D56" s="133">
        <v>60.74</v>
      </c>
      <c r="E56" s="134">
        <v>4373.28</v>
      </c>
      <c r="F56" s="135" t="s">
        <v>24</v>
      </c>
    </row>
    <row r="57" spans="1:6">
      <c r="A57" s="130">
        <v>43923</v>
      </c>
      <c r="B57" s="131">
        <v>0.69832175925925932</v>
      </c>
      <c r="C57" s="132">
        <v>125</v>
      </c>
      <c r="D57" s="133">
        <v>60.74</v>
      </c>
      <c r="E57" s="134">
        <v>7592.5</v>
      </c>
      <c r="F57" s="135" t="s">
        <v>24</v>
      </c>
    </row>
    <row r="58" spans="1:6">
      <c r="A58" s="130">
        <v>43923</v>
      </c>
      <c r="B58" s="131">
        <v>0.69832175925925932</v>
      </c>
      <c r="C58" s="132">
        <v>39</v>
      </c>
      <c r="D58" s="133">
        <v>60.74</v>
      </c>
      <c r="E58" s="134">
        <v>2368.86</v>
      </c>
      <c r="F58" s="135" t="s">
        <v>24</v>
      </c>
    </row>
    <row r="59" spans="1:6">
      <c r="A59" s="130">
        <v>43923</v>
      </c>
      <c r="B59" s="131">
        <v>0.69832175925925932</v>
      </c>
      <c r="C59" s="132">
        <v>49</v>
      </c>
      <c r="D59" s="133">
        <v>60.74</v>
      </c>
      <c r="E59" s="134">
        <v>2976.26</v>
      </c>
      <c r="F59" s="135" t="s">
        <v>24</v>
      </c>
    </row>
    <row r="60" spans="1:6">
      <c r="A60" s="130">
        <v>43923</v>
      </c>
      <c r="B60" s="131">
        <v>0.68232638888888886</v>
      </c>
      <c r="C60" s="132">
        <v>64</v>
      </c>
      <c r="D60" s="133">
        <v>60.6</v>
      </c>
      <c r="E60" s="134">
        <v>3878.4</v>
      </c>
      <c r="F60" s="135" t="s">
        <v>24</v>
      </c>
    </row>
    <row r="61" spans="1:6">
      <c r="A61" s="130">
        <v>43923</v>
      </c>
      <c r="B61" s="131">
        <v>0.68232638888888886</v>
      </c>
      <c r="C61" s="132">
        <v>125</v>
      </c>
      <c r="D61" s="133">
        <v>60.6</v>
      </c>
      <c r="E61" s="134">
        <v>7575</v>
      </c>
      <c r="F61" s="135" t="s">
        <v>24</v>
      </c>
    </row>
    <row r="62" spans="1:6">
      <c r="A62" s="130">
        <v>43923</v>
      </c>
      <c r="B62" s="131">
        <v>0.68232638888888886</v>
      </c>
      <c r="C62" s="132">
        <v>109</v>
      </c>
      <c r="D62" s="133">
        <v>60.6</v>
      </c>
      <c r="E62" s="134">
        <v>6605.4000000000005</v>
      </c>
      <c r="F62" s="135" t="s">
        <v>24</v>
      </c>
    </row>
    <row r="63" spans="1:6">
      <c r="A63" s="130">
        <v>43923</v>
      </c>
      <c r="B63" s="131">
        <v>0.68232638888888886</v>
      </c>
      <c r="C63" s="132">
        <v>77</v>
      </c>
      <c r="D63" s="133">
        <v>60.6</v>
      </c>
      <c r="E63" s="134">
        <v>4666.2</v>
      </c>
      <c r="F63" s="135" t="s">
        <v>24</v>
      </c>
    </row>
    <row r="64" spans="1:6">
      <c r="A64" s="130">
        <v>43923</v>
      </c>
      <c r="B64" s="131">
        <v>0.68232638888888886</v>
      </c>
      <c r="C64" s="132">
        <v>125</v>
      </c>
      <c r="D64" s="133">
        <v>60.6</v>
      </c>
      <c r="E64" s="134">
        <v>7575</v>
      </c>
      <c r="F64" s="135" t="s">
        <v>24</v>
      </c>
    </row>
    <row r="65" spans="1:6">
      <c r="A65" s="130">
        <v>43923</v>
      </c>
      <c r="B65" s="131">
        <v>0.66626157407407405</v>
      </c>
      <c r="C65" s="132">
        <v>62</v>
      </c>
      <c r="D65" s="133">
        <v>60.08</v>
      </c>
      <c r="E65" s="134">
        <v>3724.96</v>
      </c>
      <c r="F65" s="135" t="s">
        <v>24</v>
      </c>
    </row>
    <row r="66" spans="1:6">
      <c r="A66" s="130">
        <v>43923</v>
      </c>
      <c r="B66" s="131">
        <v>0.66626157407407405</v>
      </c>
      <c r="C66" s="132">
        <v>172</v>
      </c>
      <c r="D66" s="133">
        <v>60.08</v>
      </c>
      <c r="E66" s="134">
        <v>10333.76</v>
      </c>
      <c r="F66" s="135" t="s">
        <v>24</v>
      </c>
    </row>
    <row r="67" spans="1:6">
      <c r="A67" s="130">
        <v>43923</v>
      </c>
      <c r="B67" s="131">
        <v>0.66626157407407405</v>
      </c>
      <c r="C67" s="132">
        <v>65</v>
      </c>
      <c r="D67" s="133">
        <v>60.08</v>
      </c>
      <c r="E67" s="134">
        <v>3905.2</v>
      </c>
      <c r="F67" s="135" t="s">
        <v>24</v>
      </c>
    </row>
    <row r="68" spans="1:6">
      <c r="A68" s="130">
        <v>43923</v>
      </c>
      <c r="B68" s="131">
        <v>0.66626157407407405</v>
      </c>
      <c r="C68" s="132">
        <v>125</v>
      </c>
      <c r="D68" s="133">
        <v>60.08</v>
      </c>
      <c r="E68" s="134">
        <v>7510</v>
      </c>
      <c r="F68" s="135" t="s">
        <v>24</v>
      </c>
    </row>
    <row r="69" spans="1:6">
      <c r="A69" s="130">
        <v>43923</v>
      </c>
      <c r="B69" s="131">
        <v>0.66626157407407405</v>
      </c>
      <c r="C69" s="132">
        <v>43</v>
      </c>
      <c r="D69" s="133">
        <v>60.08</v>
      </c>
      <c r="E69" s="134">
        <v>2583.44</v>
      </c>
      <c r="F69" s="135" t="s">
        <v>24</v>
      </c>
    </row>
    <row r="70" spans="1:6">
      <c r="A70" s="130">
        <v>43923</v>
      </c>
      <c r="B70" s="131">
        <v>0.66626157407407405</v>
      </c>
      <c r="C70" s="132">
        <v>33</v>
      </c>
      <c r="D70" s="133">
        <v>60.08</v>
      </c>
      <c r="E70" s="134">
        <v>1982.6399999999999</v>
      </c>
      <c r="F70" s="135" t="s">
        <v>24</v>
      </c>
    </row>
    <row r="71" spans="1:6">
      <c r="A71" s="130">
        <v>43923</v>
      </c>
      <c r="B71" s="131">
        <v>0.66244212962962956</v>
      </c>
      <c r="C71" s="132">
        <v>277</v>
      </c>
      <c r="D71" s="133">
        <v>60</v>
      </c>
      <c r="E71" s="134">
        <v>16620</v>
      </c>
      <c r="F71" s="135" t="s">
        <v>24</v>
      </c>
    </row>
    <row r="72" spans="1:6">
      <c r="A72" s="130">
        <v>43923</v>
      </c>
      <c r="B72" s="131">
        <v>0.66244212962962956</v>
      </c>
      <c r="C72" s="132">
        <v>223</v>
      </c>
      <c r="D72" s="133">
        <v>60</v>
      </c>
      <c r="E72" s="134">
        <v>13380</v>
      </c>
      <c r="F72" s="135" t="s">
        <v>24</v>
      </c>
    </row>
    <row r="73" spans="1:6">
      <c r="A73" s="130">
        <v>43923</v>
      </c>
      <c r="B73" s="131">
        <v>0.65795138888888882</v>
      </c>
      <c r="C73" s="132">
        <v>248</v>
      </c>
      <c r="D73" s="133">
        <v>60.2</v>
      </c>
      <c r="E73" s="134">
        <v>14929.6</v>
      </c>
      <c r="F73" s="135" t="s">
        <v>24</v>
      </c>
    </row>
    <row r="74" spans="1:6">
      <c r="A74" s="130">
        <v>43923</v>
      </c>
      <c r="B74" s="131">
        <v>0.65795138888888882</v>
      </c>
      <c r="C74" s="132">
        <v>50</v>
      </c>
      <c r="D74" s="133">
        <v>60.2</v>
      </c>
      <c r="E74" s="134">
        <v>3010</v>
      </c>
      <c r="F74" s="135" t="s">
        <v>24</v>
      </c>
    </row>
    <row r="75" spans="1:6">
      <c r="A75" s="130">
        <v>43923</v>
      </c>
      <c r="B75" s="131">
        <v>0.65795138888888882</v>
      </c>
      <c r="C75" s="132">
        <v>125</v>
      </c>
      <c r="D75" s="133">
        <v>60.2</v>
      </c>
      <c r="E75" s="134">
        <v>7525</v>
      </c>
      <c r="F75" s="135" t="s">
        <v>24</v>
      </c>
    </row>
    <row r="76" spans="1:6">
      <c r="A76" s="130">
        <v>43923</v>
      </c>
      <c r="B76" s="131">
        <v>0.65795138888888882</v>
      </c>
      <c r="C76" s="132">
        <v>77</v>
      </c>
      <c r="D76" s="133">
        <v>60.2</v>
      </c>
      <c r="E76" s="134">
        <v>4635.4000000000005</v>
      </c>
      <c r="F76" s="135" t="s">
        <v>24</v>
      </c>
    </row>
    <row r="77" spans="1:6">
      <c r="A77" s="130">
        <v>43923</v>
      </c>
      <c r="B77" s="131">
        <v>0.63761574074074068</v>
      </c>
      <c r="C77" s="132">
        <v>298</v>
      </c>
      <c r="D77" s="133">
        <v>60.12</v>
      </c>
      <c r="E77" s="134">
        <v>17915.759999999998</v>
      </c>
      <c r="F77" s="135" t="s">
        <v>24</v>
      </c>
    </row>
    <row r="78" spans="1:6">
      <c r="A78" s="130">
        <v>43923</v>
      </c>
      <c r="B78" s="131">
        <v>0.63761574074074068</v>
      </c>
      <c r="C78" s="132">
        <v>77</v>
      </c>
      <c r="D78" s="133">
        <v>60.12</v>
      </c>
      <c r="E78" s="134">
        <v>4629.24</v>
      </c>
      <c r="F78" s="135" t="s">
        <v>24</v>
      </c>
    </row>
    <row r="79" spans="1:6">
      <c r="A79" s="130">
        <v>43923</v>
      </c>
      <c r="B79" s="131">
        <v>0.63761574074074068</v>
      </c>
      <c r="C79" s="132">
        <v>125</v>
      </c>
      <c r="D79" s="133">
        <v>60.12</v>
      </c>
      <c r="E79" s="134">
        <v>7515</v>
      </c>
      <c r="F79" s="135" t="s">
        <v>24</v>
      </c>
    </row>
    <row r="80" spans="1:6">
      <c r="A80" s="130">
        <v>43923</v>
      </c>
      <c r="B80" s="131">
        <v>0.63531249999999995</v>
      </c>
      <c r="C80" s="132">
        <v>342</v>
      </c>
      <c r="D80" s="133">
        <v>59.9</v>
      </c>
      <c r="E80" s="134">
        <v>20485.8</v>
      </c>
      <c r="F80" s="135" t="s">
        <v>24</v>
      </c>
    </row>
    <row r="81" spans="1:6">
      <c r="A81" s="130">
        <v>43923</v>
      </c>
      <c r="B81" s="131">
        <v>0.63531249999999995</v>
      </c>
      <c r="C81" s="132">
        <v>158</v>
      </c>
      <c r="D81" s="133">
        <v>59.9</v>
      </c>
      <c r="E81" s="134">
        <v>9464.1999999999989</v>
      </c>
      <c r="F81" s="135" t="s">
        <v>24</v>
      </c>
    </row>
    <row r="82" spans="1:6">
      <c r="A82" s="130">
        <v>43923</v>
      </c>
      <c r="B82" s="131">
        <v>0.63479166666666664</v>
      </c>
      <c r="C82" s="132">
        <v>500</v>
      </c>
      <c r="D82" s="133">
        <v>60</v>
      </c>
      <c r="E82" s="134">
        <v>30000</v>
      </c>
      <c r="F82" s="135" t="s">
        <v>24</v>
      </c>
    </row>
    <row r="83" spans="1:6">
      <c r="A83" s="130">
        <v>43923</v>
      </c>
      <c r="B83" s="131">
        <v>0.62254629629629621</v>
      </c>
      <c r="C83" s="132">
        <v>477</v>
      </c>
      <c r="D83" s="133">
        <v>60.36</v>
      </c>
      <c r="E83" s="134">
        <v>28791.72</v>
      </c>
      <c r="F83" s="135" t="s">
        <v>24</v>
      </c>
    </row>
    <row r="84" spans="1:6">
      <c r="A84" s="130">
        <v>43923</v>
      </c>
      <c r="B84" s="131">
        <v>0.62254629629629621</v>
      </c>
      <c r="C84" s="132">
        <v>16</v>
      </c>
      <c r="D84" s="133">
        <v>60.36</v>
      </c>
      <c r="E84" s="134">
        <v>965.76</v>
      </c>
      <c r="F84" s="135" t="s">
        <v>24</v>
      </c>
    </row>
    <row r="85" spans="1:6">
      <c r="A85" s="130">
        <v>43923</v>
      </c>
      <c r="B85" s="131">
        <v>0.62249999999999994</v>
      </c>
      <c r="C85" s="132">
        <v>7</v>
      </c>
      <c r="D85" s="133">
        <v>60.36</v>
      </c>
      <c r="E85" s="134">
        <v>422.52</v>
      </c>
      <c r="F85" s="135" t="s">
        <v>24</v>
      </c>
    </row>
    <row r="86" spans="1:6">
      <c r="A86" s="130">
        <v>43923</v>
      </c>
      <c r="B86" s="131">
        <v>0.62238425925925922</v>
      </c>
      <c r="C86" s="132">
        <v>1</v>
      </c>
      <c r="D86" s="133">
        <v>60.32</v>
      </c>
      <c r="E86" s="134">
        <v>60.32</v>
      </c>
      <c r="F86" s="135" t="s">
        <v>24</v>
      </c>
    </row>
    <row r="87" spans="1:6">
      <c r="A87" s="130">
        <v>43923</v>
      </c>
      <c r="B87" s="131">
        <v>0.62238425925925922</v>
      </c>
      <c r="C87" s="132">
        <v>125</v>
      </c>
      <c r="D87" s="133">
        <v>60.32</v>
      </c>
      <c r="E87" s="134">
        <v>7540</v>
      </c>
      <c r="F87" s="135" t="s">
        <v>24</v>
      </c>
    </row>
    <row r="88" spans="1:6">
      <c r="A88" s="130">
        <v>43923</v>
      </c>
      <c r="B88" s="131">
        <v>0.62238425925925922</v>
      </c>
      <c r="C88" s="132">
        <v>103</v>
      </c>
      <c r="D88" s="133">
        <v>60.32</v>
      </c>
      <c r="E88" s="134">
        <v>6212.96</v>
      </c>
      <c r="F88" s="135" t="s">
        <v>24</v>
      </c>
    </row>
    <row r="89" spans="1:6">
      <c r="A89" s="130">
        <v>43923</v>
      </c>
      <c r="B89" s="131">
        <v>0.62238425925925922</v>
      </c>
      <c r="C89" s="132">
        <v>4</v>
      </c>
      <c r="D89" s="133">
        <v>60.32</v>
      </c>
      <c r="E89" s="134">
        <v>241.28</v>
      </c>
      <c r="F89" s="135" t="s">
        <v>24</v>
      </c>
    </row>
    <row r="90" spans="1:6">
      <c r="A90" s="130">
        <v>43923</v>
      </c>
      <c r="B90" s="131">
        <v>0.62238425925925922</v>
      </c>
      <c r="C90" s="132">
        <v>200</v>
      </c>
      <c r="D90" s="133">
        <v>60.32</v>
      </c>
      <c r="E90" s="134">
        <v>12064</v>
      </c>
      <c r="F90" s="135" t="s">
        <v>24</v>
      </c>
    </row>
    <row r="91" spans="1:6">
      <c r="A91" s="130">
        <v>43923</v>
      </c>
      <c r="B91" s="131">
        <v>0.62238425925925922</v>
      </c>
      <c r="C91" s="132">
        <v>67</v>
      </c>
      <c r="D91" s="133">
        <v>60.32</v>
      </c>
      <c r="E91" s="134">
        <v>4041.44</v>
      </c>
      <c r="F91" s="135" t="s">
        <v>24</v>
      </c>
    </row>
    <row r="92" spans="1:6">
      <c r="A92" s="130">
        <v>43923</v>
      </c>
      <c r="B92" s="131">
        <v>0.62075231481481474</v>
      </c>
      <c r="C92" s="132">
        <v>70</v>
      </c>
      <c r="D92" s="133">
        <v>60.16</v>
      </c>
      <c r="E92" s="134">
        <v>4211.2</v>
      </c>
      <c r="F92" s="135" t="s">
        <v>24</v>
      </c>
    </row>
    <row r="93" spans="1:6">
      <c r="A93" s="130">
        <v>43923</v>
      </c>
      <c r="B93" s="131">
        <v>0.62075231481481474</v>
      </c>
      <c r="C93" s="132">
        <v>125</v>
      </c>
      <c r="D93" s="133">
        <v>60.16</v>
      </c>
      <c r="E93" s="134">
        <v>7520</v>
      </c>
      <c r="F93" s="135" t="s">
        <v>24</v>
      </c>
    </row>
    <row r="94" spans="1:6">
      <c r="A94" s="130">
        <v>43923</v>
      </c>
      <c r="B94" s="131">
        <v>0.62075231481481474</v>
      </c>
      <c r="C94" s="132">
        <v>159</v>
      </c>
      <c r="D94" s="133">
        <v>60.16</v>
      </c>
      <c r="E94" s="134">
        <v>9565.4399999999987</v>
      </c>
      <c r="F94" s="135" t="s">
        <v>24</v>
      </c>
    </row>
    <row r="95" spans="1:6">
      <c r="A95" s="130">
        <v>43923</v>
      </c>
      <c r="B95" s="131">
        <v>0.62075231481481474</v>
      </c>
      <c r="C95" s="132">
        <v>77</v>
      </c>
      <c r="D95" s="133">
        <v>60.16</v>
      </c>
      <c r="E95" s="134">
        <v>4632.32</v>
      </c>
      <c r="F95" s="135" t="s">
        <v>24</v>
      </c>
    </row>
    <row r="96" spans="1:6">
      <c r="A96" s="130">
        <v>43923</v>
      </c>
      <c r="B96" s="131">
        <v>0.62075231481481474</v>
      </c>
      <c r="C96" s="132">
        <v>69</v>
      </c>
      <c r="D96" s="133">
        <v>60.16</v>
      </c>
      <c r="E96" s="134">
        <v>4151.04</v>
      </c>
      <c r="F96" s="135" t="s">
        <v>24</v>
      </c>
    </row>
    <row r="97" spans="1:6">
      <c r="A97" s="130">
        <v>43923</v>
      </c>
      <c r="B97" s="131">
        <v>0.60854166666666665</v>
      </c>
      <c r="C97" s="132">
        <v>500</v>
      </c>
      <c r="D97" s="133">
        <v>60</v>
      </c>
      <c r="E97" s="134">
        <v>30000</v>
      </c>
      <c r="F97" s="135" t="s">
        <v>24</v>
      </c>
    </row>
    <row r="98" spans="1:6">
      <c r="A98" s="130">
        <v>43923</v>
      </c>
      <c r="B98" s="131">
        <v>0.60775462962962956</v>
      </c>
      <c r="C98" s="132">
        <v>500</v>
      </c>
      <c r="D98" s="133">
        <v>60.1</v>
      </c>
      <c r="E98" s="134">
        <v>30050</v>
      </c>
      <c r="F98" s="135" t="s">
        <v>24</v>
      </c>
    </row>
    <row r="99" spans="1:6">
      <c r="A99" s="130">
        <v>43923</v>
      </c>
      <c r="B99" s="131">
        <v>0.60423611111111108</v>
      </c>
      <c r="C99" s="132">
        <v>500</v>
      </c>
      <c r="D99" s="133">
        <v>60.2</v>
      </c>
      <c r="E99" s="134">
        <v>30100</v>
      </c>
      <c r="F99" s="135" t="s">
        <v>24</v>
      </c>
    </row>
    <row r="100" spans="1:6">
      <c r="A100" s="130">
        <v>43923</v>
      </c>
      <c r="B100" s="131">
        <v>0.5994328703703703</v>
      </c>
      <c r="C100" s="132">
        <v>76</v>
      </c>
      <c r="D100" s="133">
        <v>60.3</v>
      </c>
      <c r="E100" s="134">
        <v>4582.8</v>
      </c>
      <c r="F100" s="135" t="s">
        <v>24</v>
      </c>
    </row>
    <row r="101" spans="1:6">
      <c r="A101" s="130">
        <v>43923</v>
      </c>
      <c r="B101" s="131">
        <v>0.5994328703703703</v>
      </c>
      <c r="C101" s="132">
        <v>90</v>
      </c>
      <c r="D101" s="133">
        <v>60.3</v>
      </c>
      <c r="E101" s="134">
        <v>5427</v>
      </c>
      <c r="F101" s="135" t="s">
        <v>24</v>
      </c>
    </row>
    <row r="102" spans="1:6">
      <c r="A102" s="130">
        <v>43923</v>
      </c>
      <c r="B102" s="131">
        <v>0.5994328703703703</v>
      </c>
      <c r="C102" s="132">
        <v>107</v>
      </c>
      <c r="D102" s="133">
        <v>60.3</v>
      </c>
      <c r="E102" s="134">
        <v>6452.0999999999995</v>
      </c>
      <c r="F102" s="135" t="s">
        <v>24</v>
      </c>
    </row>
    <row r="103" spans="1:6">
      <c r="A103" s="130">
        <v>43923</v>
      </c>
      <c r="B103" s="131">
        <v>0.5994328703703703</v>
      </c>
      <c r="C103" s="132">
        <v>25</v>
      </c>
      <c r="D103" s="133">
        <v>60.3</v>
      </c>
      <c r="E103" s="134">
        <v>1507.5</v>
      </c>
      <c r="F103" s="135" t="s">
        <v>24</v>
      </c>
    </row>
    <row r="104" spans="1:6">
      <c r="A104" s="130">
        <v>43923</v>
      </c>
      <c r="B104" s="131">
        <v>0.5994328703703703</v>
      </c>
      <c r="C104" s="132">
        <v>125</v>
      </c>
      <c r="D104" s="133">
        <v>60.3</v>
      </c>
      <c r="E104" s="134">
        <v>7537.5</v>
      </c>
      <c r="F104" s="135" t="s">
        <v>24</v>
      </c>
    </row>
    <row r="105" spans="1:6">
      <c r="A105" s="130">
        <v>43923</v>
      </c>
      <c r="B105" s="131">
        <v>0.5994328703703703</v>
      </c>
      <c r="C105" s="132">
        <v>77</v>
      </c>
      <c r="D105" s="133">
        <v>60.3</v>
      </c>
      <c r="E105" s="134">
        <v>4643.0999999999995</v>
      </c>
      <c r="F105" s="135" t="s">
        <v>24</v>
      </c>
    </row>
    <row r="106" spans="1:6">
      <c r="A106" s="130">
        <v>43923</v>
      </c>
      <c r="B106" s="131">
        <v>0.59731481481481474</v>
      </c>
      <c r="C106" s="132">
        <v>347</v>
      </c>
      <c r="D106" s="133">
        <v>60.28</v>
      </c>
      <c r="E106" s="134">
        <v>20917.16</v>
      </c>
      <c r="F106" s="135" t="s">
        <v>24</v>
      </c>
    </row>
    <row r="107" spans="1:6">
      <c r="A107" s="130">
        <v>43923</v>
      </c>
      <c r="B107" s="131">
        <v>0.59731481481481474</v>
      </c>
      <c r="C107" s="132">
        <v>94</v>
      </c>
      <c r="D107" s="133">
        <v>60.28</v>
      </c>
      <c r="E107" s="134">
        <v>5666.32</v>
      </c>
      <c r="F107" s="135" t="s">
        <v>24</v>
      </c>
    </row>
    <row r="108" spans="1:6">
      <c r="A108" s="130">
        <v>43923</v>
      </c>
      <c r="B108" s="131">
        <v>0.59731481481481474</v>
      </c>
      <c r="C108" s="132">
        <v>59</v>
      </c>
      <c r="D108" s="133">
        <v>60.28</v>
      </c>
      <c r="E108" s="134">
        <v>3556.52</v>
      </c>
      <c r="F108" s="135" t="s">
        <v>24</v>
      </c>
    </row>
    <row r="109" spans="1:6">
      <c r="A109" s="130">
        <v>43923</v>
      </c>
      <c r="B109" s="131">
        <v>0.59517361111111111</v>
      </c>
      <c r="C109" s="132">
        <v>300</v>
      </c>
      <c r="D109" s="133">
        <v>60.3</v>
      </c>
      <c r="E109" s="134">
        <v>18090</v>
      </c>
      <c r="F109" s="135" t="s">
        <v>24</v>
      </c>
    </row>
    <row r="110" spans="1:6">
      <c r="A110" s="130">
        <v>43923</v>
      </c>
      <c r="B110" s="131">
        <v>0.59517361111111111</v>
      </c>
      <c r="C110" s="132">
        <v>200</v>
      </c>
      <c r="D110" s="133">
        <v>60.3</v>
      </c>
      <c r="E110" s="134">
        <v>12060</v>
      </c>
      <c r="F110" s="135" t="s">
        <v>24</v>
      </c>
    </row>
    <row r="111" spans="1:6">
      <c r="A111" s="130">
        <v>43923</v>
      </c>
      <c r="B111" s="131">
        <v>0.58981481481481479</v>
      </c>
      <c r="C111" s="132">
        <v>98</v>
      </c>
      <c r="D111" s="133">
        <v>60.4</v>
      </c>
      <c r="E111" s="134">
        <v>5919.2</v>
      </c>
      <c r="F111" s="135" t="s">
        <v>24</v>
      </c>
    </row>
    <row r="112" spans="1:6">
      <c r="A112" s="130">
        <v>43923</v>
      </c>
      <c r="B112" s="131">
        <v>0.58981481481481479</v>
      </c>
      <c r="C112" s="132">
        <v>272</v>
      </c>
      <c r="D112" s="133">
        <v>60.4</v>
      </c>
      <c r="E112" s="134">
        <v>16428.8</v>
      </c>
      <c r="F112" s="135" t="s">
        <v>24</v>
      </c>
    </row>
    <row r="113" spans="1:6">
      <c r="A113" s="130">
        <v>43923</v>
      </c>
      <c r="B113" s="131">
        <v>0.58981481481481479</v>
      </c>
      <c r="C113" s="132">
        <v>130</v>
      </c>
      <c r="D113" s="133">
        <v>60.4</v>
      </c>
      <c r="E113" s="134">
        <v>7852</v>
      </c>
      <c r="F113" s="135" t="s">
        <v>24</v>
      </c>
    </row>
    <row r="114" spans="1:6">
      <c r="A114" s="130">
        <v>43923</v>
      </c>
      <c r="B114" s="131">
        <v>0.58872685185185192</v>
      </c>
      <c r="C114" s="132">
        <v>246</v>
      </c>
      <c r="D114" s="133">
        <v>60.46</v>
      </c>
      <c r="E114" s="134">
        <v>14873.16</v>
      </c>
      <c r="F114" s="135" t="s">
        <v>24</v>
      </c>
    </row>
    <row r="115" spans="1:6">
      <c r="A115" s="130">
        <v>43923</v>
      </c>
      <c r="B115" s="131">
        <v>0.58872685185185192</v>
      </c>
      <c r="C115" s="132">
        <v>84</v>
      </c>
      <c r="D115" s="133">
        <v>60.46</v>
      </c>
      <c r="E115" s="134">
        <v>5078.6400000000003</v>
      </c>
      <c r="F115" s="135" t="s">
        <v>24</v>
      </c>
    </row>
    <row r="116" spans="1:6">
      <c r="A116" s="130">
        <v>43923</v>
      </c>
      <c r="B116" s="131">
        <v>0.58872685185185192</v>
      </c>
      <c r="C116" s="132">
        <v>72</v>
      </c>
      <c r="D116" s="133">
        <v>60.46</v>
      </c>
      <c r="E116" s="134">
        <v>4353.12</v>
      </c>
      <c r="F116" s="135" t="s">
        <v>24</v>
      </c>
    </row>
    <row r="117" spans="1:6">
      <c r="A117" s="130">
        <v>43923</v>
      </c>
      <c r="B117" s="131">
        <v>0.58872685185185192</v>
      </c>
      <c r="C117" s="132">
        <v>25</v>
      </c>
      <c r="D117" s="133">
        <v>60.46</v>
      </c>
      <c r="E117" s="134">
        <v>1511.5</v>
      </c>
      <c r="F117" s="135" t="s">
        <v>24</v>
      </c>
    </row>
    <row r="118" spans="1:6">
      <c r="A118" s="130">
        <v>43923</v>
      </c>
      <c r="B118" s="131">
        <v>0.58872685185185192</v>
      </c>
      <c r="C118" s="132">
        <v>73</v>
      </c>
      <c r="D118" s="133">
        <v>60.46</v>
      </c>
      <c r="E118" s="134">
        <v>4413.58</v>
      </c>
      <c r="F118" s="135" t="s">
        <v>24</v>
      </c>
    </row>
    <row r="119" spans="1:6">
      <c r="A119" s="130">
        <v>43923</v>
      </c>
      <c r="B119" s="131">
        <v>0.58766203703703701</v>
      </c>
      <c r="C119" s="132">
        <v>500</v>
      </c>
      <c r="D119" s="133">
        <v>60.5</v>
      </c>
      <c r="E119" s="134">
        <v>30250</v>
      </c>
      <c r="F119" s="135" t="s">
        <v>24</v>
      </c>
    </row>
    <row r="120" spans="1:6">
      <c r="A120" s="130">
        <v>43923</v>
      </c>
      <c r="B120" s="131">
        <v>0.58607638888888891</v>
      </c>
      <c r="C120" s="132">
        <v>449</v>
      </c>
      <c r="D120" s="133">
        <v>60.6</v>
      </c>
      <c r="E120" s="134">
        <v>27209.4</v>
      </c>
      <c r="F120" s="135" t="s">
        <v>24</v>
      </c>
    </row>
    <row r="121" spans="1:6">
      <c r="A121" s="130">
        <v>43923</v>
      </c>
      <c r="B121" s="131">
        <v>0.58607638888888891</v>
      </c>
      <c r="C121" s="132">
        <v>51</v>
      </c>
      <c r="D121" s="133">
        <v>60.6</v>
      </c>
      <c r="E121" s="134">
        <v>3090.6</v>
      </c>
      <c r="F121" s="135" t="s">
        <v>24</v>
      </c>
    </row>
    <row r="122" spans="1:6">
      <c r="A122" s="130">
        <v>43923</v>
      </c>
      <c r="B122" s="131">
        <v>0.57909722222222226</v>
      </c>
      <c r="C122" s="132">
        <v>219</v>
      </c>
      <c r="D122" s="133">
        <v>60.78</v>
      </c>
      <c r="E122" s="134">
        <v>13310.82</v>
      </c>
      <c r="F122" s="135" t="s">
        <v>24</v>
      </c>
    </row>
    <row r="123" spans="1:6">
      <c r="A123" s="130">
        <v>43923</v>
      </c>
      <c r="B123" s="131">
        <v>0.57909722222222226</v>
      </c>
      <c r="C123" s="132">
        <v>156</v>
      </c>
      <c r="D123" s="133">
        <v>60.76</v>
      </c>
      <c r="E123" s="134">
        <v>9478.56</v>
      </c>
      <c r="F123" s="135" t="s">
        <v>24</v>
      </c>
    </row>
    <row r="124" spans="1:6">
      <c r="A124" s="130">
        <v>43923</v>
      </c>
      <c r="B124" s="131">
        <v>0.57909722222222226</v>
      </c>
      <c r="C124" s="132">
        <v>125</v>
      </c>
      <c r="D124" s="133">
        <v>60.76</v>
      </c>
      <c r="E124" s="134">
        <v>7595</v>
      </c>
      <c r="F124" s="135" t="s">
        <v>24</v>
      </c>
    </row>
    <row r="125" spans="1:6">
      <c r="A125" s="130">
        <v>43923</v>
      </c>
      <c r="B125" s="131">
        <v>0.57898148148148143</v>
      </c>
      <c r="C125" s="132">
        <v>65</v>
      </c>
      <c r="D125" s="133">
        <v>60.8</v>
      </c>
      <c r="E125" s="134">
        <v>3952</v>
      </c>
      <c r="F125" s="135" t="s">
        <v>24</v>
      </c>
    </row>
    <row r="126" spans="1:6">
      <c r="A126" s="130">
        <v>43923</v>
      </c>
      <c r="B126" s="131">
        <v>0.57898148148148143</v>
      </c>
      <c r="C126" s="132">
        <v>420</v>
      </c>
      <c r="D126" s="133">
        <v>60.8</v>
      </c>
      <c r="E126" s="134">
        <v>25536</v>
      </c>
      <c r="F126" s="135" t="s">
        <v>24</v>
      </c>
    </row>
    <row r="127" spans="1:6">
      <c r="A127" s="130">
        <v>43923</v>
      </c>
      <c r="B127" s="131">
        <v>0.57898148148148143</v>
      </c>
      <c r="C127" s="132">
        <v>15</v>
      </c>
      <c r="D127" s="133">
        <v>60.8</v>
      </c>
      <c r="E127" s="134">
        <v>912</v>
      </c>
      <c r="F127" s="135" t="s">
        <v>24</v>
      </c>
    </row>
    <row r="128" spans="1:6">
      <c r="A128" s="130">
        <v>43923</v>
      </c>
      <c r="B128" s="131">
        <v>0.55172453703703705</v>
      </c>
      <c r="C128" s="132">
        <v>166</v>
      </c>
      <c r="D128" s="133">
        <v>60.6</v>
      </c>
      <c r="E128" s="134">
        <v>10059.6</v>
      </c>
      <c r="F128" s="135" t="s">
        <v>24</v>
      </c>
    </row>
    <row r="129" spans="1:6">
      <c r="A129" s="130">
        <v>43923</v>
      </c>
      <c r="B129" s="131">
        <v>0.55172453703703705</v>
      </c>
      <c r="C129" s="132">
        <v>66</v>
      </c>
      <c r="D129" s="133">
        <v>60.6</v>
      </c>
      <c r="E129" s="134">
        <v>3999.6</v>
      </c>
      <c r="F129" s="135" t="s">
        <v>24</v>
      </c>
    </row>
    <row r="130" spans="1:6">
      <c r="A130" s="130">
        <v>43923</v>
      </c>
      <c r="B130" s="131">
        <v>0.55172453703703705</v>
      </c>
      <c r="C130" s="132">
        <v>60</v>
      </c>
      <c r="D130" s="133">
        <v>60.6</v>
      </c>
      <c r="E130" s="134">
        <v>3636</v>
      </c>
      <c r="F130" s="135" t="s">
        <v>24</v>
      </c>
    </row>
    <row r="131" spans="1:6">
      <c r="A131" s="130">
        <v>43923</v>
      </c>
      <c r="B131" s="131">
        <v>0.55172453703703705</v>
      </c>
      <c r="C131" s="132">
        <v>125</v>
      </c>
      <c r="D131" s="133">
        <v>60.6</v>
      </c>
      <c r="E131" s="134">
        <v>7575</v>
      </c>
      <c r="F131" s="135" t="s">
        <v>24</v>
      </c>
    </row>
    <row r="132" spans="1:6">
      <c r="A132" s="130">
        <v>43923</v>
      </c>
      <c r="B132" s="131">
        <v>0.55172453703703705</v>
      </c>
      <c r="C132" s="132">
        <v>83</v>
      </c>
      <c r="D132" s="133">
        <v>60.6</v>
      </c>
      <c r="E132" s="134">
        <v>5029.8</v>
      </c>
      <c r="F132" s="135" t="s">
        <v>24</v>
      </c>
    </row>
    <row r="133" spans="1:6">
      <c r="A133" s="130">
        <v>43923</v>
      </c>
      <c r="B133" s="131">
        <v>0.51309027777777783</v>
      </c>
      <c r="C133" s="132">
        <v>28</v>
      </c>
      <c r="D133" s="133">
        <v>60.22</v>
      </c>
      <c r="E133" s="134">
        <v>1686.1599999999999</v>
      </c>
      <c r="F133" s="135" t="s">
        <v>24</v>
      </c>
    </row>
    <row r="134" spans="1:6">
      <c r="A134" s="130">
        <v>43923</v>
      </c>
      <c r="B134" s="131">
        <v>0.51309027777777783</v>
      </c>
      <c r="C134" s="132">
        <v>64</v>
      </c>
      <c r="D134" s="133">
        <v>60.22</v>
      </c>
      <c r="E134" s="134">
        <v>3854.08</v>
      </c>
      <c r="F134" s="135" t="s">
        <v>24</v>
      </c>
    </row>
    <row r="135" spans="1:6">
      <c r="A135" s="130">
        <v>43923</v>
      </c>
      <c r="B135" s="131">
        <v>0.51309027777777783</v>
      </c>
      <c r="C135" s="132">
        <v>125</v>
      </c>
      <c r="D135" s="133">
        <v>60.22</v>
      </c>
      <c r="E135" s="134">
        <v>7527.5</v>
      </c>
      <c r="F135" s="135" t="s">
        <v>24</v>
      </c>
    </row>
    <row r="136" spans="1:6">
      <c r="A136" s="130">
        <v>43923</v>
      </c>
      <c r="B136" s="131">
        <v>0.51309027777777783</v>
      </c>
      <c r="C136" s="132">
        <v>128</v>
      </c>
      <c r="D136" s="133">
        <v>60.22</v>
      </c>
      <c r="E136" s="134">
        <v>7708.16</v>
      </c>
      <c r="F136" s="135" t="s">
        <v>24</v>
      </c>
    </row>
    <row r="137" spans="1:6">
      <c r="A137" s="130">
        <v>43923</v>
      </c>
      <c r="B137" s="131">
        <v>0.51309027777777783</v>
      </c>
      <c r="C137" s="132">
        <v>91</v>
      </c>
      <c r="D137" s="133">
        <v>60.22</v>
      </c>
      <c r="E137" s="134">
        <v>5480.0199999999995</v>
      </c>
      <c r="F137" s="135" t="s">
        <v>24</v>
      </c>
    </row>
    <row r="138" spans="1:6">
      <c r="A138" s="130">
        <v>43923</v>
      </c>
      <c r="B138" s="131">
        <v>0.51309027777777783</v>
      </c>
      <c r="C138" s="132">
        <v>64</v>
      </c>
      <c r="D138" s="133">
        <v>60.22</v>
      </c>
      <c r="E138" s="134">
        <v>3854.08</v>
      </c>
      <c r="F138" s="135" t="s">
        <v>24</v>
      </c>
    </row>
    <row r="139" spans="1:6">
      <c r="A139" s="130">
        <v>43923</v>
      </c>
      <c r="B139" s="131">
        <v>0.50049768518518511</v>
      </c>
      <c r="C139" s="132">
        <v>400</v>
      </c>
      <c r="D139" s="133">
        <v>60.2</v>
      </c>
      <c r="E139" s="134">
        <v>24080</v>
      </c>
      <c r="F139" s="135" t="s">
        <v>24</v>
      </c>
    </row>
    <row r="140" spans="1:6">
      <c r="A140" s="130">
        <v>43923</v>
      </c>
      <c r="B140" s="131">
        <v>0.50049768518518511</v>
      </c>
      <c r="C140" s="132">
        <v>100</v>
      </c>
      <c r="D140" s="133">
        <v>60.2</v>
      </c>
      <c r="E140" s="134">
        <v>6020</v>
      </c>
      <c r="F140" s="135" t="s">
        <v>24</v>
      </c>
    </row>
    <row r="141" spans="1:6">
      <c r="A141" s="130">
        <v>43923</v>
      </c>
      <c r="B141" s="131">
        <v>0.49481481481481482</v>
      </c>
      <c r="C141" s="132">
        <v>107</v>
      </c>
      <c r="D141" s="133">
        <v>60.36</v>
      </c>
      <c r="E141" s="134">
        <v>6458.5199999999995</v>
      </c>
      <c r="F141" s="135" t="s">
        <v>24</v>
      </c>
    </row>
    <row r="142" spans="1:6">
      <c r="A142" s="130">
        <v>43923</v>
      </c>
      <c r="B142" s="131">
        <v>0.49481481481481482</v>
      </c>
      <c r="C142" s="132">
        <v>101</v>
      </c>
      <c r="D142" s="133">
        <v>60.36</v>
      </c>
      <c r="E142" s="134">
        <v>6096.36</v>
      </c>
      <c r="F142" s="135" t="s">
        <v>24</v>
      </c>
    </row>
    <row r="143" spans="1:6">
      <c r="A143" s="130">
        <v>43923</v>
      </c>
      <c r="B143" s="131">
        <v>0.49481481481481482</v>
      </c>
      <c r="C143" s="132">
        <v>172</v>
      </c>
      <c r="D143" s="133">
        <v>60.36</v>
      </c>
      <c r="E143" s="134">
        <v>10381.92</v>
      </c>
      <c r="F143" s="135" t="s">
        <v>24</v>
      </c>
    </row>
    <row r="144" spans="1:6">
      <c r="A144" s="130">
        <v>43923</v>
      </c>
      <c r="B144" s="131">
        <v>0.49481481481481482</v>
      </c>
      <c r="C144" s="132">
        <v>105</v>
      </c>
      <c r="D144" s="133">
        <v>60.36</v>
      </c>
      <c r="E144" s="134">
        <v>6337.8</v>
      </c>
      <c r="F144" s="135" t="s">
        <v>24</v>
      </c>
    </row>
    <row r="145" spans="1:6">
      <c r="A145" s="130">
        <v>43923</v>
      </c>
      <c r="B145" s="131">
        <v>0.49481481481481482</v>
      </c>
      <c r="C145" s="132">
        <v>64</v>
      </c>
      <c r="D145" s="133">
        <v>60.36</v>
      </c>
      <c r="E145" s="134">
        <v>3863.04</v>
      </c>
      <c r="F145" s="135" t="s">
        <v>24</v>
      </c>
    </row>
    <row r="146" spans="1:6">
      <c r="A146" s="130">
        <v>43923</v>
      </c>
      <c r="B146" s="131">
        <v>0.49481481481481482</v>
      </c>
      <c r="C146" s="132">
        <v>83</v>
      </c>
      <c r="D146" s="133">
        <v>60.36</v>
      </c>
      <c r="E146" s="134">
        <v>5009.88</v>
      </c>
      <c r="F146" s="135" t="s">
        <v>24</v>
      </c>
    </row>
    <row r="147" spans="1:6">
      <c r="A147" s="130">
        <v>43923</v>
      </c>
      <c r="B147" s="131">
        <v>0.49481481481481482</v>
      </c>
      <c r="C147" s="132">
        <v>18</v>
      </c>
      <c r="D147" s="133">
        <v>60.36</v>
      </c>
      <c r="E147" s="134">
        <v>1086.48</v>
      </c>
      <c r="F147" s="135" t="s">
        <v>24</v>
      </c>
    </row>
    <row r="148" spans="1:6">
      <c r="A148" s="130">
        <v>43923</v>
      </c>
      <c r="B148" s="131">
        <v>0.49481481481481482</v>
      </c>
      <c r="C148" s="132">
        <v>225</v>
      </c>
      <c r="D148" s="133">
        <v>60.36</v>
      </c>
      <c r="E148" s="134">
        <v>13581</v>
      </c>
      <c r="F148" s="135" t="s">
        <v>24</v>
      </c>
    </row>
    <row r="149" spans="1:6">
      <c r="A149" s="130">
        <v>43923</v>
      </c>
      <c r="B149" s="131">
        <v>0.49481481481481482</v>
      </c>
      <c r="C149" s="132">
        <v>125</v>
      </c>
      <c r="D149" s="133">
        <v>60.36</v>
      </c>
      <c r="E149" s="134">
        <v>7545</v>
      </c>
      <c r="F149" s="135" t="s">
        <v>24</v>
      </c>
    </row>
    <row r="150" spans="1:6">
      <c r="A150" s="130">
        <v>43923</v>
      </c>
      <c r="B150" s="131">
        <v>0.4928819444444445</v>
      </c>
      <c r="C150" s="132">
        <v>103</v>
      </c>
      <c r="D150" s="133">
        <v>60.36</v>
      </c>
      <c r="E150" s="134">
        <v>6217.08</v>
      </c>
      <c r="F150" s="135" t="s">
        <v>24</v>
      </c>
    </row>
    <row r="151" spans="1:6">
      <c r="A151" s="130">
        <v>43923</v>
      </c>
      <c r="B151" s="131">
        <v>0.4928819444444445</v>
      </c>
      <c r="C151" s="132">
        <v>171</v>
      </c>
      <c r="D151" s="133">
        <v>60.36</v>
      </c>
      <c r="E151" s="134">
        <v>10321.56</v>
      </c>
      <c r="F151" s="135" t="s">
        <v>24</v>
      </c>
    </row>
    <row r="152" spans="1:6">
      <c r="A152" s="130">
        <v>43923</v>
      </c>
      <c r="B152" s="131">
        <v>0.4928819444444445</v>
      </c>
      <c r="C152" s="132">
        <v>109</v>
      </c>
      <c r="D152" s="133">
        <v>60.36</v>
      </c>
      <c r="E152" s="134">
        <v>6579.24</v>
      </c>
      <c r="F152" s="135" t="s">
        <v>24</v>
      </c>
    </row>
    <row r="153" spans="1:6">
      <c r="A153" s="130">
        <v>43923</v>
      </c>
      <c r="B153" s="131">
        <v>0.4928819444444445</v>
      </c>
      <c r="C153" s="132">
        <v>100</v>
      </c>
      <c r="D153" s="133">
        <v>60.36</v>
      </c>
      <c r="E153" s="134">
        <v>6036</v>
      </c>
      <c r="F153" s="135" t="s">
        <v>24</v>
      </c>
    </row>
    <row r="154" spans="1:6">
      <c r="A154" s="130">
        <v>43923</v>
      </c>
      <c r="B154" s="131">
        <v>0.4928819444444445</v>
      </c>
      <c r="C154" s="132">
        <v>149</v>
      </c>
      <c r="D154" s="133">
        <v>60.36</v>
      </c>
      <c r="E154" s="134">
        <v>8993.64</v>
      </c>
      <c r="F154" s="135" t="s">
        <v>24</v>
      </c>
    </row>
    <row r="155" spans="1:6">
      <c r="A155" s="130">
        <v>43923</v>
      </c>
      <c r="B155" s="131">
        <v>0.4928819444444445</v>
      </c>
      <c r="C155" s="132">
        <v>96</v>
      </c>
      <c r="D155" s="133">
        <v>60.36</v>
      </c>
      <c r="E155" s="134">
        <v>5794.5599999999995</v>
      </c>
      <c r="F155" s="135" t="s">
        <v>24</v>
      </c>
    </row>
    <row r="156" spans="1:6">
      <c r="A156" s="130">
        <v>43923</v>
      </c>
      <c r="B156" s="131">
        <v>0.4928819444444445</v>
      </c>
      <c r="C156" s="132">
        <v>65</v>
      </c>
      <c r="D156" s="133">
        <v>60.36</v>
      </c>
      <c r="E156" s="134">
        <v>3923.4</v>
      </c>
      <c r="F156" s="135" t="s">
        <v>24</v>
      </c>
    </row>
    <row r="157" spans="1:6">
      <c r="A157" s="130">
        <v>43923</v>
      </c>
      <c r="B157" s="131">
        <v>0.4928819444444445</v>
      </c>
      <c r="C157" s="132">
        <v>125</v>
      </c>
      <c r="D157" s="133">
        <v>60.36</v>
      </c>
      <c r="E157" s="134">
        <v>7545</v>
      </c>
      <c r="F157" s="135" t="s">
        <v>24</v>
      </c>
    </row>
    <row r="158" spans="1:6">
      <c r="A158" s="130">
        <v>43923</v>
      </c>
      <c r="B158" s="131">
        <v>0.4928819444444445</v>
      </c>
      <c r="C158" s="132">
        <v>82</v>
      </c>
      <c r="D158" s="133">
        <v>60.36</v>
      </c>
      <c r="E158" s="134">
        <v>4949.5199999999995</v>
      </c>
      <c r="F158" s="135" t="s">
        <v>24</v>
      </c>
    </row>
    <row r="159" spans="1:6">
      <c r="A159" s="130">
        <v>43923</v>
      </c>
      <c r="B159" s="131">
        <v>0.49269675925925926</v>
      </c>
      <c r="C159" s="132">
        <v>192</v>
      </c>
      <c r="D159" s="133">
        <v>60.34</v>
      </c>
      <c r="E159" s="134">
        <v>11585.28</v>
      </c>
      <c r="F159" s="135" t="s">
        <v>24</v>
      </c>
    </row>
    <row r="160" spans="1:6">
      <c r="A160" s="130">
        <v>43923</v>
      </c>
      <c r="B160" s="131">
        <v>0.49269675925925926</v>
      </c>
      <c r="C160" s="132">
        <v>89</v>
      </c>
      <c r="D160" s="133">
        <v>60.34</v>
      </c>
      <c r="E160" s="134">
        <v>5370.26</v>
      </c>
      <c r="F160" s="135" t="s">
        <v>24</v>
      </c>
    </row>
    <row r="161" spans="1:6">
      <c r="A161" s="130">
        <v>43923</v>
      </c>
      <c r="B161" s="131">
        <v>0.49266203703703698</v>
      </c>
      <c r="C161" s="132">
        <v>125</v>
      </c>
      <c r="D161" s="133">
        <v>60.34</v>
      </c>
      <c r="E161" s="134">
        <v>7542.5</v>
      </c>
      <c r="F161" s="135" t="s">
        <v>24</v>
      </c>
    </row>
    <row r="162" spans="1:6">
      <c r="A162" s="130">
        <v>43923</v>
      </c>
      <c r="B162" s="131">
        <v>0.49266203703703698</v>
      </c>
      <c r="C162" s="132">
        <v>15</v>
      </c>
      <c r="D162" s="133">
        <v>60.34</v>
      </c>
      <c r="E162" s="134">
        <v>905.1</v>
      </c>
      <c r="F162" s="135" t="s">
        <v>24</v>
      </c>
    </row>
    <row r="163" spans="1:6">
      <c r="A163" s="130">
        <v>43923</v>
      </c>
      <c r="B163" s="131">
        <v>0.49266203703703698</v>
      </c>
      <c r="C163" s="132">
        <v>46</v>
      </c>
      <c r="D163" s="133">
        <v>60.34</v>
      </c>
      <c r="E163" s="134">
        <v>2775.6400000000003</v>
      </c>
      <c r="F163" s="135" t="s">
        <v>24</v>
      </c>
    </row>
    <row r="164" spans="1:6">
      <c r="A164" s="130">
        <v>43923</v>
      </c>
      <c r="B164" s="131">
        <v>0.49108796296296298</v>
      </c>
      <c r="C164" s="132">
        <v>33</v>
      </c>
      <c r="D164" s="133">
        <v>60.28</v>
      </c>
      <c r="E164" s="134">
        <v>1989.24</v>
      </c>
      <c r="F164" s="135" t="s">
        <v>24</v>
      </c>
    </row>
    <row r="165" spans="1:6">
      <c r="A165" s="130">
        <v>43923</v>
      </c>
      <c r="B165" s="131">
        <v>0.4904513888888889</v>
      </c>
      <c r="C165" s="132">
        <v>500</v>
      </c>
      <c r="D165" s="133">
        <v>60.3</v>
      </c>
      <c r="E165" s="134">
        <v>30150</v>
      </c>
      <c r="F165" s="135" t="s">
        <v>24</v>
      </c>
    </row>
    <row r="166" spans="1:6">
      <c r="A166" s="130">
        <v>43923</v>
      </c>
      <c r="B166" s="131">
        <v>0.48267361111111112</v>
      </c>
      <c r="C166" s="132">
        <v>500</v>
      </c>
      <c r="D166" s="133">
        <v>60.36</v>
      </c>
      <c r="E166" s="134">
        <v>30180</v>
      </c>
      <c r="F166" s="135" t="s">
        <v>24</v>
      </c>
    </row>
    <row r="167" spans="1:6">
      <c r="A167" s="130">
        <v>43923</v>
      </c>
      <c r="B167" s="131">
        <v>0.47866898148148151</v>
      </c>
      <c r="C167" s="132">
        <v>200</v>
      </c>
      <c r="D167" s="133">
        <v>60.36</v>
      </c>
      <c r="E167" s="134">
        <v>12072</v>
      </c>
      <c r="F167" s="135" t="s">
        <v>24</v>
      </c>
    </row>
    <row r="168" spans="1:6">
      <c r="A168" s="130">
        <v>43923</v>
      </c>
      <c r="B168" s="131">
        <v>0.47866898148148151</v>
      </c>
      <c r="C168" s="132">
        <v>200</v>
      </c>
      <c r="D168" s="133">
        <v>60.36</v>
      </c>
      <c r="E168" s="134">
        <v>12072</v>
      </c>
      <c r="F168" s="135" t="s">
        <v>24</v>
      </c>
    </row>
    <row r="169" spans="1:6">
      <c r="A169" s="130">
        <v>43923</v>
      </c>
      <c r="B169" s="131">
        <v>0.47866898148148151</v>
      </c>
      <c r="C169" s="132">
        <v>100</v>
      </c>
      <c r="D169" s="133">
        <v>60.36</v>
      </c>
      <c r="E169" s="134">
        <v>6036</v>
      </c>
      <c r="F169" s="135" t="s">
        <v>24</v>
      </c>
    </row>
    <row r="170" spans="1:6">
      <c r="A170" s="130">
        <v>43923</v>
      </c>
      <c r="B170" s="131">
        <v>0.4519097222222222</v>
      </c>
      <c r="C170" s="132">
        <v>75</v>
      </c>
      <c r="D170" s="133">
        <v>60.58</v>
      </c>
      <c r="E170" s="134">
        <v>4543.5</v>
      </c>
      <c r="F170" s="135" t="s">
        <v>24</v>
      </c>
    </row>
    <row r="171" spans="1:6">
      <c r="A171" s="130">
        <v>43923</v>
      </c>
      <c r="B171" s="131">
        <v>0.4519097222222222</v>
      </c>
      <c r="C171" s="132">
        <v>83</v>
      </c>
      <c r="D171" s="133">
        <v>60.58</v>
      </c>
      <c r="E171" s="134">
        <v>5028.1399999999994</v>
      </c>
      <c r="F171" s="135" t="s">
        <v>24</v>
      </c>
    </row>
    <row r="172" spans="1:6">
      <c r="A172" s="130">
        <v>43923</v>
      </c>
      <c r="B172" s="131">
        <v>0.4519097222222222</v>
      </c>
      <c r="C172" s="132">
        <v>228</v>
      </c>
      <c r="D172" s="133">
        <v>60.58</v>
      </c>
      <c r="E172" s="134">
        <v>13812.24</v>
      </c>
      <c r="F172" s="135" t="s">
        <v>24</v>
      </c>
    </row>
    <row r="173" spans="1:6">
      <c r="A173" s="130">
        <v>43923</v>
      </c>
      <c r="B173" s="131">
        <v>0.4519097222222222</v>
      </c>
      <c r="C173" s="132">
        <v>81</v>
      </c>
      <c r="D173" s="133">
        <v>60.58</v>
      </c>
      <c r="E173" s="134">
        <v>4906.9799999999996</v>
      </c>
      <c r="F173" s="135" t="s">
        <v>24</v>
      </c>
    </row>
    <row r="174" spans="1:6">
      <c r="A174" s="130">
        <v>43923</v>
      </c>
      <c r="B174" s="131">
        <v>0.4519097222222222</v>
      </c>
      <c r="C174" s="132">
        <v>33</v>
      </c>
      <c r="D174" s="133">
        <v>60.58</v>
      </c>
      <c r="E174" s="134">
        <v>1999.1399999999999</v>
      </c>
      <c r="F174" s="135" t="s">
        <v>24</v>
      </c>
    </row>
    <row r="175" spans="1:6">
      <c r="A175" s="130">
        <v>43923</v>
      </c>
      <c r="B175" s="131">
        <v>0.44310185185185186</v>
      </c>
      <c r="C175" s="132">
        <v>3</v>
      </c>
      <c r="D175" s="133">
        <v>60.48</v>
      </c>
      <c r="E175" s="134">
        <v>181.44</v>
      </c>
      <c r="F175" s="135" t="s">
        <v>24</v>
      </c>
    </row>
    <row r="176" spans="1:6">
      <c r="A176" s="130">
        <v>43923</v>
      </c>
      <c r="B176" s="131">
        <v>0.44310185185185186</v>
      </c>
      <c r="C176" s="132">
        <v>14</v>
      </c>
      <c r="D176" s="133">
        <v>60.48</v>
      </c>
      <c r="E176" s="134">
        <v>846.71999999999991</v>
      </c>
      <c r="F176" s="135" t="s">
        <v>24</v>
      </c>
    </row>
    <row r="177" spans="1:6">
      <c r="A177" s="130">
        <v>43923</v>
      </c>
      <c r="B177" s="131">
        <v>0.44310185185185186</v>
      </c>
      <c r="C177" s="132">
        <v>179</v>
      </c>
      <c r="D177" s="133">
        <v>60.48</v>
      </c>
      <c r="E177" s="134">
        <v>10825.92</v>
      </c>
      <c r="F177" s="135" t="s">
        <v>24</v>
      </c>
    </row>
    <row r="178" spans="1:6">
      <c r="A178" s="130">
        <v>43923</v>
      </c>
      <c r="B178" s="131">
        <v>0.44310185185185186</v>
      </c>
      <c r="C178" s="132">
        <v>17</v>
      </c>
      <c r="D178" s="133">
        <v>60.48</v>
      </c>
      <c r="E178" s="134">
        <v>1028.1599999999999</v>
      </c>
      <c r="F178" s="135" t="s">
        <v>24</v>
      </c>
    </row>
    <row r="179" spans="1:6">
      <c r="A179" s="130">
        <v>43923</v>
      </c>
      <c r="B179" s="131">
        <v>0.4430324074074074</v>
      </c>
      <c r="C179" s="132">
        <v>91</v>
      </c>
      <c r="D179" s="133">
        <v>60.48</v>
      </c>
      <c r="E179" s="134">
        <v>5503.6799999999994</v>
      </c>
      <c r="F179" s="135" t="s">
        <v>24</v>
      </c>
    </row>
    <row r="180" spans="1:6">
      <c r="A180" s="130">
        <v>43923</v>
      </c>
      <c r="B180" s="131">
        <v>0.4430324074074074</v>
      </c>
      <c r="C180" s="132">
        <v>125</v>
      </c>
      <c r="D180" s="133">
        <v>60.48</v>
      </c>
      <c r="E180" s="134">
        <v>7560</v>
      </c>
      <c r="F180" s="135" t="s">
        <v>24</v>
      </c>
    </row>
    <row r="181" spans="1:6">
      <c r="A181" s="130">
        <v>43923</v>
      </c>
      <c r="B181" s="131">
        <v>0.4430324074074074</v>
      </c>
      <c r="C181" s="132">
        <v>71</v>
      </c>
      <c r="D181" s="133">
        <v>60.48</v>
      </c>
      <c r="E181" s="134">
        <v>4294.08</v>
      </c>
      <c r="F181" s="135" t="s">
        <v>24</v>
      </c>
    </row>
    <row r="182" spans="1:6">
      <c r="A182" s="130">
        <v>43923</v>
      </c>
      <c r="B182" s="131">
        <v>0.43387731481481479</v>
      </c>
      <c r="C182" s="132">
        <v>73</v>
      </c>
      <c r="D182" s="133">
        <v>60.7</v>
      </c>
      <c r="E182" s="134">
        <v>4431.1000000000004</v>
      </c>
      <c r="F182" s="135" t="s">
        <v>24</v>
      </c>
    </row>
    <row r="183" spans="1:6">
      <c r="A183" s="130">
        <v>43923</v>
      </c>
      <c r="B183" s="131">
        <v>0.43387731481481479</v>
      </c>
      <c r="C183" s="132">
        <v>205</v>
      </c>
      <c r="D183" s="133">
        <v>60.7</v>
      </c>
      <c r="E183" s="134">
        <v>12443.5</v>
      </c>
      <c r="F183" s="135" t="s">
        <v>24</v>
      </c>
    </row>
    <row r="184" spans="1:6">
      <c r="A184" s="130">
        <v>43923</v>
      </c>
      <c r="B184" s="131">
        <v>0.43387731481481479</v>
      </c>
      <c r="C184" s="132">
        <v>222</v>
      </c>
      <c r="D184" s="133">
        <v>60.7</v>
      </c>
      <c r="E184" s="134">
        <v>13475.400000000001</v>
      </c>
      <c r="F184" s="135" t="s">
        <v>24</v>
      </c>
    </row>
    <row r="185" spans="1:6">
      <c r="A185" s="130">
        <v>43923</v>
      </c>
      <c r="B185" s="131">
        <v>0.42959490740740741</v>
      </c>
      <c r="C185" s="132">
        <v>46</v>
      </c>
      <c r="D185" s="133">
        <v>60.8</v>
      </c>
      <c r="E185" s="134">
        <v>2796.7999999999997</v>
      </c>
      <c r="F185" s="135" t="s">
        <v>24</v>
      </c>
    </row>
    <row r="186" spans="1:6">
      <c r="A186" s="130">
        <v>43923</v>
      </c>
      <c r="B186" s="131">
        <v>0.42959490740740741</v>
      </c>
      <c r="C186" s="132">
        <v>66</v>
      </c>
      <c r="D186" s="133">
        <v>60.8</v>
      </c>
      <c r="E186" s="134">
        <v>4012.7999999999997</v>
      </c>
      <c r="F186" s="135" t="s">
        <v>24</v>
      </c>
    </row>
    <row r="187" spans="1:6">
      <c r="A187" s="130">
        <v>43923</v>
      </c>
      <c r="B187" s="131">
        <v>0.42959490740740741</v>
      </c>
      <c r="C187" s="132">
        <v>86</v>
      </c>
      <c r="D187" s="133">
        <v>60.8</v>
      </c>
      <c r="E187" s="134">
        <v>5228.8</v>
      </c>
      <c r="F187" s="135" t="s">
        <v>24</v>
      </c>
    </row>
    <row r="188" spans="1:6">
      <c r="A188" s="130">
        <v>43923</v>
      </c>
      <c r="B188" s="131">
        <v>0.42959490740740741</v>
      </c>
      <c r="C188" s="132">
        <v>156</v>
      </c>
      <c r="D188" s="133">
        <v>60.8</v>
      </c>
      <c r="E188" s="134">
        <v>9484.7999999999993</v>
      </c>
      <c r="F188" s="135" t="s">
        <v>24</v>
      </c>
    </row>
    <row r="189" spans="1:6">
      <c r="A189" s="130">
        <v>43923</v>
      </c>
      <c r="B189" s="131">
        <v>0.42959490740740741</v>
      </c>
      <c r="C189" s="132">
        <v>11</v>
      </c>
      <c r="D189" s="133">
        <v>60.8</v>
      </c>
      <c r="E189" s="134">
        <v>668.8</v>
      </c>
      <c r="F189" s="135" t="s">
        <v>24</v>
      </c>
    </row>
    <row r="190" spans="1:6">
      <c r="A190" s="130">
        <v>43923</v>
      </c>
      <c r="B190" s="131">
        <v>0.42959490740740741</v>
      </c>
      <c r="C190" s="132">
        <v>10</v>
      </c>
      <c r="D190" s="133">
        <v>60.8</v>
      </c>
      <c r="E190" s="134">
        <v>608</v>
      </c>
      <c r="F190" s="135" t="s">
        <v>24</v>
      </c>
    </row>
    <row r="191" spans="1:6">
      <c r="A191" s="130">
        <v>43923</v>
      </c>
      <c r="B191" s="131">
        <v>0.42959490740740741</v>
      </c>
      <c r="C191" s="132">
        <v>125</v>
      </c>
      <c r="D191" s="133">
        <v>60.8</v>
      </c>
      <c r="E191" s="134">
        <v>7600</v>
      </c>
      <c r="F191" s="135" t="s">
        <v>24</v>
      </c>
    </row>
    <row r="192" spans="1:6">
      <c r="A192" s="130">
        <v>43923</v>
      </c>
      <c r="B192" s="131">
        <v>0.39934027777777775</v>
      </c>
      <c r="C192" s="132">
        <v>500</v>
      </c>
      <c r="D192" s="133">
        <v>60</v>
      </c>
      <c r="E192" s="134">
        <v>30000</v>
      </c>
      <c r="F192" s="135" t="s">
        <v>24</v>
      </c>
    </row>
    <row r="193" spans="1:6">
      <c r="A193" s="130">
        <v>43923</v>
      </c>
      <c r="B193" s="131">
        <v>0.3988888888888889</v>
      </c>
      <c r="C193" s="132">
        <v>23</v>
      </c>
      <c r="D193" s="133">
        <v>60.1</v>
      </c>
      <c r="E193" s="134">
        <v>1382.3</v>
      </c>
      <c r="F193" s="135" t="s">
        <v>24</v>
      </c>
    </row>
    <row r="194" spans="1:6">
      <c r="A194" s="130">
        <v>43923</v>
      </c>
      <c r="B194" s="131">
        <v>0.3988888888888889</v>
      </c>
      <c r="C194" s="132">
        <v>100</v>
      </c>
      <c r="D194" s="133">
        <v>60.1</v>
      </c>
      <c r="E194" s="134">
        <v>6010</v>
      </c>
      <c r="F194" s="135" t="s">
        <v>24</v>
      </c>
    </row>
    <row r="195" spans="1:6">
      <c r="A195" s="130">
        <v>43923</v>
      </c>
      <c r="B195" s="131">
        <v>0.3988888888888889</v>
      </c>
      <c r="C195" s="132">
        <v>100</v>
      </c>
      <c r="D195" s="133">
        <v>60.1</v>
      </c>
      <c r="E195" s="134">
        <v>6010</v>
      </c>
      <c r="F195" s="135" t="s">
        <v>24</v>
      </c>
    </row>
    <row r="196" spans="1:6">
      <c r="A196" s="130">
        <v>43923</v>
      </c>
      <c r="B196" s="131">
        <v>0.3988888888888889</v>
      </c>
      <c r="C196" s="132">
        <v>100</v>
      </c>
      <c r="D196" s="133">
        <v>60.1</v>
      </c>
      <c r="E196" s="134">
        <v>6010</v>
      </c>
      <c r="F196" s="135" t="s">
        <v>24</v>
      </c>
    </row>
    <row r="197" spans="1:6">
      <c r="A197" s="130">
        <v>43923</v>
      </c>
      <c r="B197" s="131">
        <v>0.3988888888888889</v>
      </c>
      <c r="C197" s="132">
        <v>177</v>
      </c>
      <c r="D197" s="133">
        <v>60.1</v>
      </c>
      <c r="E197" s="134">
        <v>10637.7</v>
      </c>
      <c r="F197" s="135" t="s">
        <v>24</v>
      </c>
    </row>
    <row r="198" spans="1:6">
      <c r="A198" s="130">
        <v>43923</v>
      </c>
      <c r="B198" s="131">
        <v>0.38753472222222224</v>
      </c>
      <c r="C198" s="132">
        <v>500</v>
      </c>
      <c r="D198" s="133">
        <v>60.02</v>
      </c>
      <c r="E198" s="134">
        <v>30010</v>
      </c>
      <c r="F198" s="135" t="s">
        <v>24</v>
      </c>
    </row>
    <row r="199" spans="1:6">
      <c r="A199" s="130">
        <v>43923</v>
      </c>
      <c r="B199" s="131">
        <v>0.38662037037037034</v>
      </c>
      <c r="C199" s="132">
        <v>9</v>
      </c>
      <c r="D199" s="133">
        <v>60.34</v>
      </c>
      <c r="E199" s="134">
        <v>543.06000000000006</v>
      </c>
      <c r="F199" s="135" t="s">
        <v>24</v>
      </c>
    </row>
    <row r="200" spans="1:6">
      <c r="A200" s="130">
        <v>43923</v>
      </c>
      <c r="B200" s="131">
        <v>0.38662037037037034</v>
      </c>
      <c r="C200" s="132">
        <v>438</v>
      </c>
      <c r="D200" s="133">
        <v>60.34</v>
      </c>
      <c r="E200" s="134">
        <v>26428.920000000002</v>
      </c>
      <c r="F200" s="135" t="s">
        <v>24</v>
      </c>
    </row>
    <row r="201" spans="1:6">
      <c r="A201" s="130">
        <v>43923</v>
      </c>
      <c r="B201" s="131">
        <v>0.38662037037037034</v>
      </c>
      <c r="C201" s="132">
        <v>53</v>
      </c>
      <c r="D201" s="133">
        <v>60.34</v>
      </c>
      <c r="E201" s="134">
        <v>3198.02</v>
      </c>
      <c r="F201" s="135" t="s">
        <v>24</v>
      </c>
    </row>
    <row r="202" spans="1:6">
      <c r="A202" s="130">
        <v>43924</v>
      </c>
      <c r="B202" s="131">
        <v>0.38575231481481481</v>
      </c>
      <c r="C202" s="132">
        <v>460</v>
      </c>
      <c r="D202" s="133">
        <v>60.52</v>
      </c>
      <c r="E202" s="134">
        <v>27839.200000000001</v>
      </c>
      <c r="F202" s="135" t="s">
        <v>24</v>
      </c>
    </row>
    <row r="203" spans="1:6">
      <c r="A203" s="130">
        <v>43924</v>
      </c>
      <c r="B203" s="131">
        <v>0.38575231481481481</v>
      </c>
      <c r="C203" s="132">
        <v>40</v>
      </c>
      <c r="D203" s="133">
        <v>60.52</v>
      </c>
      <c r="E203" s="134">
        <v>2420.8000000000002</v>
      </c>
      <c r="F203" s="135" t="s">
        <v>24</v>
      </c>
    </row>
    <row r="204" spans="1:6">
      <c r="A204" s="130">
        <v>43924</v>
      </c>
      <c r="B204" s="131">
        <v>0.39393518518518517</v>
      </c>
      <c r="C204" s="132">
        <v>104</v>
      </c>
      <c r="D204" s="133">
        <v>60.28</v>
      </c>
      <c r="E204" s="134">
        <v>6269.12</v>
      </c>
      <c r="F204" s="135" t="s">
        <v>24</v>
      </c>
    </row>
    <row r="205" spans="1:6">
      <c r="A205" s="130">
        <v>43924</v>
      </c>
      <c r="B205" s="131">
        <v>0.39393518518518517</v>
      </c>
      <c r="C205" s="132">
        <v>125</v>
      </c>
      <c r="D205" s="133">
        <v>60.28</v>
      </c>
      <c r="E205" s="134">
        <v>7535</v>
      </c>
      <c r="F205" s="135" t="s">
        <v>24</v>
      </c>
    </row>
    <row r="206" spans="1:6">
      <c r="A206" s="130">
        <v>43924</v>
      </c>
      <c r="B206" s="131">
        <v>0.39393518518518517</v>
      </c>
      <c r="C206" s="132">
        <v>146</v>
      </c>
      <c r="D206" s="133">
        <v>60.28</v>
      </c>
      <c r="E206" s="134">
        <v>8800.880000000001</v>
      </c>
      <c r="F206" s="135" t="s">
        <v>24</v>
      </c>
    </row>
    <row r="207" spans="1:6">
      <c r="A207" s="130">
        <v>43924</v>
      </c>
      <c r="B207" s="131">
        <v>0.39393518518518517</v>
      </c>
      <c r="C207" s="132">
        <v>125</v>
      </c>
      <c r="D207" s="133">
        <v>60.28</v>
      </c>
      <c r="E207" s="134">
        <v>7535</v>
      </c>
      <c r="F207" s="135" t="s">
        <v>24</v>
      </c>
    </row>
    <row r="208" spans="1:6">
      <c r="A208" s="130">
        <v>43924</v>
      </c>
      <c r="B208" s="131">
        <v>0.3958564814814815</v>
      </c>
      <c r="C208" s="132">
        <v>100</v>
      </c>
      <c r="D208" s="133">
        <v>60.2</v>
      </c>
      <c r="E208" s="134">
        <v>6020</v>
      </c>
      <c r="F208" s="135" t="s">
        <v>24</v>
      </c>
    </row>
    <row r="209" spans="1:6">
      <c r="A209" s="130">
        <v>43924</v>
      </c>
      <c r="B209" s="131">
        <v>0.3958564814814815</v>
      </c>
      <c r="C209" s="132">
        <v>100</v>
      </c>
      <c r="D209" s="133">
        <v>60.2</v>
      </c>
      <c r="E209" s="134">
        <v>6020</v>
      </c>
      <c r="F209" s="135" t="s">
        <v>24</v>
      </c>
    </row>
    <row r="210" spans="1:6">
      <c r="A210" s="130">
        <v>43924</v>
      </c>
      <c r="B210" s="131">
        <v>0.3958564814814815</v>
      </c>
      <c r="C210" s="132">
        <v>100</v>
      </c>
      <c r="D210" s="133">
        <v>60.2</v>
      </c>
      <c r="E210" s="134">
        <v>6020</v>
      </c>
      <c r="F210" s="135" t="s">
        <v>24</v>
      </c>
    </row>
    <row r="211" spans="1:6">
      <c r="A211" s="130">
        <v>43924</v>
      </c>
      <c r="B211" s="131">
        <v>0.3958564814814815</v>
      </c>
      <c r="C211" s="132">
        <v>200</v>
      </c>
      <c r="D211" s="133">
        <v>60.2</v>
      </c>
      <c r="E211" s="134">
        <v>12040</v>
      </c>
      <c r="F211" s="135" t="s">
        <v>24</v>
      </c>
    </row>
    <row r="212" spans="1:6">
      <c r="A212" s="130">
        <v>43924</v>
      </c>
      <c r="B212" s="131">
        <v>0.41060185185185188</v>
      </c>
      <c r="C212" s="132">
        <v>500</v>
      </c>
      <c r="D212" s="133">
        <v>60.04</v>
      </c>
      <c r="E212" s="134">
        <v>30020</v>
      </c>
      <c r="F212" s="135" t="s">
        <v>24</v>
      </c>
    </row>
    <row r="213" spans="1:6">
      <c r="A213" s="130">
        <v>43924</v>
      </c>
      <c r="B213" s="131">
        <v>0.41082175925925929</v>
      </c>
      <c r="C213" s="132">
        <v>35</v>
      </c>
      <c r="D213" s="133">
        <v>60.08</v>
      </c>
      <c r="E213" s="134">
        <v>2102.7999999999997</v>
      </c>
      <c r="F213" s="135" t="s">
        <v>24</v>
      </c>
    </row>
    <row r="214" spans="1:6">
      <c r="A214" s="130">
        <v>43924</v>
      </c>
      <c r="B214" s="131">
        <v>0.41082175925925929</v>
      </c>
      <c r="C214" s="132">
        <v>125</v>
      </c>
      <c r="D214" s="133">
        <v>60.08</v>
      </c>
      <c r="E214" s="134">
        <v>7510</v>
      </c>
      <c r="F214" s="135" t="s">
        <v>24</v>
      </c>
    </row>
    <row r="215" spans="1:6">
      <c r="A215" s="130">
        <v>43924</v>
      </c>
      <c r="B215" s="131">
        <v>0.41082175925925929</v>
      </c>
      <c r="C215" s="132">
        <v>112</v>
      </c>
      <c r="D215" s="133">
        <v>60.08</v>
      </c>
      <c r="E215" s="134">
        <v>6728.96</v>
      </c>
      <c r="F215" s="135" t="s">
        <v>24</v>
      </c>
    </row>
    <row r="216" spans="1:6">
      <c r="A216" s="130">
        <v>43924</v>
      </c>
      <c r="B216" s="131">
        <v>0.41082175925925929</v>
      </c>
      <c r="C216" s="132">
        <v>50</v>
      </c>
      <c r="D216" s="133">
        <v>60.08</v>
      </c>
      <c r="E216" s="134">
        <v>3004</v>
      </c>
      <c r="F216" s="135" t="s">
        <v>24</v>
      </c>
    </row>
    <row r="217" spans="1:6">
      <c r="A217" s="130">
        <v>43924</v>
      </c>
      <c r="B217" s="131">
        <v>0.41082175925925929</v>
      </c>
      <c r="C217" s="132">
        <v>125</v>
      </c>
      <c r="D217" s="133">
        <v>60.08</v>
      </c>
      <c r="E217" s="134">
        <v>7510</v>
      </c>
      <c r="F217" s="135" t="s">
        <v>24</v>
      </c>
    </row>
    <row r="218" spans="1:6">
      <c r="A218" s="130">
        <v>43924</v>
      </c>
      <c r="B218" s="131">
        <v>0.41082175925925929</v>
      </c>
      <c r="C218" s="132">
        <v>53</v>
      </c>
      <c r="D218" s="133">
        <v>60.08</v>
      </c>
      <c r="E218" s="134">
        <v>3184.24</v>
      </c>
      <c r="F218" s="135" t="s">
        <v>24</v>
      </c>
    </row>
    <row r="219" spans="1:6">
      <c r="A219" s="130">
        <v>43924</v>
      </c>
      <c r="B219" s="131">
        <v>0.41084490740740742</v>
      </c>
      <c r="C219" s="132">
        <v>200</v>
      </c>
      <c r="D219" s="133">
        <v>60.08</v>
      </c>
      <c r="E219" s="134">
        <v>12016</v>
      </c>
      <c r="F219" s="135" t="s">
        <v>24</v>
      </c>
    </row>
    <row r="220" spans="1:6">
      <c r="A220" s="130">
        <v>43924</v>
      </c>
      <c r="B220" s="131">
        <v>0.41084490740740742</v>
      </c>
      <c r="C220" s="132">
        <v>125</v>
      </c>
      <c r="D220" s="133">
        <v>60.08</v>
      </c>
      <c r="E220" s="134">
        <v>7510</v>
      </c>
      <c r="F220" s="135" t="s">
        <v>24</v>
      </c>
    </row>
    <row r="221" spans="1:6">
      <c r="A221" s="130">
        <v>43924</v>
      </c>
      <c r="B221" s="131">
        <v>0.41084490740740742</v>
      </c>
      <c r="C221" s="132">
        <v>50</v>
      </c>
      <c r="D221" s="133">
        <v>60.08</v>
      </c>
      <c r="E221" s="134">
        <v>3004</v>
      </c>
      <c r="F221" s="135" t="s">
        <v>24</v>
      </c>
    </row>
    <row r="222" spans="1:6">
      <c r="A222" s="130">
        <v>43924</v>
      </c>
      <c r="B222" s="131">
        <v>0.41084490740740742</v>
      </c>
      <c r="C222" s="132">
        <v>125</v>
      </c>
      <c r="D222" s="133">
        <v>60.08</v>
      </c>
      <c r="E222" s="134">
        <v>7510</v>
      </c>
      <c r="F222" s="135" t="s">
        <v>24</v>
      </c>
    </row>
    <row r="223" spans="1:6">
      <c r="A223" s="130">
        <v>43924</v>
      </c>
      <c r="B223" s="131">
        <v>0.41914351851851855</v>
      </c>
      <c r="C223" s="132">
        <v>50</v>
      </c>
      <c r="D223" s="133">
        <v>59.96</v>
      </c>
      <c r="E223" s="134">
        <v>2998</v>
      </c>
      <c r="F223" s="135" t="s">
        <v>24</v>
      </c>
    </row>
    <row r="224" spans="1:6">
      <c r="A224" s="130">
        <v>43924</v>
      </c>
      <c r="B224" s="131">
        <v>0.41914351851851855</v>
      </c>
      <c r="C224" s="132">
        <v>125</v>
      </c>
      <c r="D224" s="133">
        <v>59.96</v>
      </c>
      <c r="E224" s="134">
        <v>7495</v>
      </c>
      <c r="F224" s="135" t="s">
        <v>24</v>
      </c>
    </row>
    <row r="225" spans="1:6">
      <c r="A225" s="130">
        <v>43924</v>
      </c>
      <c r="B225" s="131">
        <v>0.41914351851851855</v>
      </c>
      <c r="C225" s="132">
        <v>64</v>
      </c>
      <c r="D225" s="133">
        <v>59.96</v>
      </c>
      <c r="E225" s="134">
        <v>3837.44</v>
      </c>
      <c r="F225" s="135" t="s">
        <v>24</v>
      </c>
    </row>
    <row r="226" spans="1:6">
      <c r="A226" s="130">
        <v>43924</v>
      </c>
      <c r="B226" s="131">
        <v>0.41935185185185181</v>
      </c>
      <c r="C226" s="132">
        <v>145</v>
      </c>
      <c r="D226" s="133">
        <v>60.04</v>
      </c>
      <c r="E226" s="134">
        <v>8705.7999999999993</v>
      </c>
      <c r="F226" s="135" t="s">
        <v>24</v>
      </c>
    </row>
    <row r="227" spans="1:6">
      <c r="A227" s="130">
        <v>43924</v>
      </c>
      <c r="B227" s="131">
        <v>0.41935185185185181</v>
      </c>
      <c r="C227" s="132">
        <v>90</v>
      </c>
      <c r="D227" s="133">
        <v>60.04</v>
      </c>
      <c r="E227" s="134">
        <v>5403.6</v>
      </c>
      <c r="F227" s="135" t="s">
        <v>24</v>
      </c>
    </row>
    <row r="228" spans="1:6">
      <c r="A228" s="130">
        <v>43924</v>
      </c>
      <c r="B228" s="131">
        <v>0.41935185185185181</v>
      </c>
      <c r="C228" s="132">
        <v>26</v>
      </c>
      <c r="D228" s="133">
        <v>60.04</v>
      </c>
      <c r="E228" s="134">
        <v>1561.04</v>
      </c>
      <c r="F228" s="135" t="s">
        <v>24</v>
      </c>
    </row>
    <row r="229" spans="1:6">
      <c r="A229" s="130">
        <v>43924</v>
      </c>
      <c r="B229" s="131">
        <v>0.42714120370370368</v>
      </c>
      <c r="C229" s="132">
        <v>155</v>
      </c>
      <c r="D229" s="133">
        <v>60.06</v>
      </c>
      <c r="E229" s="134">
        <v>9309.3000000000011</v>
      </c>
      <c r="F229" s="135" t="s">
        <v>24</v>
      </c>
    </row>
    <row r="230" spans="1:6">
      <c r="A230" s="130">
        <v>43924</v>
      </c>
      <c r="B230" s="131">
        <v>0.42714120370370368</v>
      </c>
      <c r="C230" s="132">
        <v>345</v>
      </c>
      <c r="D230" s="133">
        <v>60.06</v>
      </c>
      <c r="E230" s="134">
        <v>20720.7</v>
      </c>
      <c r="F230" s="135" t="s">
        <v>24</v>
      </c>
    </row>
    <row r="231" spans="1:6">
      <c r="A231" s="130">
        <v>43924</v>
      </c>
      <c r="B231" s="131">
        <v>0.43204861111111109</v>
      </c>
      <c r="C231" s="132">
        <v>500</v>
      </c>
      <c r="D231" s="133">
        <v>60.1</v>
      </c>
      <c r="E231" s="134">
        <v>30050</v>
      </c>
      <c r="F231" s="135" t="s">
        <v>24</v>
      </c>
    </row>
    <row r="232" spans="1:6">
      <c r="A232" s="130">
        <v>43924</v>
      </c>
      <c r="B232" s="131">
        <v>0.45940972222222221</v>
      </c>
      <c r="C232" s="132">
        <v>74</v>
      </c>
      <c r="D232" s="133">
        <v>60.58</v>
      </c>
      <c r="E232" s="134">
        <v>4482.92</v>
      </c>
      <c r="F232" s="135" t="s">
        <v>24</v>
      </c>
    </row>
    <row r="233" spans="1:6">
      <c r="A233" s="130">
        <v>43924</v>
      </c>
      <c r="B233" s="131">
        <v>0.45940972222222221</v>
      </c>
      <c r="C233" s="132">
        <v>66</v>
      </c>
      <c r="D233" s="133">
        <v>60.58</v>
      </c>
      <c r="E233" s="134">
        <v>3998.2799999999997</v>
      </c>
      <c r="F233" s="135" t="s">
        <v>24</v>
      </c>
    </row>
    <row r="234" spans="1:6">
      <c r="A234" s="130">
        <v>43924</v>
      </c>
      <c r="B234" s="131">
        <v>0.45940972222222221</v>
      </c>
      <c r="C234" s="132">
        <v>61</v>
      </c>
      <c r="D234" s="133">
        <v>60.58</v>
      </c>
      <c r="E234" s="134">
        <v>3695.38</v>
      </c>
      <c r="F234" s="135" t="s">
        <v>24</v>
      </c>
    </row>
    <row r="235" spans="1:6">
      <c r="A235" s="130">
        <v>43924</v>
      </c>
      <c r="B235" s="131">
        <v>0.45940972222222221</v>
      </c>
      <c r="C235" s="132">
        <v>7</v>
      </c>
      <c r="D235" s="133">
        <v>60.58</v>
      </c>
      <c r="E235" s="134">
        <v>424.06</v>
      </c>
      <c r="F235" s="135" t="s">
        <v>24</v>
      </c>
    </row>
    <row r="236" spans="1:6">
      <c r="A236" s="130">
        <v>43924</v>
      </c>
      <c r="B236" s="131">
        <v>0.45940972222222221</v>
      </c>
      <c r="C236" s="132">
        <v>61</v>
      </c>
      <c r="D236" s="133">
        <v>60.58</v>
      </c>
      <c r="E236" s="134">
        <v>3695.38</v>
      </c>
      <c r="F236" s="135" t="s">
        <v>24</v>
      </c>
    </row>
    <row r="237" spans="1:6">
      <c r="A237" s="130">
        <v>43924</v>
      </c>
      <c r="B237" s="131">
        <v>0.45940972222222221</v>
      </c>
      <c r="C237" s="132">
        <v>125</v>
      </c>
      <c r="D237" s="133">
        <v>60.58</v>
      </c>
      <c r="E237" s="134">
        <v>7572.5</v>
      </c>
      <c r="F237" s="135" t="s">
        <v>24</v>
      </c>
    </row>
    <row r="238" spans="1:6">
      <c r="A238" s="130">
        <v>43924</v>
      </c>
      <c r="B238" s="131">
        <v>0.45940972222222221</v>
      </c>
      <c r="C238" s="132">
        <v>59</v>
      </c>
      <c r="D238" s="133">
        <v>60.58</v>
      </c>
      <c r="E238" s="134">
        <v>3574.22</v>
      </c>
      <c r="F238" s="135" t="s">
        <v>24</v>
      </c>
    </row>
    <row r="239" spans="1:6">
      <c r="A239" s="130">
        <v>43924</v>
      </c>
      <c r="B239" s="131">
        <v>0.45940972222222221</v>
      </c>
      <c r="C239" s="132">
        <v>47</v>
      </c>
      <c r="D239" s="133">
        <v>60.58</v>
      </c>
      <c r="E239" s="134">
        <v>2847.2599999999998</v>
      </c>
      <c r="F239" s="135" t="s">
        <v>24</v>
      </c>
    </row>
    <row r="240" spans="1:6">
      <c r="A240" s="130">
        <v>43924</v>
      </c>
      <c r="B240" s="131">
        <v>0.46825231481481483</v>
      </c>
      <c r="C240" s="132">
        <v>500</v>
      </c>
      <c r="D240" s="133">
        <v>60.32</v>
      </c>
      <c r="E240" s="134">
        <v>30160</v>
      </c>
      <c r="F240" s="135" t="s">
        <v>24</v>
      </c>
    </row>
    <row r="241" spans="1:6">
      <c r="A241" s="130">
        <v>43924</v>
      </c>
      <c r="B241" s="131">
        <v>0.47184027777777776</v>
      </c>
      <c r="C241" s="132">
        <v>84</v>
      </c>
      <c r="D241" s="133">
        <v>60.22</v>
      </c>
      <c r="E241" s="134">
        <v>5058.4799999999996</v>
      </c>
      <c r="F241" s="135" t="s">
        <v>24</v>
      </c>
    </row>
    <row r="242" spans="1:6">
      <c r="A242" s="130">
        <v>43924</v>
      </c>
      <c r="B242" s="131">
        <v>0.47184027777777776</v>
      </c>
      <c r="C242" s="132">
        <v>61</v>
      </c>
      <c r="D242" s="133">
        <v>60.22</v>
      </c>
      <c r="E242" s="134">
        <v>3673.42</v>
      </c>
      <c r="F242" s="135" t="s">
        <v>24</v>
      </c>
    </row>
    <row r="243" spans="1:6">
      <c r="A243" s="130">
        <v>43924</v>
      </c>
      <c r="B243" s="131">
        <v>0.47184027777777776</v>
      </c>
      <c r="C243" s="132">
        <v>65</v>
      </c>
      <c r="D243" s="133">
        <v>60.22</v>
      </c>
      <c r="E243" s="134">
        <v>3914.2999999999997</v>
      </c>
      <c r="F243" s="135" t="s">
        <v>24</v>
      </c>
    </row>
    <row r="244" spans="1:6">
      <c r="A244" s="130">
        <v>43924</v>
      </c>
      <c r="B244" s="131">
        <v>0.47184027777777776</v>
      </c>
      <c r="C244" s="132">
        <v>90</v>
      </c>
      <c r="D244" s="133">
        <v>60.22</v>
      </c>
      <c r="E244" s="134">
        <v>5419.8</v>
      </c>
      <c r="F244" s="135" t="s">
        <v>24</v>
      </c>
    </row>
    <row r="245" spans="1:6">
      <c r="A245" s="130">
        <v>43924</v>
      </c>
      <c r="B245" s="131">
        <v>0.47184027777777776</v>
      </c>
      <c r="C245" s="132">
        <v>125</v>
      </c>
      <c r="D245" s="133">
        <v>60.22</v>
      </c>
      <c r="E245" s="134">
        <v>7527.5</v>
      </c>
      <c r="F245" s="135" t="s">
        <v>24</v>
      </c>
    </row>
    <row r="246" spans="1:6">
      <c r="A246" s="130">
        <v>43924</v>
      </c>
      <c r="B246" s="131">
        <v>0.47184027777777776</v>
      </c>
      <c r="C246" s="132">
        <v>50</v>
      </c>
      <c r="D246" s="133">
        <v>60.22</v>
      </c>
      <c r="E246" s="134">
        <v>3011</v>
      </c>
      <c r="F246" s="135" t="s">
        <v>24</v>
      </c>
    </row>
    <row r="247" spans="1:6">
      <c r="A247" s="130">
        <v>43924</v>
      </c>
      <c r="B247" s="131">
        <v>0.47184027777777776</v>
      </c>
      <c r="C247" s="132">
        <v>25</v>
      </c>
      <c r="D247" s="133">
        <v>60.22</v>
      </c>
      <c r="E247" s="134">
        <v>1505.5</v>
      </c>
      <c r="F247" s="135" t="s">
        <v>24</v>
      </c>
    </row>
    <row r="248" spans="1:6">
      <c r="A248" s="130">
        <v>43924</v>
      </c>
      <c r="B248" s="131">
        <v>0.47776620370370365</v>
      </c>
      <c r="C248" s="132">
        <v>262</v>
      </c>
      <c r="D248" s="133">
        <v>60.1</v>
      </c>
      <c r="E248" s="134">
        <v>15746.2</v>
      </c>
      <c r="F248" s="135" t="s">
        <v>24</v>
      </c>
    </row>
    <row r="249" spans="1:6">
      <c r="A249" s="130">
        <v>43924</v>
      </c>
      <c r="B249" s="131">
        <v>0.47776620370370365</v>
      </c>
      <c r="C249" s="132">
        <v>3</v>
      </c>
      <c r="D249" s="133">
        <v>60.1</v>
      </c>
      <c r="E249" s="134">
        <v>180.3</v>
      </c>
      <c r="F249" s="135" t="s">
        <v>24</v>
      </c>
    </row>
    <row r="250" spans="1:6">
      <c r="A250" s="130">
        <v>43924</v>
      </c>
      <c r="B250" s="131">
        <v>0.47776620370370365</v>
      </c>
      <c r="C250" s="132">
        <v>235</v>
      </c>
      <c r="D250" s="133">
        <v>60.1</v>
      </c>
      <c r="E250" s="134">
        <v>14123.5</v>
      </c>
      <c r="F250" s="135" t="s">
        <v>24</v>
      </c>
    </row>
    <row r="251" spans="1:6">
      <c r="A251" s="130">
        <v>43924</v>
      </c>
      <c r="B251" s="131">
        <v>0.48557870370370365</v>
      </c>
      <c r="C251" s="132">
        <v>114</v>
      </c>
      <c r="D251" s="133">
        <v>60.28</v>
      </c>
      <c r="E251" s="134">
        <v>6871.92</v>
      </c>
      <c r="F251" s="135" t="s">
        <v>24</v>
      </c>
    </row>
    <row r="252" spans="1:6">
      <c r="A252" s="130">
        <v>43924</v>
      </c>
      <c r="B252" s="131">
        <v>0.48557870370370365</v>
      </c>
      <c r="C252" s="132">
        <v>67</v>
      </c>
      <c r="D252" s="133">
        <v>60.28</v>
      </c>
      <c r="E252" s="134">
        <v>4038.76</v>
      </c>
      <c r="F252" s="135" t="s">
        <v>24</v>
      </c>
    </row>
    <row r="253" spans="1:6">
      <c r="A253" s="130">
        <v>43924</v>
      </c>
      <c r="B253" s="131">
        <v>0.48557870370370365</v>
      </c>
      <c r="C253" s="132">
        <v>25</v>
      </c>
      <c r="D253" s="133">
        <v>60.28</v>
      </c>
      <c r="E253" s="134">
        <v>1507</v>
      </c>
      <c r="F253" s="135" t="s">
        <v>24</v>
      </c>
    </row>
    <row r="254" spans="1:6">
      <c r="A254" s="130">
        <v>43924</v>
      </c>
      <c r="B254" s="131">
        <v>0.48557870370370365</v>
      </c>
      <c r="C254" s="132">
        <v>294</v>
      </c>
      <c r="D254" s="133">
        <v>60.28</v>
      </c>
      <c r="E254" s="134">
        <v>17722.32</v>
      </c>
      <c r="F254" s="135" t="s">
        <v>24</v>
      </c>
    </row>
    <row r="255" spans="1:6">
      <c r="A255" s="130">
        <v>43924</v>
      </c>
      <c r="B255" s="131">
        <v>0.49704861111111115</v>
      </c>
      <c r="C255" s="132">
        <v>63</v>
      </c>
      <c r="D255" s="133">
        <v>60.44</v>
      </c>
      <c r="E255" s="134">
        <v>3807.72</v>
      </c>
      <c r="F255" s="135" t="s">
        <v>24</v>
      </c>
    </row>
    <row r="256" spans="1:6">
      <c r="A256" s="130">
        <v>43924</v>
      </c>
      <c r="B256" s="131">
        <v>0.49704861111111115</v>
      </c>
      <c r="C256" s="132">
        <v>125</v>
      </c>
      <c r="D256" s="133">
        <v>60.44</v>
      </c>
      <c r="E256" s="134">
        <v>7555</v>
      </c>
      <c r="F256" s="135" t="s">
        <v>24</v>
      </c>
    </row>
    <row r="257" spans="1:6">
      <c r="A257" s="130">
        <v>43924</v>
      </c>
      <c r="B257" s="131">
        <v>0.49704861111111115</v>
      </c>
      <c r="C257" s="132">
        <v>116</v>
      </c>
      <c r="D257" s="133">
        <v>60.44</v>
      </c>
      <c r="E257" s="134">
        <v>7011.04</v>
      </c>
      <c r="F257" s="135" t="s">
        <v>24</v>
      </c>
    </row>
    <row r="258" spans="1:6">
      <c r="A258" s="130">
        <v>43924</v>
      </c>
      <c r="B258" s="131">
        <v>0.49704861111111115</v>
      </c>
      <c r="C258" s="132">
        <v>108</v>
      </c>
      <c r="D258" s="133">
        <v>60.44</v>
      </c>
      <c r="E258" s="134">
        <v>6527.5199999999995</v>
      </c>
      <c r="F258" s="135" t="s">
        <v>24</v>
      </c>
    </row>
    <row r="259" spans="1:6">
      <c r="A259" s="130">
        <v>43924</v>
      </c>
      <c r="B259" s="131">
        <v>0.49704861111111115</v>
      </c>
      <c r="C259" s="132">
        <v>25</v>
      </c>
      <c r="D259" s="133">
        <v>60.44</v>
      </c>
      <c r="E259" s="134">
        <v>1511</v>
      </c>
      <c r="F259" s="135" t="s">
        <v>24</v>
      </c>
    </row>
    <row r="260" spans="1:6">
      <c r="A260" s="130">
        <v>43924</v>
      </c>
      <c r="B260" s="131">
        <v>0.49704861111111115</v>
      </c>
      <c r="C260" s="132">
        <v>63</v>
      </c>
      <c r="D260" s="133">
        <v>60.44</v>
      </c>
      <c r="E260" s="134">
        <v>3807.72</v>
      </c>
      <c r="F260" s="135" t="s">
        <v>24</v>
      </c>
    </row>
    <row r="261" spans="1:6">
      <c r="A261" s="130">
        <v>43924</v>
      </c>
      <c r="B261" s="131">
        <v>0.50138888888888888</v>
      </c>
      <c r="C261" s="132">
        <v>190</v>
      </c>
      <c r="D261" s="133">
        <v>60.48</v>
      </c>
      <c r="E261" s="134">
        <v>11491.199999999999</v>
      </c>
      <c r="F261" s="135" t="s">
        <v>24</v>
      </c>
    </row>
    <row r="262" spans="1:6">
      <c r="A262" s="130">
        <v>43924</v>
      </c>
      <c r="B262" s="131">
        <v>0.50138888888888888</v>
      </c>
      <c r="C262" s="132">
        <v>64</v>
      </c>
      <c r="D262" s="133">
        <v>60.48</v>
      </c>
      <c r="E262" s="134">
        <v>3870.72</v>
      </c>
      <c r="F262" s="135" t="s">
        <v>24</v>
      </c>
    </row>
    <row r="263" spans="1:6">
      <c r="A263" s="130">
        <v>43924</v>
      </c>
      <c r="B263" s="131">
        <v>0.50138888888888888</v>
      </c>
      <c r="C263" s="132">
        <v>121</v>
      </c>
      <c r="D263" s="133">
        <v>60.48</v>
      </c>
      <c r="E263" s="134">
        <v>7318.08</v>
      </c>
      <c r="F263" s="135" t="s">
        <v>24</v>
      </c>
    </row>
    <row r="264" spans="1:6">
      <c r="A264" s="130">
        <v>43924</v>
      </c>
      <c r="B264" s="131">
        <v>0.50138888888888888</v>
      </c>
      <c r="C264" s="132">
        <v>125</v>
      </c>
      <c r="D264" s="133">
        <v>60.48</v>
      </c>
      <c r="E264" s="134">
        <v>7560</v>
      </c>
      <c r="F264" s="135" t="s">
        <v>24</v>
      </c>
    </row>
    <row r="265" spans="1:6">
      <c r="A265" s="130">
        <v>43924</v>
      </c>
      <c r="B265" s="131">
        <v>0.54164351851851855</v>
      </c>
      <c r="C265" s="132">
        <v>200</v>
      </c>
      <c r="D265" s="133">
        <v>60.4</v>
      </c>
      <c r="E265" s="134">
        <v>12080</v>
      </c>
      <c r="F265" s="135" t="s">
        <v>24</v>
      </c>
    </row>
    <row r="266" spans="1:6">
      <c r="A266" s="130">
        <v>43924</v>
      </c>
      <c r="B266" s="131">
        <v>0.54164351851851855</v>
      </c>
      <c r="C266" s="132">
        <v>300</v>
      </c>
      <c r="D266" s="133">
        <v>60.4</v>
      </c>
      <c r="E266" s="134">
        <v>18120</v>
      </c>
      <c r="F266" s="135" t="s">
        <v>24</v>
      </c>
    </row>
    <row r="267" spans="1:6">
      <c r="A267" s="130">
        <v>43924</v>
      </c>
      <c r="B267" s="131">
        <v>0.54685185185185181</v>
      </c>
      <c r="C267" s="132">
        <v>100</v>
      </c>
      <c r="D267" s="133">
        <v>60.5</v>
      </c>
      <c r="E267" s="134">
        <v>6050</v>
      </c>
      <c r="F267" s="135" t="s">
        <v>24</v>
      </c>
    </row>
    <row r="268" spans="1:6">
      <c r="A268" s="130">
        <v>43924</v>
      </c>
      <c r="B268" s="131">
        <v>0.54685185185185181</v>
      </c>
      <c r="C268" s="132">
        <v>102</v>
      </c>
      <c r="D268" s="133">
        <v>60.5</v>
      </c>
      <c r="E268" s="134">
        <v>6171</v>
      </c>
      <c r="F268" s="135" t="s">
        <v>24</v>
      </c>
    </row>
    <row r="269" spans="1:6">
      <c r="A269" s="130">
        <v>43924</v>
      </c>
      <c r="B269" s="131">
        <v>0.54685185185185181</v>
      </c>
      <c r="C269" s="132">
        <v>73</v>
      </c>
      <c r="D269" s="133">
        <v>60.5</v>
      </c>
      <c r="E269" s="134">
        <v>4416.5</v>
      </c>
      <c r="F269" s="135" t="s">
        <v>24</v>
      </c>
    </row>
    <row r="270" spans="1:6">
      <c r="A270" s="130">
        <v>43924</v>
      </c>
      <c r="B270" s="131">
        <v>0.54685185185185181</v>
      </c>
      <c r="C270" s="132">
        <v>62</v>
      </c>
      <c r="D270" s="133">
        <v>60.5</v>
      </c>
      <c r="E270" s="134">
        <v>3751</v>
      </c>
      <c r="F270" s="135" t="s">
        <v>24</v>
      </c>
    </row>
    <row r="271" spans="1:6">
      <c r="A271" s="130">
        <v>43924</v>
      </c>
      <c r="B271" s="131">
        <v>0.54685185185185181</v>
      </c>
      <c r="C271" s="132">
        <v>125</v>
      </c>
      <c r="D271" s="133">
        <v>60.5</v>
      </c>
      <c r="E271" s="134">
        <v>7562.5</v>
      </c>
      <c r="F271" s="135" t="s">
        <v>24</v>
      </c>
    </row>
    <row r="272" spans="1:6">
      <c r="A272" s="130">
        <v>43924</v>
      </c>
      <c r="B272" s="131">
        <v>0.54685185185185181</v>
      </c>
      <c r="C272" s="132">
        <v>25</v>
      </c>
      <c r="D272" s="133">
        <v>60.5</v>
      </c>
      <c r="E272" s="134">
        <v>1512.5</v>
      </c>
      <c r="F272" s="135" t="s">
        <v>24</v>
      </c>
    </row>
    <row r="273" spans="1:6">
      <c r="A273" s="130">
        <v>43924</v>
      </c>
      <c r="B273" s="131">
        <v>0.54685185185185181</v>
      </c>
      <c r="C273" s="132">
        <v>13</v>
      </c>
      <c r="D273" s="133">
        <v>60.48</v>
      </c>
      <c r="E273" s="134">
        <v>786.24</v>
      </c>
      <c r="F273" s="135" t="s">
        <v>24</v>
      </c>
    </row>
    <row r="274" spans="1:6">
      <c r="A274" s="130">
        <v>43924</v>
      </c>
      <c r="B274" s="131">
        <v>0.55633101851851852</v>
      </c>
      <c r="C274" s="132">
        <v>50</v>
      </c>
      <c r="D274" s="133">
        <v>60.6</v>
      </c>
      <c r="E274" s="134">
        <v>3030</v>
      </c>
      <c r="F274" s="135" t="s">
        <v>24</v>
      </c>
    </row>
    <row r="275" spans="1:6">
      <c r="A275" s="130">
        <v>43924</v>
      </c>
      <c r="B275" s="131">
        <v>0.55712962962962953</v>
      </c>
      <c r="C275" s="132">
        <v>250</v>
      </c>
      <c r="D275" s="133">
        <v>60.6</v>
      </c>
      <c r="E275" s="134">
        <v>15150</v>
      </c>
      <c r="F275" s="135" t="s">
        <v>24</v>
      </c>
    </row>
    <row r="276" spans="1:6">
      <c r="A276" s="130">
        <v>43924</v>
      </c>
      <c r="B276" s="131">
        <v>0.55712962962962953</v>
      </c>
      <c r="C276" s="132">
        <v>200</v>
      </c>
      <c r="D276" s="133">
        <v>60.6</v>
      </c>
      <c r="E276" s="134">
        <v>12120</v>
      </c>
      <c r="F276" s="135" t="s">
        <v>24</v>
      </c>
    </row>
    <row r="277" spans="1:6">
      <c r="A277" s="130">
        <v>43924</v>
      </c>
      <c r="B277" s="131">
        <v>0.56777777777777771</v>
      </c>
      <c r="C277" s="132">
        <v>124</v>
      </c>
      <c r="D277" s="133">
        <v>60.66</v>
      </c>
      <c r="E277" s="134">
        <v>7521.8399999999992</v>
      </c>
      <c r="F277" s="135" t="s">
        <v>24</v>
      </c>
    </row>
    <row r="278" spans="1:6">
      <c r="A278" s="130">
        <v>43924</v>
      </c>
      <c r="B278" s="131">
        <v>0.56777777777777771</v>
      </c>
      <c r="C278" s="132">
        <v>59</v>
      </c>
      <c r="D278" s="133">
        <v>60.66</v>
      </c>
      <c r="E278" s="134">
        <v>3578.9399999999996</v>
      </c>
      <c r="F278" s="135" t="s">
        <v>24</v>
      </c>
    </row>
    <row r="279" spans="1:6">
      <c r="A279" s="130">
        <v>43924</v>
      </c>
      <c r="B279" s="131">
        <v>0.56777777777777771</v>
      </c>
      <c r="C279" s="132">
        <v>125</v>
      </c>
      <c r="D279" s="133">
        <v>60.66</v>
      </c>
      <c r="E279" s="134">
        <v>7582.5</v>
      </c>
      <c r="F279" s="135" t="s">
        <v>24</v>
      </c>
    </row>
    <row r="280" spans="1:6">
      <c r="A280" s="130">
        <v>43924</v>
      </c>
      <c r="B280" s="131">
        <v>0.56777777777777771</v>
      </c>
      <c r="C280" s="132">
        <v>107</v>
      </c>
      <c r="D280" s="133">
        <v>60.66</v>
      </c>
      <c r="E280" s="134">
        <v>6490.62</v>
      </c>
      <c r="F280" s="135" t="s">
        <v>24</v>
      </c>
    </row>
    <row r="281" spans="1:6">
      <c r="A281" s="130">
        <v>43924</v>
      </c>
      <c r="B281" s="131">
        <v>0.56777777777777771</v>
      </c>
      <c r="C281" s="132">
        <v>25</v>
      </c>
      <c r="D281" s="133">
        <v>60.66</v>
      </c>
      <c r="E281" s="134">
        <v>1516.5</v>
      </c>
      <c r="F281" s="135" t="s">
        <v>24</v>
      </c>
    </row>
    <row r="282" spans="1:6">
      <c r="A282" s="130">
        <v>43924</v>
      </c>
      <c r="B282" s="131">
        <v>0.56777777777777771</v>
      </c>
      <c r="C282" s="132">
        <v>60</v>
      </c>
      <c r="D282" s="133">
        <v>60.66</v>
      </c>
      <c r="E282" s="134">
        <v>3639.6</v>
      </c>
      <c r="F282" s="135" t="s">
        <v>24</v>
      </c>
    </row>
    <row r="283" spans="1:6">
      <c r="A283" s="130">
        <v>43924</v>
      </c>
      <c r="B283" s="131">
        <v>0.56966435185185194</v>
      </c>
      <c r="C283" s="132">
        <v>39</v>
      </c>
      <c r="D283" s="133">
        <v>60.58</v>
      </c>
      <c r="E283" s="134">
        <v>2362.62</v>
      </c>
      <c r="F283" s="135" t="s">
        <v>24</v>
      </c>
    </row>
    <row r="284" spans="1:6">
      <c r="A284" s="130">
        <v>43924</v>
      </c>
      <c r="B284" s="131">
        <v>0.56966435185185194</v>
      </c>
      <c r="C284" s="132">
        <v>182</v>
      </c>
      <c r="D284" s="133">
        <v>60.58</v>
      </c>
      <c r="E284" s="134">
        <v>11025.56</v>
      </c>
      <c r="F284" s="135" t="s">
        <v>24</v>
      </c>
    </row>
    <row r="285" spans="1:6">
      <c r="A285" s="130">
        <v>43924</v>
      </c>
      <c r="B285" s="131">
        <v>0.56966435185185194</v>
      </c>
      <c r="C285" s="132">
        <v>279</v>
      </c>
      <c r="D285" s="133">
        <v>60.58</v>
      </c>
      <c r="E285" s="134">
        <v>16901.82</v>
      </c>
      <c r="F285" s="135" t="s">
        <v>24</v>
      </c>
    </row>
    <row r="286" spans="1:6">
      <c r="A286" s="130">
        <v>43924</v>
      </c>
      <c r="B286" s="131">
        <v>0.58106481481481476</v>
      </c>
      <c r="C286" s="132">
        <v>500</v>
      </c>
      <c r="D286" s="133">
        <v>60.82</v>
      </c>
      <c r="E286" s="134">
        <v>30410</v>
      </c>
      <c r="F286" s="135" t="s">
        <v>24</v>
      </c>
    </row>
    <row r="287" spans="1:6">
      <c r="A287" s="130">
        <v>43924</v>
      </c>
      <c r="B287" s="131">
        <v>0.58459490740740738</v>
      </c>
      <c r="C287" s="132">
        <v>500</v>
      </c>
      <c r="D287" s="133">
        <v>60.68</v>
      </c>
      <c r="E287" s="134">
        <v>30340</v>
      </c>
      <c r="F287" s="135" t="s">
        <v>24</v>
      </c>
    </row>
    <row r="288" spans="1:6">
      <c r="A288" s="130">
        <v>43924</v>
      </c>
      <c r="B288" s="131">
        <v>0.59543981481481489</v>
      </c>
      <c r="C288" s="132">
        <v>181</v>
      </c>
      <c r="D288" s="133">
        <v>60.68</v>
      </c>
      <c r="E288" s="134">
        <v>10983.08</v>
      </c>
      <c r="F288" s="135" t="s">
        <v>24</v>
      </c>
    </row>
    <row r="289" spans="1:6">
      <c r="A289" s="130">
        <v>43924</v>
      </c>
      <c r="B289" s="131">
        <v>0.59543981481481489</v>
      </c>
      <c r="C289" s="132">
        <v>169</v>
      </c>
      <c r="D289" s="133">
        <v>60.68</v>
      </c>
      <c r="E289" s="134">
        <v>10254.92</v>
      </c>
      <c r="F289" s="135" t="s">
        <v>24</v>
      </c>
    </row>
    <row r="290" spans="1:6">
      <c r="A290" s="130">
        <v>43924</v>
      </c>
      <c r="B290" s="131">
        <v>0.59543981481481489</v>
      </c>
      <c r="C290" s="132">
        <v>25</v>
      </c>
      <c r="D290" s="133">
        <v>60.68</v>
      </c>
      <c r="E290" s="134">
        <v>1517</v>
      </c>
      <c r="F290" s="135" t="s">
        <v>24</v>
      </c>
    </row>
    <row r="291" spans="1:6">
      <c r="A291" s="130">
        <v>43924</v>
      </c>
      <c r="B291" s="131">
        <v>0.59543981481481489</v>
      </c>
      <c r="C291" s="132">
        <v>125</v>
      </c>
      <c r="D291" s="133">
        <v>60.68</v>
      </c>
      <c r="E291" s="134">
        <v>7585</v>
      </c>
      <c r="F291" s="135" t="s">
        <v>24</v>
      </c>
    </row>
    <row r="292" spans="1:6">
      <c r="A292" s="130">
        <v>43924</v>
      </c>
      <c r="B292" s="131">
        <v>0.60297453703703707</v>
      </c>
      <c r="C292" s="132">
        <v>500</v>
      </c>
      <c r="D292" s="133">
        <v>60.56</v>
      </c>
      <c r="E292" s="134">
        <v>30280</v>
      </c>
      <c r="F292" s="135" t="s">
        <v>24</v>
      </c>
    </row>
    <row r="293" spans="1:6">
      <c r="A293" s="130">
        <v>43924</v>
      </c>
      <c r="B293" s="131">
        <v>0.60689814814814813</v>
      </c>
      <c r="C293" s="132">
        <v>500</v>
      </c>
      <c r="D293" s="133">
        <v>60.66</v>
      </c>
      <c r="E293" s="134">
        <v>30330</v>
      </c>
      <c r="F293" s="135" t="s">
        <v>24</v>
      </c>
    </row>
    <row r="294" spans="1:6">
      <c r="A294" s="130">
        <v>43924</v>
      </c>
      <c r="B294" s="131">
        <v>0.60820601851851863</v>
      </c>
      <c r="C294" s="132">
        <v>500</v>
      </c>
      <c r="D294" s="133">
        <v>60.56</v>
      </c>
      <c r="E294" s="134">
        <v>30280</v>
      </c>
      <c r="F294" s="135" t="s">
        <v>24</v>
      </c>
    </row>
    <row r="295" spans="1:6">
      <c r="A295" s="130">
        <v>43924</v>
      </c>
      <c r="B295" s="131">
        <v>0.60961805555555548</v>
      </c>
      <c r="C295" s="132">
        <v>350</v>
      </c>
      <c r="D295" s="133">
        <v>60.5</v>
      </c>
      <c r="E295" s="134">
        <v>21175</v>
      </c>
      <c r="F295" s="135" t="s">
        <v>24</v>
      </c>
    </row>
    <row r="296" spans="1:6">
      <c r="A296" s="130">
        <v>43924</v>
      </c>
      <c r="B296" s="131">
        <v>0.60961805555555548</v>
      </c>
      <c r="C296" s="132">
        <v>72</v>
      </c>
      <c r="D296" s="133">
        <v>60.5</v>
      </c>
      <c r="E296" s="134">
        <v>4356</v>
      </c>
      <c r="F296" s="135" t="s">
        <v>24</v>
      </c>
    </row>
    <row r="297" spans="1:6">
      <c r="A297" s="130">
        <v>43924</v>
      </c>
      <c r="B297" s="131">
        <v>0.60961805555555548</v>
      </c>
      <c r="C297" s="132">
        <v>78</v>
      </c>
      <c r="D297" s="133">
        <v>60.5</v>
      </c>
      <c r="E297" s="134">
        <v>4719</v>
      </c>
      <c r="F297" s="135" t="s">
        <v>24</v>
      </c>
    </row>
    <row r="298" spans="1:6">
      <c r="A298" s="130">
        <v>43924</v>
      </c>
      <c r="B298" s="131">
        <v>0.62868055555555546</v>
      </c>
      <c r="C298" s="132">
        <v>191</v>
      </c>
      <c r="D298" s="133">
        <v>60.78</v>
      </c>
      <c r="E298" s="134">
        <v>11608.98</v>
      </c>
      <c r="F298" s="135" t="s">
        <v>24</v>
      </c>
    </row>
    <row r="299" spans="1:6">
      <c r="A299" s="130">
        <v>43924</v>
      </c>
      <c r="B299" s="131">
        <v>0.62868055555555546</v>
      </c>
      <c r="C299" s="132">
        <v>73</v>
      </c>
      <c r="D299" s="133">
        <v>60.78</v>
      </c>
      <c r="E299" s="134">
        <v>4436.9400000000005</v>
      </c>
      <c r="F299" s="135" t="s">
        <v>24</v>
      </c>
    </row>
    <row r="300" spans="1:6">
      <c r="A300" s="130">
        <v>43924</v>
      </c>
      <c r="B300" s="131">
        <v>0.62868055555555546</v>
      </c>
      <c r="C300" s="132">
        <v>50</v>
      </c>
      <c r="D300" s="133">
        <v>60.78</v>
      </c>
      <c r="E300" s="134">
        <v>3039</v>
      </c>
      <c r="F300" s="135" t="s">
        <v>24</v>
      </c>
    </row>
    <row r="301" spans="1:6">
      <c r="A301" s="130">
        <v>43924</v>
      </c>
      <c r="B301" s="131">
        <v>0.62868055555555546</v>
      </c>
      <c r="C301" s="132">
        <v>125</v>
      </c>
      <c r="D301" s="133">
        <v>60.78</v>
      </c>
      <c r="E301" s="134">
        <v>7597.5</v>
      </c>
      <c r="F301" s="135" t="s">
        <v>24</v>
      </c>
    </row>
    <row r="302" spans="1:6">
      <c r="A302" s="130">
        <v>43924</v>
      </c>
      <c r="B302" s="131">
        <v>0.62868055555555546</v>
      </c>
      <c r="C302" s="132">
        <v>61</v>
      </c>
      <c r="D302" s="133">
        <v>60.78</v>
      </c>
      <c r="E302" s="134">
        <v>3707.58</v>
      </c>
      <c r="F302" s="135" t="s">
        <v>24</v>
      </c>
    </row>
    <row r="303" spans="1:6">
      <c r="A303" s="130">
        <v>43924</v>
      </c>
      <c r="B303" s="131">
        <v>0.64523148148148157</v>
      </c>
      <c r="C303" s="132">
        <v>500</v>
      </c>
      <c r="D303" s="133">
        <v>60.78</v>
      </c>
      <c r="E303" s="134">
        <v>30390</v>
      </c>
      <c r="F303" s="135" t="s">
        <v>24</v>
      </c>
    </row>
    <row r="304" spans="1:6">
      <c r="A304" s="130">
        <v>43924</v>
      </c>
      <c r="B304" s="131">
        <v>0.66843750000000002</v>
      </c>
      <c r="C304" s="132">
        <v>150</v>
      </c>
      <c r="D304" s="133">
        <v>61.18</v>
      </c>
      <c r="E304" s="134">
        <v>9177</v>
      </c>
      <c r="F304" s="135" t="s">
        <v>24</v>
      </c>
    </row>
    <row r="305" spans="1:6">
      <c r="A305" s="130">
        <v>43924</v>
      </c>
      <c r="B305" s="131">
        <v>0.66843750000000002</v>
      </c>
      <c r="C305" s="132">
        <v>50</v>
      </c>
      <c r="D305" s="133">
        <v>61.18</v>
      </c>
      <c r="E305" s="134">
        <v>3059</v>
      </c>
      <c r="F305" s="135" t="s">
        <v>24</v>
      </c>
    </row>
    <row r="306" spans="1:6">
      <c r="A306" s="130">
        <v>43924</v>
      </c>
      <c r="B306" s="131">
        <v>0.66843750000000002</v>
      </c>
      <c r="C306" s="132">
        <v>100</v>
      </c>
      <c r="D306" s="133">
        <v>61.18</v>
      </c>
      <c r="E306" s="134">
        <v>6118</v>
      </c>
      <c r="F306" s="135" t="s">
        <v>24</v>
      </c>
    </row>
    <row r="307" spans="1:6">
      <c r="A307" s="130">
        <v>43924</v>
      </c>
      <c r="B307" s="131">
        <v>0.66843750000000002</v>
      </c>
      <c r="C307" s="132">
        <v>150</v>
      </c>
      <c r="D307" s="133">
        <v>61.18</v>
      </c>
      <c r="E307" s="134">
        <v>9177</v>
      </c>
      <c r="F307" s="135" t="s">
        <v>24</v>
      </c>
    </row>
    <row r="308" spans="1:6">
      <c r="A308" s="130">
        <v>43924</v>
      </c>
      <c r="B308" s="131">
        <v>0.66843750000000002</v>
      </c>
      <c r="C308" s="132">
        <v>50</v>
      </c>
      <c r="D308" s="133">
        <v>61.18</v>
      </c>
      <c r="E308" s="134">
        <v>3059</v>
      </c>
      <c r="F308" s="135" t="s">
        <v>24</v>
      </c>
    </row>
    <row r="309" spans="1:6">
      <c r="A309" s="130">
        <v>43924</v>
      </c>
      <c r="B309" s="131">
        <v>0.66843750000000002</v>
      </c>
      <c r="C309" s="132">
        <v>100</v>
      </c>
      <c r="D309" s="133">
        <v>61.18</v>
      </c>
      <c r="E309" s="134">
        <v>6118</v>
      </c>
      <c r="F309" s="135" t="s">
        <v>24</v>
      </c>
    </row>
    <row r="310" spans="1:6">
      <c r="A310" s="130">
        <v>43924</v>
      </c>
      <c r="B310" s="131">
        <v>0.66843750000000002</v>
      </c>
      <c r="C310" s="132">
        <v>150</v>
      </c>
      <c r="D310" s="133">
        <v>61.18</v>
      </c>
      <c r="E310" s="134">
        <v>9177</v>
      </c>
      <c r="F310" s="135" t="s">
        <v>24</v>
      </c>
    </row>
    <row r="311" spans="1:6">
      <c r="A311" s="130">
        <v>43924</v>
      </c>
      <c r="B311" s="131">
        <v>0.66843750000000002</v>
      </c>
      <c r="C311" s="132">
        <v>150</v>
      </c>
      <c r="D311" s="133">
        <v>61.18</v>
      </c>
      <c r="E311" s="134">
        <v>9177</v>
      </c>
      <c r="F311" s="135" t="s">
        <v>24</v>
      </c>
    </row>
    <row r="312" spans="1:6">
      <c r="A312" s="130">
        <v>43924</v>
      </c>
      <c r="B312" s="131">
        <v>0.66843750000000002</v>
      </c>
      <c r="C312" s="132">
        <v>100</v>
      </c>
      <c r="D312" s="133">
        <v>61.18</v>
      </c>
      <c r="E312" s="134">
        <v>6118</v>
      </c>
      <c r="F312" s="135" t="s">
        <v>24</v>
      </c>
    </row>
    <row r="313" spans="1:6">
      <c r="A313" s="130">
        <v>43924</v>
      </c>
      <c r="B313" s="131">
        <v>0.6696643518518518</v>
      </c>
      <c r="C313" s="132">
        <v>82</v>
      </c>
      <c r="D313" s="133">
        <v>61.16</v>
      </c>
      <c r="E313" s="134">
        <v>5015.12</v>
      </c>
      <c r="F313" s="135" t="s">
        <v>24</v>
      </c>
    </row>
    <row r="314" spans="1:6">
      <c r="A314" s="130">
        <v>43924</v>
      </c>
      <c r="B314" s="131">
        <v>0.6696643518518518</v>
      </c>
      <c r="C314" s="132">
        <v>68</v>
      </c>
      <c r="D314" s="133">
        <v>61.16</v>
      </c>
      <c r="E314" s="134">
        <v>4158.88</v>
      </c>
      <c r="F314" s="135" t="s">
        <v>24</v>
      </c>
    </row>
    <row r="315" spans="1:6">
      <c r="A315" s="130">
        <v>43924</v>
      </c>
      <c r="B315" s="131">
        <v>0.6696643518518518</v>
      </c>
      <c r="C315" s="132">
        <v>1</v>
      </c>
      <c r="D315" s="133">
        <v>61.16</v>
      </c>
      <c r="E315" s="134">
        <v>61.16</v>
      </c>
      <c r="F315" s="135" t="s">
        <v>24</v>
      </c>
    </row>
    <row r="316" spans="1:6">
      <c r="A316" s="130">
        <v>43924</v>
      </c>
      <c r="B316" s="131">
        <v>0.6696643518518518</v>
      </c>
      <c r="C316" s="132">
        <v>88</v>
      </c>
      <c r="D316" s="133">
        <v>61.16</v>
      </c>
      <c r="E316" s="134">
        <v>5382.08</v>
      </c>
      <c r="F316" s="135" t="s">
        <v>24</v>
      </c>
    </row>
    <row r="317" spans="1:6">
      <c r="A317" s="130">
        <v>43924</v>
      </c>
      <c r="B317" s="131">
        <v>0.66993055555555558</v>
      </c>
      <c r="C317" s="132">
        <v>316</v>
      </c>
      <c r="D317" s="133">
        <v>61.16</v>
      </c>
      <c r="E317" s="134">
        <v>19326.559999999998</v>
      </c>
      <c r="F317" s="135" t="s">
        <v>24</v>
      </c>
    </row>
    <row r="318" spans="1:6">
      <c r="A318" s="130">
        <v>43924</v>
      </c>
      <c r="B318" s="131">
        <v>0.66993055555555558</v>
      </c>
      <c r="C318" s="132">
        <v>293</v>
      </c>
      <c r="D318" s="133">
        <v>61.16</v>
      </c>
      <c r="E318" s="134">
        <v>17919.879999999997</v>
      </c>
      <c r="F318" s="135" t="s">
        <v>24</v>
      </c>
    </row>
    <row r="319" spans="1:6">
      <c r="A319" s="130">
        <v>43924</v>
      </c>
      <c r="B319" s="131">
        <v>0.66993055555555558</v>
      </c>
      <c r="C319" s="132">
        <v>152</v>
      </c>
      <c r="D319" s="133">
        <v>61.16</v>
      </c>
      <c r="E319" s="134">
        <v>9296.32</v>
      </c>
      <c r="F319" s="135" t="s">
        <v>24</v>
      </c>
    </row>
    <row r="320" spans="1:6">
      <c r="A320" s="130">
        <v>43924</v>
      </c>
      <c r="B320" s="131">
        <v>0.67829861111111123</v>
      </c>
      <c r="C320" s="132">
        <v>100</v>
      </c>
      <c r="D320" s="133">
        <v>61.38</v>
      </c>
      <c r="E320" s="134">
        <v>6138</v>
      </c>
      <c r="F320" s="135" t="s">
        <v>24</v>
      </c>
    </row>
    <row r="321" spans="1:6">
      <c r="A321" s="130">
        <v>43924</v>
      </c>
      <c r="B321" s="131">
        <v>0.67873842592592604</v>
      </c>
      <c r="C321" s="132">
        <v>900</v>
      </c>
      <c r="D321" s="133">
        <v>61.38</v>
      </c>
      <c r="E321" s="134">
        <v>55242</v>
      </c>
      <c r="F321" s="135" t="s">
        <v>24</v>
      </c>
    </row>
    <row r="322" spans="1:6">
      <c r="A322" s="130">
        <v>43924</v>
      </c>
      <c r="B322" s="131">
        <v>0.67953703703703716</v>
      </c>
      <c r="C322" s="132">
        <v>333</v>
      </c>
      <c r="D322" s="133">
        <v>61.4</v>
      </c>
      <c r="E322" s="134">
        <v>20446.2</v>
      </c>
      <c r="F322" s="135" t="s">
        <v>24</v>
      </c>
    </row>
    <row r="323" spans="1:6">
      <c r="A323" s="130">
        <v>43924</v>
      </c>
      <c r="B323" s="131">
        <v>0.67953703703703716</v>
      </c>
      <c r="C323" s="132">
        <v>73</v>
      </c>
      <c r="D323" s="133">
        <v>61.4</v>
      </c>
      <c r="E323" s="134">
        <v>4482.2</v>
      </c>
      <c r="F323" s="135" t="s">
        <v>24</v>
      </c>
    </row>
    <row r="324" spans="1:6">
      <c r="A324" s="130">
        <v>43924</v>
      </c>
      <c r="B324" s="131">
        <v>0.67953703703703716</v>
      </c>
      <c r="C324" s="132">
        <v>89</v>
      </c>
      <c r="D324" s="133">
        <v>61.4</v>
      </c>
      <c r="E324" s="134">
        <v>5464.5999999999995</v>
      </c>
      <c r="F324" s="135" t="s">
        <v>24</v>
      </c>
    </row>
    <row r="325" spans="1:6">
      <c r="A325" s="130">
        <v>43924</v>
      </c>
      <c r="B325" s="131">
        <v>0.67953703703703716</v>
      </c>
      <c r="C325" s="132">
        <v>88</v>
      </c>
      <c r="D325" s="133">
        <v>61.4</v>
      </c>
      <c r="E325" s="134">
        <v>5403.2</v>
      </c>
      <c r="F325" s="135" t="s">
        <v>24</v>
      </c>
    </row>
    <row r="326" spans="1:6">
      <c r="A326" s="130">
        <v>43924</v>
      </c>
      <c r="B326" s="131">
        <v>0.67953703703703716</v>
      </c>
      <c r="C326" s="132">
        <v>125</v>
      </c>
      <c r="D326" s="133">
        <v>61.4</v>
      </c>
      <c r="E326" s="134">
        <v>7675</v>
      </c>
      <c r="F326" s="135" t="s">
        <v>24</v>
      </c>
    </row>
    <row r="327" spans="1:6">
      <c r="A327" s="130">
        <v>43924</v>
      </c>
      <c r="B327" s="131">
        <v>0.67953703703703716</v>
      </c>
      <c r="C327" s="132">
        <v>1</v>
      </c>
      <c r="D327" s="133">
        <v>61.4</v>
      </c>
      <c r="E327" s="134">
        <v>61.4</v>
      </c>
      <c r="F327" s="135" t="s">
        <v>24</v>
      </c>
    </row>
    <row r="328" spans="1:6">
      <c r="A328" s="130">
        <v>43924</v>
      </c>
      <c r="B328" s="131">
        <v>0.67953703703703716</v>
      </c>
      <c r="C328" s="132">
        <v>47</v>
      </c>
      <c r="D328" s="133">
        <v>61.4</v>
      </c>
      <c r="E328" s="134">
        <v>2885.7999999999997</v>
      </c>
      <c r="F328" s="135" t="s">
        <v>24</v>
      </c>
    </row>
    <row r="329" spans="1:6">
      <c r="A329" s="130">
        <v>43924</v>
      </c>
      <c r="B329" s="131">
        <v>0.67953703703703716</v>
      </c>
      <c r="C329" s="132">
        <v>98</v>
      </c>
      <c r="D329" s="133">
        <v>61.4</v>
      </c>
      <c r="E329" s="134">
        <v>6017.2</v>
      </c>
      <c r="F329" s="135" t="s">
        <v>24</v>
      </c>
    </row>
    <row r="330" spans="1:6">
      <c r="A330" s="130">
        <v>43924</v>
      </c>
      <c r="B330" s="131">
        <v>0.67953703703703716</v>
      </c>
      <c r="C330" s="132">
        <v>146</v>
      </c>
      <c r="D330" s="133">
        <v>61.4</v>
      </c>
      <c r="E330" s="134">
        <v>8964.4</v>
      </c>
      <c r="F330" s="135" t="s">
        <v>24</v>
      </c>
    </row>
    <row r="331" spans="1:6">
      <c r="A331" s="130">
        <v>43924</v>
      </c>
      <c r="B331" s="131">
        <v>0.68174768518518514</v>
      </c>
      <c r="C331" s="132">
        <v>22</v>
      </c>
      <c r="D331" s="133">
        <v>61.42</v>
      </c>
      <c r="E331" s="134">
        <v>1351.24</v>
      </c>
      <c r="F331" s="135" t="s">
        <v>24</v>
      </c>
    </row>
    <row r="332" spans="1:6">
      <c r="A332" s="130">
        <v>43924</v>
      </c>
      <c r="B332" s="131">
        <v>0.68174768518518514</v>
      </c>
      <c r="C332" s="132">
        <v>50</v>
      </c>
      <c r="D332" s="133">
        <v>61.42</v>
      </c>
      <c r="E332" s="134">
        <v>3071</v>
      </c>
      <c r="F332" s="135" t="s">
        <v>24</v>
      </c>
    </row>
    <row r="333" spans="1:6">
      <c r="A333" s="130">
        <v>43924</v>
      </c>
      <c r="B333" s="131">
        <v>0.68174768518518514</v>
      </c>
      <c r="C333" s="132">
        <v>200</v>
      </c>
      <c r="D333" s="133">
        <v>61.42</v>
      </c>
      <c r="E333" s="134">
        <v>12284</v>
      </c>
      <c r="F333" s="135" t="s">
        <v>24</v>
      </c>
    </row>
    <row r="334" spans="1:6">
      <c r="A334" s="130">
        <v>43924</v>
      </c>
      <c r="B334" s="131">
        <v>0.68174768518518514</v>
      </c>
      <c r="C334" s="132">
        <v>100</v>
      </c>
      <c r="D334" s="133">
        <v>61.42</v>
      </c>
      <c r="E334" s="134">
        <v>6142</v>
      </c>
      <c r="F334" s="135" t="s">
        <v>24</v>
      </c>
    </row>
    <row r="335" spans="1:6">
      <c r="A335" s="130">
        <v>43924</v>
      </c>
      <c r="B335" s="131">
        <v>0.68174768518518514</v>
      </c>
      <c r="C335" s="132">
        <v>200</v>
      </c>
      <c r="D335" s="133">
        <v>61.42</v>
      </c>
      <c r="E335" s="134">
        <v>12284</v>
      </c>
      <c r="F335" s="135" t="s">
        <v>24</v>
      </c>
    </row>
    <row r="336" spans="1:6">
      <c r="A336" s="130">
        <v>43924</v>
      </c>
      <c r="B336" s="131">
        <v>0.68174768518518514</v>
      </c>
      <c r="C336" s="132">
        <v>200</v>
      </c>
      <c r="D336" s="133">
        <v>61.42</v>
      </c>
      <c r="E336" s="134">
        <v>12284</v>
      </c>
      <c r="F336" s="135" t="s">
        <v>24</v>
      </c>
    </row>
    <row r="337" spans="1:6">
      <c r="A337" s="130">
        <v>43924</v>
      </c>
      <c r="B337" s="131">
        <v>0.68174768518518514</v>
      </c>
      <c r="C337" s="132">
        <v>228</v>
      </c>
      <c r="D337" s="133">
        <v>61.42</v>
      </c>
      <c r="E337" s="134">
        <v>14003.76</v>
      </c>
      <c r="F337" s="135" t="s">
        <v>24</v>
      </c>
    </row>
    <row r="338" spans="1:6">
      <c r="A338" s="130">
        <v>43924</v>
      </c>
      <c r="B338" s="131">
        <v>0.6818981481481482</v>
      </c>
      <c r="C338" s="132">
        <v>37</v>
      </c>
      <c r="D338" s="133">
        <v>61.42</v>
      </c>
      <c r="E338" s="134">
        <v>2272.54</v>
      </c>
      <c r="F338" s="135" t="s">
        <v>24</v>
      </c>
    </row>
    <row r="339" spans="1:6">
      <c r="A339" s="130">
        <v>43924</v>
      </c>
      <c r="B339" s="131">
        <v>0.6818981481481482</v>
      </c>
      <c r="C339" s="132">
        <v>102</v>
      </c>
      <c r="D339" s="133">
        <v>61.42</v>
      </c>
      <c r="E339" s="134">
        <v>6264.84</v>
      </c>
      <c r="F339" s="135" t="s">
        <v>24</v>
      </c>
    </row>
    <row r="340" spans="1:6">
      <c r="A340" s="130">
        <v>43924</v>
      </c>
      <c r="B340" s="131">
        <v>0.6818981481481482</v>
      </c>
      <c r="C340" s="132">
        <v>89</v>
      </c>
      <c r="D340" s="133">
        <v>61.42</v>
      </c>
      <c r="E340" s="134">
        <v>5466.38</v>
      </c>
      <c r="F340" s="135" t="s">
        <v>24</v>
      </c>
    </row>
    <row r="341" spans="1:6">
      <c r="A341" s="130">
        <v>43924</v>
      </c>
      <c r="B341" s="131">
        <v>0.6818981481481482</v>
      </c>
      <c r="C341" s="132">
        <v>75</v>
      </c>
      <c r="D341" s="133">
        <v>61.42</v>
      </c>
      <c r="E341" s="134">
        <v>4606.5</v>
      </c>
      <c r="F341" s="135" t="s">
        <v>24</v>
      </c>
    </row>
    <row r="342" spans="1:6">
      <c r="A342" s="130">
        <v>43924</v>
      </c>
      <c r="B342" s="131">
        <v>0.6818981481481482</v>
      </c>
      <c r="C342" s="132">
        <v>125</v>
      </c>
      <c r="D342" s="133">
        <v>61.42</v>
      </c>
      <c r="E342" s="134">
        <v>7677.5</v>
      </c>
      <c r="F342" s="135" t="s">
        <v>24</v>
      </c>
    </row>
    <row r="343" spans="1:6">
      <c r="A343" s="130">
        <v>43924</v>
      </c>
      <c r="B343" s="131">
        <v>0.6818981481481482</v>
      </c>
      <c r="C343" s="132">
        <v>50</v>
      </c>
      <c r="D343" s="133">
        <v>61.42</v>
      </c>
      <c r="E343" s="134">
        <v>3071</v>
      </c>
      <c r="F343" s="135" t="s">
        <v>24</v>
      </c>
    </row>
    <row r="344" spans="1:6">
      <c r="A344" s="130">
        <v>43924</v>
      </c>
      <c r="B344" s="131">
        <v>0.6818981481481482</v>
      </c>
      <c r="C344" s="132">
        <v>100</v>
      </c>
      <c r="D344" s="133">
        <v>61.42</v>
      </c>
      <c r="E344" s="134">
        <v>6142</v>
      </c>
      <c r="F344" s="135" t="s">
        <v>24</v>
      </c>
    </row>
    <row r="345" spans="1:6">
      <c r="A345" s="130">
        <v>43924</v>
      </c>
      <c r="B345" s="131">
        <v>0.6824189814814815</v>
      </c>
      <c r="C345" s="132">
        <v>422</v>
      </c>
      <c r="D345" s="133">
        <v>61.42</v>
      </c>
      <c r="E345" s="134">
        <v>25919.24</v>
      </c>
      <c r="F345" s="135" t="s">
        <v>24</v>
      </c>
    </row>
    <row r="346" spans="1:6">
      <c r="A346" s="130">
        <v>43924</v>
      </c>
      <c r="B346" s="131">
        <v>0.68567129629629642</v>
      </c>
      <c r="C346" s="132">
        <v>29</v>
      </c>
      <c r="D346" s="133">
        <v>61.48</v>
      </c>
      <c r="E346" s="134">
        <v>1782.9199999999998</v>
      </c>
      <c r="F346" s="135" t="s">
        <v>24</v>
      </c>
    </row>
    <row r="347" spans="1:6">
      <c r="A347" s="130">
        <v>43924</v>
      </c>
      <c r="B347" s="131">
        <v>0.68567129629629642</v>
      </c>
      <c r="C347" s="132">
        <v>200</v>
      </c>
      <c r="D347" s="133">
        <v>61.48</v>
      </c>
      <c r="E347" s="134">
        <v>12296</v>
      </c>
      <c r="F347" s="135" t="s">
        <v>24</v>
      </c>
    </row>
    <row r="348" spans="1:6">
      <c r="A348" s="130">
        <v>43924</v>
      </c>
      <c r="B348" s="131">
        <v>0.68567129629629642</v>
      </c>
      <c r="C348" s="132">
        <v>164</v>
      </c>
      <c r="D348" s="133">
        <v>61.48</v>
      </c>
      <c r="E348" s="134">
        <v>10082.719999999999</v>
      </c>
      <c r="F348" s="135" t="s">
        <v>24</v>
      </c>
    </row>
    <row r="349" spans="1:6">
      <c r="A349" s="130">
        <v>43924</v>
      </c>
      <c r="B349" s="131">
        <v>0.68567129629629642</v>
      </c>
      <c r="C349" s="132">
        <v>83</v>
      </c>
      <c r="D349" s="133">
        <v>61.48</v>
      </c>
      <c r="E349" s="134">
        <v>5102.84</v>
      </c>
      <c r="F349" s="135" t="s">
        <v>24</v>
      </c>
    </row>
    <row r="350" spans="1:6">
      <c r="A350" s="130">
        <v>43924</v>
      </c>
      <c r="B350" s="131">
        <v>0.68567129629629642</v>
      </c>
      <c r="C350" s="132">
        <v>125</v>
      </c>
      <c r="D350" s="133">
        <v>61.48</v>
      </c>
      <c r="E350" s="134">
        <v>7685</v>
      </c>
      <c r="F350" s="135" t="s">
        <v>24</v>
      </c>
    </row>
    <row r="351" spans="1:6">
      <c r="A351" s="130">
        <v>43924</v>
      </c>
      <c r="B351" s="131">
        <v>0.68567129629629642</v>
      </c>
      <c r="C351" s="132">
        <v>10</v>
      </c>
      <c r="D351" s="133">
        <v>61.48</v>
      </c>
      <c r="E351" s="134">
        <v>614.79999999999995</v>
      </c>
      <c r="F351" s="135" t="s">
        <v>24</v>
      </c>
    </row>
    <row r="352" spans="1:6">
      <c r="A352" s="130">
        <v>43924</v>
      </c>
      <c r="B352" s="131">
        <v>0.68567129629629642</v>
      </c>
      <c r="C352" s="132">
        <v>75</v>
      </c>
      <c r="D352" s="133">
        <v>61.48</v>
      </c>
      <c r="E352" s="134">
        <v>4611</v>
      </c>
      <c r="F352" s="135" t="s">
        <v>24</v>
      </c>
    </row>
    <row r="353" spans="1:6">
      <c r="A353" s="130">
        <v>43924</v>
      </c>
      <c r="B353" s="131">
        <v>0.68567129629629642</v>
      </c>
      <c r="C353" s="132">
        <v>66</v>
      </c>
      <c r="D353" s="133">
        <v>61.48</v>
      </c>
      <c r="E353" s="134">
        <v>4057.68</v>
      </c>
      <c r="F353" s="135" t="s">
        <v>24</v>
      </c>
    </row>
    <row r="354" spans="1:6">
      <c r="A354" s="130">
        <v>43924</v>
      </c>
      <c r="B354" s="131">
        <v>0.68567129629629642</v>
      </c>
      <c r="C354" s="132">
        <v>62</v>
      </c>
      <c r="D354" s="133">
        <v>61.48</v>
      </c>
      <c r="E354" s="134">
        <v>3811.7599999999998</v>
      </c>
      <c r="F354" s="135" t="s">
        <v>24</v>
      </c>
    </row>
    <row r="355" spans="1:6">
      <c r="A355" s="130">
        <v>43924</v>
      </c>
      <c r="B355" s="131">
        <v>0.68567129629629642</v>
      </c>
      <c r="C355" s="132">
        <v>59</v>
      </c>
      <c r="D355" s="133">
        <v>61.48</v>
      </c>
      <c r="E355" s="134">
        <v>3627.3199999999997</v>
      </c>
      <c r="F355" s="135" t="s">
        <v>24</v>
      </c>
    </row>
    <row r="356" spans="1:6">
      <c r="A356" s="130">
        <v>43924</v>
      </c>
      <c r="B356" s="131">
        <v>0.68567129629629642</v>
      </c>
      <c r="C356" s="132">
        <v>60</v>
      </c>
      <c r="D356" s="133">
        <v>61.48</v>
      </c>
      <c r="E356" s="134">
        <v>3688.7999999999997</v>
      </c>
      <c r="F356" s="135" t="s">
        <v>24</v>
      </c>
    </row>
    <row r="357" spans="1:6">
      <c r="A357" s="130">
        <v>43924</v>
      </c>
      <c r="B357" s="131">
        <v>0.68567129629629642</v>
      </c>
      <c r="C357" s="132">
        <v>67</v>
      </c>
      <c r="D357" s="133">
        <v>61.48</v>
      </c>
      <c r="E357" s="134">
        <v>4119.16</v>
      </c>
      <c r="F357" s="135" t="s">
        <v>24</v>
      </c>
    </row>
    <row r="358" spans="1:6">
      <c r="A358" s="130">
        <v>43924</v>
      </c>
      <c r="B358" s="131">
        <v>0.68906249999999991</v>
      </c>
      <c r="C358" s="132">
        <v>42</v>
      </c>
      <c r="D358" s="133">
        <v>61.42</v>
      </c>
      <c r="E358" s="134">
        <v>2579.64</v>
      </c>
      <c r="F358" s="135" t="s">
        <v>24</v>
      </c>
    </row>
    <row r="359" spans="1:6">
      <c r="A359" s="130">
        <v>43924</v>
      </c>
      <c r="B359" s="131">
        <v>0.68906249999999991</v>
      </c>
      <c r="C359" s="132">
        <v>958</v>
      </c>
      <c r="D359" s="133">
        <v>61.42</v>
      </c>
      <c r="E359" s="134">
        <v>58840.36</v>
      </c>
      <c r="F359" s="135" t="s">
        <v>24</v>
      </c>
    </row>
    <row r="360" spans="1:6">
      <c r="A360" s="130">
        <v>43924</v>
      </c>
      <c r="B360" s="131">
        <v>0.69002314814814814</v>
      </c>
      <c r="C360" s="132">
        <v>496</v>
      </c>
      <c r="D360" s="133">
        <v>61.28</v>
      </c>
      <c r="E360" s="134">
        <v>30394.880000000001</v>
      </c>
      <c r="F360" s="135" t="s">
        <v>24</v>
      </c>
    </row>
    <row r="361" spans="1:6">
      <c r="A361" s="130">
        <v>43924</v>
      </c>
      <c r="B361" s="131">
        <v>0.69002314814814814</v>
      </c>
      <c r="C361" s="132">
        <v>504</v>
      </c>
      <c r="D361" s="133">
        <v>61.28</v>
      </c>
      <c r="E361" s="134">
        <v>30885.119999999999</v>
      </c>
      <c r="F361" s="135" t="s">
        <v>24</v>
      </c>
    </row>
    <row r="362" spans="1:6">
      <c r="A362" s="130">
        <v>43924</v>
      </c>
      <c r="B362" s="131">
        <v>0.69019675925925927</v>
      </c>
      <c r="C362" s="132">
        <v>90</v>
      </c>
      <c r="D362" s="133">
        <v>61.3</v>
      </c>
      <c r="E362" s="134">
        <v>5517</v>
      </c>
      <c r="F362" s="135" t="s">
        <v>24</v>
      </c>
    </row>
    <row r="363" spans="1:6">
      <c r="A363" s="130">
        <v>43924</v>
      </c>
      <c r="B363" s="131">
        <v>0.69019675925925927</v>
      </c>
      <c r="C363" s="132">
        <v>91</v>
      </c>
      <c r="D363" s="133">
        <v>61.3</v>
      </c>
      <c r="E363" s="134">
        <v>5578.3</v>
      </c>
      <c r="F363" s="135" t="s">
        <v>24</v>
      </c>
    </row>
    <row r="364" spans="1:6">
      <c r="A364" s="130">
        <v>43924</v>
      </c>
      <c r="B364" s="131">
        <v>0.69019675925925927</v>
      </c>
      <c r="C364" s="132">
        <v>180</v>
      </c>
      <c r="D364" s="133">
        <v>61.3</v>
      </c>
      <c r="E364" s="134">
        <v>11034</v>
      </c>
      <c r="F364" s="135" t="s">
        <v>24</v>
      </c>
    </row>
    <row r="365" spans="1:6">
      <c r="A365" s="130">
        <v>43924</v>
      </c>
      <c r="B365" s="131">
        <v>0.69019675925925927</v>
      </c>
      <c r="C365" s="132">
        <v>98</v>
      </c>
      <c r="D365" s="133">
        <v>61.3</v>
      </c>
      <c r="E365" s="134">
        <v>6007.4</v>
      </c>
      <c r="F365" s="135" t="s">
        <v>24</v>
      </c>
    </row>
    <row r="366" spans="1:6">
      <c r="A366" s="130">
        <v>43924</v>
      </c>
      <c r="B366" s="131">
        <v>0.69019675925925927</v>
      </c>
      <c r="C366" s="132">
        <v>241</v>
      </c>
      <c r="D366" s="133">
        <v>61.3</v>
      </c>
      <c r="E366" s="134">
        <v>14773.3</v>
      </c>
      <c r="F366" s="135" t="s">
        <v>24</v>
      </c>
    </row>
    <row r="367" spans="1:6">
      <c r="A367" s="130">
        <v>43924</v>
      </c>
      <c r="B367" s="131">
        <v>0.69019675925925927</v>
      </c>
      <c r="C367" s="132">
        <v>125</v>
      </c>
      <c r="D367" s="133">
        <v>61.3</v>
      </c>
      <c r="E367" s="134">
        <v>7662.5</v>
      </c>
      <c r="F367" s="135" t="s">
        <v>24</v>
      </c>
    </row>
    <row r="368" spans="1:6">
      <c r="A368" s="130">
        <v>43924</v>
      </c>
      <c r="B368" s="131">
        <v>0.69019675925925927</v>
      </c>
      <c r="C368" s="132">
        <v>79</v>
      </c>
      <c r="D368" s="133">
        <v>61.3</v>
      </c>
      <c r="E368" s="134">
        <v>4842.7</v>
      </c>
      <c r="F368" s="135" t="s">
        <v>24</v>
      </c>
    </row>
    <row r="369" spans="1:6">
      <c r="A369" s="130">
        <v>43924</v>
      </c>
      <c r="B369" s="131">
        <v>0.69019675925925927</v>
      </c>
      <c r="C369" s="132">
        <v>82</v>
      </c>
      <c r="D369" s="133">
        <v>61.3</v>
      </c>
      <c r="E369" s="134">
        <v>5026.5999999999995</v>
      </c>
      <c r="F369" s="135" t="s">
        <v>24</v>
      </c>
    </row>
    <row r="370" spans="1:6">
      <c r="A370" s="130">
        <v>43924</v>
      </c>
      <c r="B370" s="131">
        <v>0.69032407407407403</v>
      </c>
      <c r="C370" s="132">
        <v>5</v>
      </c>
      <c r="D370" s="133">
        <v>61.34</v>
      </c>
      <c r="E370" s="134">
        <v>306.70000000000005</v>
      </c>
      <c r="F370" s="135" t="s">
        <v>24</v>
      </c>
    </row>
    <row r="371" spans="1:6">
      <c r="A371" s="130">
        <v>43924</v>
      </c>
      <c r="B371" s="131">
        <v>0.69032407407407403</v>
      </c>
      <c r="C371" s="132">
        <v>9</v>
      </c>
      <c r="D371" s="133">
        <v>61.34</v>
      </c>
      <c r="E371" s="134">
        <v>552.06000000000006</v>
      </c>
      <c r="F371" s="135" t="s">
        <v>24</v>
      </c>
    </row>
    <row r="372" spans="1:6">
      <c r="A372" s="130">
        <v>43924</v>
      </c>
      <c r="B372" s="131">
        <v>0.69208333333333327</v>
      </c>
      <c r="C372" s="132">
        <v>83</v>
      </c>
      <c r="D372" s="133">
        <v>61.34</v>
      </c>
      <c r="E372" s="134">
        <v>5091.22</v>
      </c>
      <c r="F372" s="135" t="s">
        <v>24</v>
      </c>
    </row>
    <row r="373" spans="1:6">
      <c r="A373" s="130">
        <v>43924</v>
      </c>
      <c r="B373" s="131">
        <v>0.69208333333333327</v>
      </c>
      <c r="C373" s="132">
        <v>125</v>
      </c>
      <c r="D373" s="133">
        <v>61.34</v>
      </c>
      <c r="E373" s="134">
        <v>7667.5</v>
      </c>
      <c r="F373" s="135" t="s">
        <v>24</v>
      </c>
    </row>
    <row r="374" spans="1:6">
      <c r="A374" s="130">
        <v>43924</v>
      </c>
      <c r="B374" s="131">
        <v>0.69208333333333327</v>
      </c>
      <c r="C374" s="132">
        <v>219</v>
      </c>
      <c r="D374" s="133">
        <v>61.34</v>
      </c>
      <c r="E374" s="134">
        <v>13433.460000000001</v>
      </c>
      <c r="F374" s="135" t="s">
        <v>24</v>
      </c>
    </row>
    <row r="375" spans="1:6">
      <c r="A375" s="130">
        <v>43924</v>
      </c>
      <c r="B375" s="131">
        <v>0.69208333333333327</v>
      </c>
      <c r="C375" s="132">
        <v>1</v>
      </c>
      <c r="D375" s="133">
        <v>61.34</v>
      </c>
      <c r="E375" s="134">
        <v>61.34</v>
      </c>
      <c r="F375" s="135" t="s">
        <v>24</v>
      </c>
    </row>
    <row r="376" spans="1:6">
      <c r="A376" s="130">
        <v>43924</v>
      </c>
      <c r="B376" s="131">
        <v>0.69208333333333327</v>
      </c>
      <c r="C376" s="132">
        <v>80</v>
      </c>
      <c r="D376" s="133">
        <v>61.34</v>
      </c>
      <c r="E376" s="134">
        <v>4907.2000000000007</v>
      </c>
      <c r="F376" s="135" t="s">
        <v>24</v>
      </c>
    </row>
    <row r="377" spans="1:6">
      <c r="A377" s="130">
        <v>43924</v>
      </c>
      <c r="B377" s="131">
        <v>0.69208333333333327</v>
      </c>
      <c r="C377" s="132">
        <v>197</v>
      </c>
      <c r="D377" s="133">
        <v>61.34</v>
      </c>
      <c r="E377" s="134">
        <v>12083.980000000001</v>
      </c>
      <c r="F377" s="135" t="s">
        <v>24</v>
      </c>
    </row>
    <row r="378" spans="1:6">
      <c r="A378" s="130">
        <v>43924</v>
      </c>
      <c r="B378" s="131">
        <v>0.69208333333333327</v>
      </c>
      <c r="C378" s="132">
        <v>199</v>
      </c>
      <c r="D378" s="133">
        <v>61.34</v>
      </c>
      <c r="E378" s="134">
        <v>12206.66</v>
      </c>
      <c r="F378" s="135" t="s">
        <v>24</v>
      </c>
    </row>
    <row r="379" spans="1:6">
      <c r="A379" s="130">
        <v>43924</v>
      </c>
      <c r="B379" s="131">
        <v>0.69208333333333327</v>
      </c>
      <c r="C379" s="132">
        <v>66</v>
      </c>
      <c r="D379" s="133">
        <v>61.34</v>
      </c>
      <c r="E379" s="134">
        <v>4048.44</v>
      </c>
      <c r="F379" s="135" t="s">
        <v>24</v>
      </c>
    </row>
    <row r="380" spans="1:6">
      <c r="A380" s="130">
        <v>43924</v>
      </c>
      <c r="B380" s="131">
        <v>0.69208333333333327</v>
      </c>
      <c r="C380" s="132">
        <v>30</v>
      </c>
      <c r="D380" s="133">
        <v>61.34</v>
      </c>
      <c r="E380" s="134">
        <v>1840.2</v>
      </c>
      <c r="F380" s="135" t="s">
        <v>24</v>
      </c>
    </row>
    <row r="381" spans="1:6">
      <c r="A381" s="130">
        <v>43924</v>
      </c>
      <c r="B381" s="131">
        <v>0.72136574074074078</v>
      </c>
      <c r="C381" s="132">
        <v>125</v>
      </c>
      <c r="D381" s="133">
        <v>61.36</v>
      </c>
      <c r="E381" s="134">
        <v>7670</v>
      </c>
      <c r="F381" s="135" t="s">
        <v>24</v>
      </c>
    </row>
    <row r="382" spans="1:6">
      <c r="A382" s="130">
        <v>43924</v>
      </c>
      <c r="B382" s="131">
        <v>0.72136574074074078</v>
      </c>
      <c r="C382" s="132">
        <v>58</v>
      </c>
      <c r="D382" s="133">
        <v>61.36</v>
      </c>
      <c r="E382" s="134">
        <v>3558.88</v>
      </c>
      <c r="F382" s="135" t="s">
        <v>24</v>
      </c>
    </row>
    <row r="383" spans="1:6">
      <c r="A383" s="130">
        <v>43924</v>
      </c>
      <c r="B383" s="131">
        <v>0.72159722222222233</v>
      </c>
      <c r="C383" s="132">
        <v>332</v>
      </c>
      <c r="D383" s="133">
        <v>61.36</v>
      </c>
      <c r="E383" s="134">
        <v>20371.52</v>
      </c>
      <c r="F383" s="135" t="s">
        <v>24</v>
      </c>
    </row>
    <row r="384" spans="1:6">
      <c r="A384" s="130">
        <v>43924</v>
      </c>
      <c r="B384" s="131">
        <v>0.72159722222222233</v>
      </c>
      <c r="C384" s="132">
        <v>485</v>
      </c>
      <c r="D384" s="133">
        <v>61.36</v>
      </c>
      <c r="E384" s="134">
        <v>29759.599999999999</v>
      </c>
      <c r="F384" s="135" t="s">
        <v>24</v>
      </c>
    </row>
    <row r="385" spans="1:6">
      <c r="A385" s="130">
        <v>43924</v>
      </c>
      <c r="B385" s="131">
        <v>0.72346064814814814</v>
      </c>
      <c r="C385" s="132">
        <v>27</v>
      </c>
      <c r="D385" s="133">
        <v>61.42</v>
      </c>
      <c r="E385" s="134">
        <v>1658.3400000000001</v>
      </c>
      <c r="F385" s="135" t="s">
        <v>24</v>
      </c>
    </row>
    <row r="386" spans="1:6">
      <c r="A386" s="130">
        <v>43924</v>
      </c>
      <c r="B386" s="131">
        <v>0.72346064814814814</v>
      </c>
      <c r="C386" s="132">
        <v>50</v>
      </c>
      <c r="D386" s="133">
        <v>61.42</v>
      </c>
      <c r="E386" s="134">
        <v>3071</v>
      </c>
      <c r="F386" s="135" t="s">
        <v>24</v>
      </c>
    </row>
    <row r="387" spans="1:6">
      <c r="A387" s="130">
        <v>43924</v>
      </c>
      <c r="B387" s="131">
        <v>0.72346064814814814</v>
      </c>
      <c r="C387" s="132">
        <v>102</v>
      </c>
      <c r="D387" s="133">
        <v>61.42</v>
      </c>
      <c r="E387" s="134">
        <v>6264.84</v>
      </c>
      <c r="F387" s="135" t="s">
        <v>24</v>
      </c>
    </row>
    <row r="388" spans="1:6">
      <c r="A388" s="130">
        <v>43924</v>
      </c>
      <c r="B388" s="131">
        <v>0.72346064814814814</v>
      </c>
      <c r="C388" s="132">
        <v>96</v>
      </c>
      <c r="D388" s="133">
        <v>61.42</v>
      </c>
      <c r="E388" s="134">
        <v>5896.32</v>
      </c>
      <c r="F388" s="135" t="s">
        <v>24</v>
      </c>
    </row>
    <row r="389" spans="1:6">
      <c r="A389" s="130">
        <v>43924</v>
      </c>
      <c r="B389" s="131">
        <v>0.72346064814814814</v>
      </c>
      <c r="C389" s="132">
        <v>125</v>
      </c>
      <c r="D389" s="133">
        <v>61.42</v>
      </c>
      <c r="E389" s="134">
        <v>7677.5</v>
      </c>
      <c r="F389" s="135" t="s">
        <v>24</v>
      </c>
    </row>
    <row r="390" spans="1:6">
      <c r="A390" s="130">
        <v>43924</v>
      </c>
      <c r="B390" s="131">
        <v>0.72346064814814814</v>
      </c>
      <c r="C390" s="132">
        <v>100</v>
      </c>
      <c r="D390" s="133">
        <v>61.42</v>
      </c>
      <c r="E390" s="134">
        <v>6142</v>
      </c>
      <c r="F390" s="135" t="s">
        <v>24</v>
      </c>
    </row>
    <row r="391" spans="1:6">
      <c r="A391" s="130">
        <v>43927</v>
      </c>
      <c r="B391" s="131">
        <v>0.38416666666666671</v>
      </c>
      <c r="C391" s="132">
        <v>500</v>
      </c>
      <c r="D391" s="133">
        <v>62.3</v>
      </c>
      <c r="E391" s="134">
        <v>31150</v>
      </c>
      <c r="F391" s="135" t="s">
        <v>24</v>
      </c>
    </row>
    <row r="392" spans="1:6">
      <c r="A392" s="130">
        <v>43927</v>
      </c>
      <c r="B392" s="131">
        <v>0.40479166666666666</v>
      </c>
      <c r="C392" s="132">
        <v>280</v>
      </c>
      <c r="D392" s="133">
        <v>62.5</v>
      </c>
      <c r="E392" s="134">
        <v>17500</v>
      </c>
      <c r="F392" s="135" t="s">
        <v>24</v>
      </c>
    </row>
    <row r="393" spans="1:6">
      <c r="A393" s="130">
        <v>43927</v>
      </c>
      <c r="B393" s="131">
        <v>0.40479166666666666</v>
      </c>
      <c r="C393" s="132">
        <v>220</v>
      </c>
      <c r="D393" s="133">
        <v>62.5</v>
      </c>
      <c r="E393" s="134">
        <v>13750</v>
      </c>
      <c r="F393" s="135" t="s">
        <v>24</v>
      </c>
    </row>
    <row r="394" spans="1:6">
      <c r="A394" s="130">
        <v>43927</v>
      </c>
      <c r="B394" s="131">
        <v>0.41230324074074076</v>
      </c>
      <c r="C394" s="132">
        <v>498</v>
      </c>
      <c r="D394" s="133">
        <v>62.6</v>
      </c>
      <c r="E394" s="134">
        <v>31174.799999999999</v>
      </c>
      <c r="F394" s="135" t="s">
        <v>24</v>
      </c>
    </row>
    <row r="395" spans="1:6">
      <c r="A395" s="130">
        <v>43927</v>
      </c>
      <c r="B395" s="131">
        <v>0.41230324074074076</v>
      </c>
      <c r="C395" s="132">
        <v>2</v>
      </c>
      <c r="D395" s="133">
        <v>62.6</v>
      </c>
      <c r="E395" s="134">
        <v>125.2</v>
      </c>
      <c r="F395" s="135" t="s">
        <v>24</v>
      </c>
    </row>
    <row r="396" spans="1:6">
      <c r="A396" s="130">
        <v>43927</v>
      </c>
      <c r="B396" s="131">
        <v>0.41965277777777782</v>
      </c>
      <c r="C396" s="132">
        <v>400</v>
      </c>
      <c r="D396" s="133">
        <v>62.44</v>
      </c>
      <c r="E396" s="134">
        <v>24976</v>
      </c>
      <c r="F396" s="135" t="s">
        <v>24</v>
      </c>
    </row>
    <row r="397" spans="1:6">
      <c r="A397" s="130">
        <v>43927</v>
      </c>
      <c r="B397" s="131">
        <v>0.41965277777777782</v>
      </c>
      <c r="C397" s="132">
        <v>100</v>
      </c>
      <c r="D397" s="133">
        <v>62.44</v>
      </c>
      <c r="E397" s="134">
        <v>6244</v>
      </c>
      <c r="F397" s="135" t="s">
        <v>24</v>
      </c>
    </row>
    <row r="398" spans="1:6">
      <c r="A398" s="130">
        <v>43927</v>
      </c>
      <c r="B398" s="131">
        <v>0.42107638888888888</v>
      </c>
      <c r="C398" s="132">
        <v>100</v>
      </c>
      <c r="D398" s="133">
        <v>62.32</v>
      </c>
      <c r="E398" s="134">
        <v>6232</v>
      </c>
      <c r="F398" s="135" t="s">
        <v>24</v>
      </c>
    </row>
    <row r="399" spans="1:6">
      <c r="A399" s="130">
        <v>43927</v>
      </c>
      <c r="B399" s="131">
        <v>0.42107638888888888</v>
      </c>
      <c r="C399" s="132">
        <v>400</v>
      </c>
      <c r="D399" s="133">
        <v>62.32</v>
      </c>
      <c r="E399" s="134">
        <v>24928</v>
      </c>
      <c r="F399" s="135" t="s">
        <v>24</v>
      </c>
    </row>
    <row r="400" spans="1:6">
      <c r="A400" s="130">
        <v>43927</v>
      </c>
      <c r="B400" s="131">
        <v>0.42153935185185182</v>
      </c>
      <c r="C400" s="132">
        <v>400</v>
      </c>
      <c r="D400" s="133">
        <v>62.3</v>
      </c>
      <c r="E400" s="134">
        <v>24920</v>
      </c>
      <c r="F400" s="135" t="s">
        <v>24</v>
      </c>
    </row>
    <row r="401" spans="1:6">
      <c r="A401" s="130">
        <v>43927</v>
      </c>
      <c r="B401" s="131">
        <v>0.42153935185185182</v>
      </c>
      <c r="C401" s="132">
        <v>100</v>
      </c>
      <c r="D401" s="133">
        <v>62.3</v>
      </c>
      <c r="E401" s="134">
        <v>6230</v>
      </c>
      <c r="F401" s="135" t="s">
        <v>24</v>
      </c>
    </row>
    <row r="402" spans="1:6">
      <c r="A402" s="130">
        <v>43927</v>
      </c>
      <c r="B402" s="131">
        <v>0.42260416666666667</v>
      </c>
      <c r="C402" s="132">
        <v>55</v>
      </c>
      <c r="D402" s="133">
        <v>62.3</v>
      </c>
      <c r="E402" s="134">
        <v>3426.5</v>
      </c>
      <c r="F402" s="135" t="s">
        <v>24</v>
      </c>
    </row>
    <row r="403" spans="1:6">
      <c r="A403" s="130">
        <v>43927</v>
      </c>
      <c r="B403" s="131">
        <v>0.42260416666666667</v>
      </c>
      <c r="C403" s="132">
        <v>259</v>
      </c>
      <c r="D403" s="133">
        <v>62.3</v>
      </c>
      <c r="E403" s="134">
        <v>16135.699999999999</v>
      </c>
      <c r="F403" s="135" t="s">
        <v>24</v>
      </c>
    </row>
    <row r="404" spans="1:6">
      <c r="A404" s="130">
        <v>43927</v>
      </c>
      <c r="B404" s="131">
        <v>0.42260416666666667</v>
      </c>
      <c r="C404" s="132">
        <v>10</v>
      </c>
      <c r="D404" s="133">
        <v>62.3</v>
      </c>
      <c r="E404" s="134">
        <v>623</v>
      </c>
      <c r="F404" s="135" t="s">
        <v>24</v>
      </c>
    </row>
    <row r="405" spans="1:6">
      <c r="A405" s="130">
        <v>43927</v>
      </c>
      <c r="B405" s="131">
        <v>0.42260416666666667</v>
      </c>
      <c r="C405" s="132">
        <v>51</v>
      </c>
      <c r="D405" s="133">
        <v>62.3</v>
      </c>
      <c r="E405" s="134">
        <v>3177.2999999999997</v>
      </c>
      <c r="F405" s="135" t="s">
        <v>24</v>
      </c>
    </row>
    <row r="406" spans="1:6">
      <c r="A406" s="130">
        <v>43927</v>
      </c>
      <c r="B406" s="131">
        <v>0.42260416666666667</v>
      </c>
      <c r="C406" s="132">
        <v>125</v>
      </c>
      <c r="D406" s="133">
        <v>62.3</v>
      </c>
      <c r="E406" s="134">
        <v>7787.5</v>
      </c>
      <c r="F406" s="135" t="s">
        <v>24</v>
      </c>
    </row>
    <row r="407" spans="1:6">
      <c r="A407" s="130">
        <v>43927</v>
      </c>
      <c r="B407" s="131">
        <v>0.4227083333333333</v>
      </c>
      <c r="C407" s="132">
        <v>161</v>
      </c>
      <c r="D407" s="133">
        <v>62.38</v>
      </c>
      <c r="E407" s="134">
        <v>10043.18</v>
      </c>
      <c r="F407" s="135" t="s">
        <v>24</v>
      </c>
    </row>
    <row r="408" spans="1:6">
      <c r="A408" s="130">
        <v>43927</v>
      </c>
      <c r="B408" s="131">
        <v>0.4227083333333333</v>
      </c>
      <c r="C408" s="132">
        <v>67</v>
      </c>
      <c r="D408" s="133">
        <v>62.38</v>
      </c>
      <c r="E408" s="134">
        <v>4179.46</v>
      </c>
      <c r="F408" s="135" t="s">
        <v>24</v>
      </c>
    </row>
    <row r="409" spans="1:6">
      <c r="A409" s="130">
        <v>43927</v>
      </c>
      <c r="B409" s="131">
        <v>0.4227083333333333</v>
      </c>
      <c r="C409" s="132">
        <v>125</v>
      </c>
      <c r="D409" s="133">
        <v>62.38</v>
      </c>
      <c r="E409" s="134">
        <v>7797.5</v>
      </c>
      <c r="F409" s="135" t="s">
        <v>24</v>
      </c>
    </row>
    <row r="410" spans="1:6">
      <c r="A410" s="130">
        <v>43927</v>
      </c>
      <c r="B410" s="131">
        <v>0.4227083333333333</v>
      </c>
      <c r="C410" s="132">
        <v>147</v>
      </c>
      <c r="D410" s="133">
        <v>62.38</v>
      </c>
      <c r="E410" s="134">
        <v>9169.86</v>
      </c>
      <c r="F410" s="135" t="s">
        <v>24</v>
      </c>
    </row>
    <row r="411" spans="1:6">
      <c r="A411" s="130">
        <v>43927</v>
      </c>
      <c r="B411" s="131">
        <v>0.42276620370370371</v>
      </c>
      <c r="C411" s="132">
        <v>129</v>
      </c>
      <c r="D411" s="133">
        <v>62.42</v>
      </c>
      <c r="E411" s="134">
        <v>8052.18</v>
      </c>
      <c r="F411" s="135" t="s">
        <v>24</v>
      </c>
    </row>
    <row r="412" spans="1:6">
      <c r="A412" s="130">
        <v>43927</v>
      </c>
      <c r="B412" s="131">
        <v>0.42276620370370371</v>
      </c>
      <c r="C412" s="132">
        <v>81</v>
      </c>
      <c r="D412" s="133">
        <v>62.42</v>
      </c>
      <c r="E412" s="134">
        <v>5056.0200000000004</v>
      </c>
      <c r="F412" s="135" t="s">
        <v>24</v>
      </c>
    </row>
    <row r="413" spans="1:6">
      <c r="A413" s="130">
        <v>43927</v>
      </c>
      <c r="B413" s="131">
        <v>0.42276620370370371</v>
      </c>
      <c r="C413" s="132">
        <v>77</v>
      </c>
      <c r="D413" s="133">
        <v>62.42</v>
      </c>
      <c r="E413" s="134">
        <v>4806.34</v>
      </c>
      <c r="F413" s="135" t="s">
        <v>24</v>
      </c>
    </row>
    <row r="414" spans="1:6">
      <c r="A414" s="130">
        <v>43927</v>
      </c>
      <c r="B414" s="131">
        <v>0.42276620370370371</v>
      </c>
      <c r="C414" s="132">
        <v>125</v>
      </c>
      <c r="D414" s="133">
        <v>62.42</v>
      </c>
      <c r="E414" s="134">
        <v>7802.5</v>
      </c>
      <c r="F414" s="135" t="s">
        <v>24</v>
      </c>
    </row>
    <row r="415" spans="1:6">
      <c r="A415" s="130">
        <v>43927</v>
      </c>
      <c r="B415" s="131">
        <v>0.42276620370370371</v>
      </c>
      <c r="C415" s="132">
        <v>88</v>
      </c>
      <c r="D415" s="133">
        <v>62.42</v>
      </c>
      <c r="E415" s="134">
        <v>5492.96</v>
      </c>
      <c r="F415" s="135" t="s">
        <v>24</v>
      </c>
    </row>
    <row r="416" spans="1:6">
      <c r="A416" s="130">
        <v>43927</v>
      </c>
      <c r="B416" s="131">
        <v>0.46277777777777779</v>
      </c>
      <c r="C416" s="132">
        <v>125</v>
      </c>
      <c r="D416" s="133">
        <v>62.34</v>
      </c>
      <c r="E416" s="134">
        <v>7792.5</v>
      </c>
      <c r="F416" s="135" t="s">
        <v>24</v>
      </c>
    </row>
    <row r="417" spans="1:6">
      <c r="A417" s="130">
        <v>43927</v>
      </c>
      <c r="B417" s="131">
        <v>0.46354166666666669</v>
      </c>
      <c r="C417" s="132">
        <v>349</v>
      </c>
      <c r="D417" s="133">
        <v>62.34</v>
      </c>
      <c r="E417" s="134">
        <v>21756.66</v>
      </c>
      <c r="F417" s="135" t="s">
        <v>24</v>
      </c>
    </row>
    <row r="418" spans="1:6">
      <c r="A418" s="130">
        <v>43927</v>
      </c>
      <c r="B418" s="131">
        <v>0.46354166666666669</v>
      </c>
      <c r="C418" s="132">
        <v>20</v>
      </c>
      <c r="D418" s="133">
        <v>62.34</v>
      </c>
      <c r="E418" s="134">
        <v>1246.8000000000002</v>
      </c>
      <c r="F418" s="135" t="s">
        <v>24</v>
      </c>
    </row>
    <row r="419" spans="1:6">
      <c r="A419" s="130">
        <v>43927</v>
      </c>
      <c r="B419" s="131">
        <v>0.46354166666666669</v>
      </c>
      <c r="C419" s="132">
        <v>6</v>
      </c>
      <c r="D419" s="133">
        <v>62.34</v>
      </c>
      <c r="E419" s="134">
        <v>374.04</v>
      </c>
      <c r="F419" s="135" t="s">
        <v>24</v>
      </c>
    </row>
    <row r="420" spans="1:6">
      <c r="A420" s="130">
        <v>43927</v>
      </c>
      <c r="B420" s="131">
        <v>0.4861111111111111</v>
      </c>
      <c r="C420" s="132">
        <v>175</v>
      </c>
      <c r="D420" s="133">
        <v>62.36</v>
      </c>
      <c r="E420" s="134">
        <v>10913</v>
      </c>
      <c r="F420" s="135" t="s">
        <v>24</v>
      </c>
    </row>
    <row r="421" spans="1:6">
      <c r="A421" s="130">
        <v>43927</v>
      </c>
      <c r="B421" s="131">
        <v>0.4861111111111111</v>
      </c>
      <c r="C421" s="132">
        <v>125</v>
      </c>
      <c r="D421" s="133">
        <v>62.36</v>
      </c>
      <c r="E421" s="134">
        <v>7795</v>
      </c>
      <c r="F421" s="135" t="s">
        <v>24</v>
      </c>
    </row>
    <row r="422" spans="1:6">
      <c r="A422" s="130">
        <v>43927</v>
      </c>
      <c r="B422" s="131">
        <v>0.4861111111111111</v>
      </c>
      <c r="C422" s="132">
        <v>150</v>
      </c>
      <c r="D422" s="133">
        <v>62.36</v>
      </c>
      <c r="E422" s="134">
        <v>9354</v>
      </c>
      <c r="F422" s="135" t="s">
        <v>24</v>
      </c>
    </row>
    <row r="423" spans="1:6">
      <c r="A423" s="130">
        <v>43927</v>
      </c>
      <c r="B423" s="131">
        <v>0.4861111111111111</v>
      </c>
      <c r="C423" s="132">
        <v>36</v>
      </c>
      <c r="D423" s="133">
        <v>62.36</v>
      </c>
      <c r="E423" s="134">
        <v>2244.96</v>
      </c>
      <c r="F423" s="135" t="s">
        <v>24</v>
      </c>
    </row>
    <row r="424" spans="1:6">
      <c r="A424" s="130">
        <v>43927</v>
      </c>
      <c r="B424" s="131">
        <v>0.4861226851851852</v>
      </c>
      <c r="C424" s="132">
        <v>14</v>
      </c>
      <c r="D424" s="133">
        <v>62.36</v>
      </c>
      <c r="E424" s="134">
        <v>873.04</v>
      </c>
      <c r="F424" s="135" t="s">
        <v>24</v>
      </c>
    </row>
    <row r="425" spans="1:6">
      <c r="A425" s="130">
        <v>43927</v>
      </c>
      <c r="B425" s="131">
        <v>0.48843750000000002</v>
      </c>
      <c r="C425" s="132">
        <v>143</v>
      </c>
      <c r="D425" s="133">
        <v>62.28</v>
      </c>
      <c r="E425" s="134">
        <v>8906.0400000000009</v>
      </c>
      <c r="F425" s="135" t="s">
        <v>24</v>
      </c>
    </row>
    <row r="426" spans="1:6">
      <c r="A426" s="130">
        <v>43927</v>
      </c>
      <c r="B426" s="131">
        <v>0.48843750000000002</v>
      </c>
      <c r="C426" s="132">
        <v>102</v>
      </c>
      <c r="D426" s="133">
        <v>62.28</v>
      </c>
      <c r="E426" s="134">
        <v>6352.56</v>
      </c>
      <c r="F426" s="135" t="s">
        <v>24</v>
      </c>
    </row>
    <row r="427" spans="1:6">
      <c r="A427" s="130">
        <v>43927</v>
      </c>
      <c r="B427" s="131">
        <v>0.48843750000000002</v>
      </c>
      <c r="C427" s="132">
        <v>255</v>
      </c>
      <c r="D427" s="133">
        <v>62.28</v>
      </c>
      <c r="E427" s="134">
        <v>15881.4</v>
      </c>
      <c r="F427" s="135" t="s">
        <v>24</v>
      </c>
    </row>
    <row r="428" spans="1:6">
      <c r="A428" s="130">
        <v>43927</v>
      </c>
      <c r="B428" s="131">
        <v>0.49408564814814815</v>
      </c>
      <c r="C428" s="132">
        <v>125</v>
      </c>
      <c r="D428" s="133">
        <v>62.28</v>
      </c>
      <c r="E428" s="134">
        <v>7785</v>
      </c>
      <c r="F428" s="135" t="s">
        <v>24</v>
      </c>
    </row>
    <row r="429" spans="1:6">
      <c r="A429" s="130">
        <v>43927</v>
      </c>
      <c r="B429" s="131">
        <v>0.49408564814814815</v>
      </c>
      <c r="C429" s="132">
        <v>51</v>
      </c>
      <c r="D429" s="133">
        <v>62.28</v>
      </c>
      <c r="E429" s="134">
        <v>3176.28</v>
      </c>
      <c r="F429" s="135" t="s">
        <v>24</v>
      </c>
    </row>
    <row r="430" spans="1:6">
      <c r="A430" s="130">
        <v>43927</v>
      </c>
      <c r="B430" s="131">
        <v>0.49408564814814815</v>
      </c>
      <c r="C430" s="132">
        <v>24</v>
      </c>
      <c r="D430" s="133">
        <v>62.28</v>
      </c>
      <c r="E430" s="134">
        <v>1494.72</v>
      </c>
      <c r="F430" s="135" t="s">
        <v>24</v>
      </c>
    </row>
    <row r="431" spans="1:6">
      <c r="A431" s="130">
        <v>43927</v>
      </c>
      <c r="B431" s="131">
        <v>0.49408564814814815</v>
      </c>
      <c r="C431" s="132">
        <v>100</v>
      </c>
      <c r="D431" s="133">
        <v>62.28</v>
      </c>
      <c r="E431" s="134">
        <v>6228</v>
      </c>
      <c r="F431" s="135" t="s">
        <v>24</v>
      </c>
    </row>
    <row r="432" spans="1:6">
      <c r="A432" s="130">
        <v>43927</v>
      </c>
      <c r="B432" s="131">
        <v>0.49408564814814815</v>
      </c>
      <c r="C432" s="132">
        <v>200</v>
      </c>
      <c r="D432" s="133">
        <v>62.28</v>
      </c>
      <c r="E432" s="134">
        <v>12456</v>
      </c>
      <c r="F432" s="135" t="s">
        <v>24</v>
      </c>
    </row>
    <row r="433" spans="1:6">
      <c r="A433" s="130">
        <v>43927</v>
      </c>
      <c r="B433" s="131">
        <v>0.50498842592592597</v>
      </c>
      <c r="C433" s="132">
        <v>420</v>
      </c>
      <c r="D433" s="133">
        <v>62.2</v>
      </c>
      <c r="E433" s="134">
        <v>26124</v>
      </c>
      <c r="F433" s="135" t="s">
        <v>24</v>
      </c>
    </row>
    <row r="434" spans="1:6">
      <c r="A434" s="130">
        <v>43927</v>
      </c>
      <c r="B434" s="131">
        <v>0.50498842592592597</v>
      </c>
      <c r="C434" s="132">
        <v>80</v>
      </c>
      <c r="D434" s="133">
        <v>62.2</v>
      </c>
      <c r="E434" s="134">
        <v>4976</v>
      </c>
      <c r="F434" s="135" t="s">
        <v>24</v>
      </c>
    </row>
    <row r="435" spans="1:6">
      <c r="A435" s="130">
        <v>43927</v>
      </c>
      <c r="B435" s="131">
        <v>0.50864583333333335</v>
      </c>
      <c r="C435" s="132">
        <v>500</v>
      </c>
      <c r="D435" s="133">
        <v>62.12</v>
      </c>
      <c r="E435" s="134">
        <v>31060</v>
      </c>
      <c r="F435" s="135" t="s">
        <v>24</v>
      </c>
    </row>
    <row r="436" spans="1:6">
      <c r="A436" s="130">
        <v>43927</v>
      </c>
      <c r="B436" s="131">
        <v>0.51696759259259262</v>
      </c>
      <c r="C436" s="132">
        <v>312</v>
      </c>
      <c r="D436" s="133">
        <v>62.3</v>
      </c>
      <c r="E436" s="134">
        <v>19437.599999999999</v>
      </c>
      <c r="F436" s="135" t="s">
        <v>24</v>
      </c>
    </row>
    <row r="437" spans="1:6">
      <c r="A437" s="130">
        <v>43927</v>
      </c>
      <c r="B437" s="131">
        <v>0.51696759259259262</v>
      </c>
      <c r="C437" s="132">
        <v>465</v>
      </c>
      <c r="D437" s="133">
        <v>62.3</v>
      </c>
      <c r="E437" s="134">
        <v>28969.5</v>
      </c>
      <c r="F437" s="135" t="s">
        <v>24</v>
      </c>
    </row>
    <row r="438" spans="1:6">
      <c r="A438" s="130">
        <v>43927</v>
      </c>
      <c r="B438" s="131">
        <v>0.51696759259259262</v>
      </c>
      <c r="C438" s="132">
        <v>73</v>
      </c>
      <c r="D438" s="133">
        <v>62.3</v>
      </c>
      <c r="E438" s="134">
        <v>4547.8999999999996</v>
      </c>
      <c r="F438" s="135" t="s">
        <v>24</v>
      </c>
    </row>
    <row r="439" spans="1:6">
      <c r="A439" s="130">
        <v>43927</v>
      </c>
      <c r="B439" s="131">
        <v>0.51696759259259262</v>
      </c>
      <c r="C439" s="132">
        <v>125</v>
      </c>
      <c r="D439" s="133">
        <v>62.3</v>
      </c>
      <c r="E439" s="134">
        <v>7787.5</v>
      </c>
      <c r="F439" s="135" t="s">
        <v>24</v>
      </c>
    </row>
    <row r="440" spans="1:6">
      <c r="A440" s="130">
        <v>43927</v>
      </c>
      <c r="B440" s="131">
        <v>0.51696759259259262</v>
      </c>
      <c r="C440" s="132">
        <v>25</v>
      </c>
      <c r="D440" s="133">
        <v>62.3</v>
      </c>
      <c r="E440" s="134">
        <v>1557.5</v>
      </c>
      <c r="F440" s="135" t="s">
        <v>24</v>
      </c>
    </row>
    <row r="441" spans="1:6">
      <c r="A441" s="130">
        <v>43927</v>
      </c>
      <c r="B441" s="131">
        <v>0.51717592592592598</v>
      </c>
      <c r="C441" s="132">
        <v>91</v>
      </c>
      <c r="D441" s="133">
        <v>62.34</v>
      </c>
      <c r="E441" s="134">
        <v>5672.9400000000005</v>
      </c>
      <c r="F441" s="135" t="s">
        <v>24</v>
      </c>
    </row>
    <row r="442" spans="1:6">
      <c r="A442" s="130">
        <v>43927</v>
      </c>
      <c r="B442" s="131">
        <v>0.51717592592592598</v>
      </c>
      <c r="C442" s="132">
        <v>73</v>
      </c>
      <c r="D442" s="133">
        <v>62.34</v>
      </c>
      <c r="E442" s="134">
        <v>4550.8200000000006</v>
      </c>
      <c r="F442" s="135" t="s">
        <v>24</v>
      </c>
    </row>
    <row r="443" spans="1:6">
      <c r="A443" s="130">
        <v>43927</v>
      </c>
      <c r="B443" s="131">
        <v>0.51722222222222225</v>
      </c>
      <c r="C443" s="132">
        <v>118</v>
      </c>
      <c r="D443" s="133">
        <v>62.36</v>
      </c>
      <c r="E443" s="134">
        <v>7358.48</v>
      </c>
      <c r="F443" s="135" t="s">
        <v>24</v>
      </c>
    </row>
    <row r="444" spans="1:6">
      <c r="A444" s="130">
        <v>43927</v>
      </c>
      <c r="B444" s="131">
        <v>0.5174305555555555</v>
      </c>
      <c r="C444" s="132">
        <v>116</v>
      </c>
      <c r="D444" s="133">
        <v>62.36</v>
      </c>
      <c r="E444" s="134">
        <v>7233.76</v>
      </c>
      <c r="F444" s="135" t="s">
        <v>24</v>
      </c>
    </row>
    <row r="445" spans="1:6">
      <c r="A445" s="130">
        <v>43927</v>
      </c>
      <c r="B445" s="131">
        <v>0.5174305555555555</v>
      </c>
      <c r="C445" s="132">
        <v>102</v>
      </c>
      <c r="D445" s="133">
        <v>62.36</v>
      </c>
      <c r="E445" s="134">
        <v>6360.72</v>
      </c>
      <c r="F445" s="135" t="s">
        <v>24</v>
      </c>
    </row>
    <row r="446" spans="1:6">
      <c r="A446" s="130">
        <v>43927</v>
      </c>
      <c r="B446" s="131">
        <v>0.51834490740740746</v>
      </c>
      <c r="C446" s="132">
        <v>1</v>
      </c>
      <c r="D446" s="133">
        <v>62.36</v>
      </c>
      <c r="E446" s="134">
        <v>62.36</v>
      </c>
      <c r="F446" s="135" t="s">
        <v>24</v>
      </c>
    </row>
    <row r="447" spans="1:6">
      <c r="A447" s="130">
        <v>43927</v>
      </c>
      <c r="B447" s="131">
        <v>0.51834490740740746</v>
      </c>
      <c r="C447" s="132">
        <v>90</v>
      </c>
      <c r="D447" s="133">
        <v>62.36</v>
      </c>
      <c r="E447" s="134">
        <v>5612.4</v>
      </c>
      <c r="F447" s="135" t="s">
        <v>24</v>
      </c>
    </row>
    <row r="448" spans="1:6">
      <c r="A448" s="130">
        <v>43927</v>
      </c>
      <c r="B448" s="131">
        <v>0.51834490740740746</v>
      </c>
      <c r="C448" s="132">
        <v>75</v>
      </c>
      <c r="D448" s="133">
        <v>62.36</v>
      </c>
      <c r="E448" s="134">
        <v>4677</v>
      </c>
      <c r="F448" s="135" t="s">
        <v>24</v>
      </c>
    </row>
    <row r="449" spans="1:6">
      <c r="A449" s="130">
        <v>43927</v>
      </c>
      <c r="B449" s="131">
        <v>0.51834490740740746</v>
      </c>
      <c r="C449" s="132">
        <v>137</v>
      </c>
      <c r="D449" s="133">
        <v>62.36</v>
      </c>
      <c r="E449" s="134">
        <v>8543.32</v>
      </c>
      <c r="F449" s="135" t="s">
        <v>24</v>
      </c>
    </row>
    <row r="450" spans="1:6">
      <c r="A450" s="130">
        <v>43927</v>
      </c>
      <c r="B450" s="131">
        <v>0.51834490740740746</v>
      </c>
      <c r="C450" s="132">
        <v>102</v>
      </c>
      <c r="D450" s="133">
        <v>62.36</v>
      </c>
      <c r="E450" s="134">
        <v>6360.72</v>
      </c>
      <c r="F450" s="135" t="s">
        <v>24</v>
      </c>
    </row>
    <row r="451" spans="1:6">
      <c r="A451" s="130">
        <v>43927</v>
      </c>
      <c r="B451" s="131">
        <v>0.51834490740740746</v>
      </c>
      <c r="C451" s="132">
        <v>95</v>
      </c>
      <c r="D451" s="133">
        <v>62.36</v>
      </c>
      <c r="E451" s="134">
        <v>5924.2</v>
      </c>
      <c r="F451" s="135" t="s">
        <v>24</v>
      </c>
    </row>
    <row r="452" spans="1:6">
      <c r="A452" s="130">
        <v>43927</v>
      </c>
      <c r="B452" s="131">
        <v>0.53006944444444437</v>
      </c>
      <c r="C452" s="132">
        <v>52</v>
      </c>
      <c r="D452" s="133">
        <v>62.34</v>
      </c>
      <c r="E452" s="134">
        <v>3241.6800000000003</v>
      </c>
      <c r="F452" s="135" t="s">
        <v>24</v>
      </c>
    </row>
    <row r="453" spans="1:6">
      <c r="A453" s="130">
        <v>43927</v>
      </c>
      <c r="B453" s="131">
        <v>0.53006944444444437</v>
      </c>
      <c r="C453" s="132">
        <v>125</v>
      </c>
      <c r="D453" s="133">
        <v>62.34</v>
      </c>
      <c r="E453" s="134">
        <v>7792.5</v>
      </c>
      <c r="F453" s="135" t="s">
        <v>24</v>
      </c>
    </row>
    <row r="454" spans="1:6">
      <c r="A454" s="130">
        <v>43927</v>
      </c>
      <c r="B454" s="131">
        <v>0.53006944444444437</v>
      </c>
      <c r="C454" s="132">
        <v>91</v>
      </c>
      <c r="D454" s="133">
        <v>62.34</v>
      </c>
      <c r="E454" s="134">
        <v>5672.9400000000005</v>
      </c>
      <c r="F454" s="135" t="s">
        <v>24</v>
      </c>
    </row>
    <row r="455" spans="1:6">
      <c r="A455" s="130">
        <v>43927</v>
      </c>
      <c r="B455" s="131">
        <v>0.53006944444444437</v>
      </c>
      <c r="C455" s="132">
        <v>90</v>
      </c>
      <c r="D455" s="133">
        <v>62.34</v>
      </c>
      <c r="E455" s="134">
        <v>5610.6</v>
      </c>
      <c r="F455" s="135" t="s">
        <v>24</v>
      </c>
    </row>
    <row r="456" spans="1:6">
      <c r="A456" s="130">
        <v>43927</v>
      </c>
      <c r="B456" s="131">
        <v>0.53006944444444437</v>
      </c>
      <c r="C456" s="132">
        <v>58</v>
      </c>
      <c r="D456" s="133">
        <v>62.34</v>
      </c>
      <c r="E456" s="134">
        <v>3615.7200000000003</v>
      </c>
      <c r="F456" s="135" t="s">
        <v>24</v>
      </c>
    </row>
    <row r="457" spans="1:6">
      <c r="A457" s="130">
        <v>43927</v>
      </c>
      <c r="B457" s="131">
        <v>0.53006944444444437</v>
      </c>
      <c r="C457" s="132">
        <v>84</v>
      </c>
      <c r="D457" s="133">
        <v>62.34</v>
      </c>
      <c r="E457" s="134">
        <v>5236.5600000000004</v>
      </c>
      <c r="F457" s="135" t="s">
        <v>24</v>
      </c>
    </row>
    <row r="458" spans="1:6">
      <c r="A458" s="130">
        <v>43927</v>
      </c>
      <c r="B458" s="131">
        <v>0.53429398148148144</v>
      </c>
      <c r="C458" s="132">
        <v>268</v>
      </c>
      <c r="D458" s="133">
        <v>62.2</v>
      </c>
      <c r="E458" s="134">
        <v>16669.600000000002</v>
      </c>
      <c r="F458" s="135" t="s">
        <v>24</v>
      </c>
    </row>
    <row r="459" spans="1:6">
      <c r="A459" s="130">
        <v>43927</v>
      </c>
      <c r="B459" s="131">
        <v>0.53429398148148144</v>
      </c>
      <c r="C459" s="132">
        <v>200</v>
      </c>
      <c r="D459" s="133">
        <v>62.2</v>
      </c>
      <c r="E459" s="134">
        <v>12440</v>
      </c>
      <c r="F459" s="135" t="s">
        <v>24</v>
      </c>
    </row>
    <row r="460" spans="1:6">
      <c r="A460" s="130">
        <v>43927</v>
      </c>
      <c r="B460" s="131">
        <v>0.53429398148148144</v>
      </c>
      <c r="C460" s="132">
        <v>12</v>
      </c>
      <c r="D460" s="133">
        <v>62.2</v>
      </c>
      <c r="E460" s="134">
        <v>746.40000000000009</v>
      </c>
      <c r="F460" s="135" t="s">
        <v>24</v>
      </c>
    </row>
    <row r="461" spans="1:6">
      <c r="A461" s="130">
        <v>43927</v>
      </c>
      <c r="B461" s="131">
        <v>0.53429398148148144</v>
      </c>
      <c r="C461" s="132">
        <v>7</v>
      </c>
      <c r="D461" s="133">
        <v>62.2</v>
      </c>
      <c r="E461" s="134">
        <v>435.40000000000003</v>
      </c>
      <c r="F461" s="135" t="s">
        <v>24</v>
      </c>
    </row>
    <row r="462" spans="1:6">
      <c r="A462" s="130">
        <v>43927</v>
      </c>
      <c r="B462" s="131">
        <v>0.53429398148148144</v>
      </c>
      <c r="C462" s="132">
        <v>13</v>
      </c>
      <c r="D462" s="133">
        <v>62.2</v>
      </c>
      <c r="E462" s="134">
        <v>808.6</v>
      </c>
      <c r="F462" s="135" t="s">
        <v>24</v>
      </c>
    </row>
    <row r="463" spans="1:6">
      <c r="A463" s="130">
        <v>43927</v>
      </c>
      <c r="B463" s="131">
        <v>0.53607638888888887</v>
      </c>
      <c r="C463" s="132">
        <v>125</v>
      </c>
      <c r="D463" s="133">
        <v>62.2</v>
      </c>
      <c r="E463" s="134">
        <v>7775</v>
      </c>
      <c r="F463" s="135" t="s">
        <v>24</v>
      </c>
    </row>
    <row r="464" spans="1:6">
      <c r="A464" s="130">
        <v>43927</v>
      </c>
      <c r="B464" s="131">
        <v>0.53607638888888887</v>
      </c>
      <c r="C464" s="132">
        <v>112</v>
      </c>
      <c r="D464" s="133">
        <v>62.2</v>
      </c>
      <c r="E464" s="134">
        <v>6966.4000000000005</v>
      </c>
      <c r="F464" s="135" t="s">
        <v>24</v>
      </c>
    </row>
    <row r="465" spans="1:6">
      <c r="A465" s="130">
        <v>43927</v>
      </c>
      <c r="B465" s="131">
        <v>0.53653935185185186</v>
      </c>
      <c r="C465" s="132">
        <v>249</v>
      </c>
      <c r="D465" s="133">
        <v>62.2</v>
      </c>
      <c r="E465" s="134">
        <v>15487.800000000001</v>
      </c>
      <c r="F465" s="135" t="s">
        <v>24</v>
      </c>
    </row>
    <row r="466" spans="1:6">
      <c r="A466" s="130">
        <v>43927</v>
      </c>
      <c r="B466" s="131">
        <v>0.53653935185185186</v>
      </c>
      <c r="C466" s="132">
        <v>26</v>
      </c>
      <c r="D466" s="133">
        <v>62.2</v>
      </c>
      <c r="E466" s="134">
        <v>1617.2</v>
      </c>
      <c r="F466" s="135" t="s">
        <v>24</v>
      </c>
    </row>
    <row r="467" spans="1:6">
      <c r="A467" s="130">
        <v>43927</v>
      </c>
      <c r="B467" s="131">
        <v>0.54065972222222225</v>
      </c>
      <c r="C467" s="132">
        <v>5</v>
      </c>
      <c r="D467" s="133">
        <v>62.2</v>
      </c>
      <c r="E467" s="134">
        <v>311</v>
      </c>
      <c r="F467" s="135" t="s">
        <v>24</v>
      </c>
    </row>
    <row r="468" spans="1:6">
      <c r="A468" s="130">
        <v>43927</v>
      </c>
      <c r="B468" s="131">
        <v>0.54076388888888893</v>
      </c>
      <c r="C468" s="132">
        <v>25</v>
      </c>
      <c r="D468" s="133">
        <v>62.2</v>
      </c>
      <c r="E468" s="134">
        <v>1555</v>
      </c>
      <c r="F468" s="135" t="s">
        <v>24</v>
      </c>
    </row>
    <row r="469" spans="1:6">
      <c r="A469" s="130">
        <v>43927</v>
      </c>
      <c r="B469" s="131">
        <v>0.54076388888888893</v>
      </c>
      <c r="C469" s="132">
        <v>109</v>
      </c>
      <c r="D469" s="133">
        <v>62.2</v>
      </c>
      <c r="E469" s="134">
        <v>6779.8</v>
      </c>
      <c r="F469" s="135" t="s">
        <v>24</v>
      </c>
    </row>
    <row r="470" spans="1:6">
      <c r="A470" s="130">
        <v>43927</v>
      </c>
      <c r="B470" s="131">
        <v>0.54076388888888893</v>
      </c>
      <c r="C470" s="132">
        <v>349</v>
      </c>
      <c r="D470" s="133">
        <v>62.2</v>
      </c>
      <c r="E470" s="134">
        <v>21707.8</v>
      </c>
      <c r="F470" s="135" t="s">
        <v>24</v>
      </c>
    </row>
    <row r="471" spans="1:6">
      <c r="A471" s="130">
        <v>43927</v>
      </c>
      <c r="B471" s="131">
        <v>0.54263888888888889</v>
      </c>
      <c r="C471" s="132">
        <v>153</v>
      </c>
      <c r="D471" s="133">
        <v>62.14</v>
      </c>
      <c r="E471" s="134">
        <v>9507.42</v>
      </c>
      <c r="F471" s="135" t="s">
        <v>24</v>
      </c>
    </row>
    <row r="472" spans="1:6">
      <c r="A472" s="130">
        <v>43927</v>
      </c>
      <c r="B472" s="131">
        <v>0.54263888888888889</v>
      </c>
      <c r="C472" s="132">
        <v>90</v>
      </c>
      <c r="D472" s="133">
        <v>62.14</v>
      </c>
      <c r="E472" s="134">
        <v>5592.6</v>
      </c>
      <c r="F472" s="135" t="s">
        <v>24</v>
      </c>
    </row>
    <row r="473" spans="1:6">
      <c r="A473" s="130">
        <v>43927</v>
      </c>
      <c r="B473" s="131">
        <v>0.54263888888888889</v>
      </c>
      <c r="C473" s="132">
        <v>90</v>
      </c>
      <c r="D473" s="133">
        <v>62.14</v>
      </c>
      <c r="E473" s="134">
        <v>5592.6</v>
      </c>
      <c r="F473" s="135" t="s">
        <v>24</v>
      </c>
    </row>
    <row r="474" spans="1:6">
      <c r="A474" s="130">
        <v>43927</v>
      </c>
      <c r="B474" s="131">
        <v>0.54263888888888889</v>
      </c>
      <c r="C474" s="132">
        <v>21</v>
      </c>
      <c r="D474" s="133">
        <v>62.14</v>
      </c>
      <c r="E474" s="134">
        <v>1304.94</v>
      </c>
      <c r="F474" s="135" t="s">
        <v>24</v>
      </c>
    </row>
    <row r="475" spans="1:6">
      <c r="A475" s="130">
        <v>43927</v>
      </c>
      <c r="B475" s="131">
        <v>0.54263888888888889</v>
      </c>
      <c r="C475" s="132">
        <v>125</v>
      </c>
      <c r="D475" s="133">
        <v>62.14</v>
      </c>
      <c r="E475" s="134">
        <v>7767.5</v>
      </c>
      <c r="F475" s="135" t="s">
        <v>24</v>
      </c>
    </row>
    <row r="476" spans="1:6">
      <c r="A476" s="130">
        <v>43927</v>
      </c>
      <c r="B476" s="131">
        <v>0.54263888888888889</v>
      </c>
      <c r="C476" s="132">
        <v>21</v>
      </c>
      <c r="D476" s="133">
        <v>62.14</v>
      </c>
      <c r="E476" s="134">
        <v>1304.94</v>
      </c>
      <c r="F476" s="135" t="s">
        <v>24</v>
      </c>
    </row>
    <row r="477" spans="1:6">
      <c r="A477" s="130">
        <v>43927</v>
      </c>
      <c r="B477" s="131">
        <v>0.54407407407407404</v>
      </c>
      <c r="C477" s="132">
        <v>70</v>
      </c>
      <c r="D477" s="133">
        <v>62.14</v>
      </c>
      <c r="E477" s="134">
        <v>4349.8</v>
      </c>
      <c r="F477" s="135" t="s">
        <v>24</v>
      </c>
    </row>
    <row r="478" spans="1:6">
      <c r="A478" s="130">
        <v>43927</v>
      </c>
      <c r="B478" s="131">
        <v>0.5443865740740742</v>
      </c>
      <c r="C478" s="132">
        <v>474</v>
      </c>
      <c r="D478" s="133">
        <v>62.14</v>
      </c>
      <c r="E478" s="134">
        <v>29454.36</v>
      </c>
      <c r="F478" s="135" t="s">
        <v>24</v>
      </c>
    </row>
    <row r="479" spans="1:6">
      <c r="A479" s="130">
        <v>43927</v>
      </c>
      <c r="B479" s="131">
        <v>0.5443865740740742</v>
      </c>
      <c r="C479" s="132">
        <v>125</v>
      </c>
      <c r="D479" s="133">
        <v>62.14</v>
      </c>
      <c r="E479" s="134">
        <v>7767.5</v>
      </c>
      <c r="F479" s="135" t="s">
        <v>24</v>
      </c>
    </row>
    <row r="480" spans="1:6">
      <c r="A480" s="130">
        <v>43927</v>
      </c>
      <c r="B480" s="131">
        <v>0.5443865740740742</v>
      </c>
      <c r="C480" s="132">
        <v>284</v>
      </c>
      <c r="D480" s="133">
        <v>62.14</v>
      </c>
      <c r="E480" s="134">
        <v>17647.759999999998</v>
      </c>
      <c r="F480" s="135" t="s">
        <v>24</v>
      </c>
    </row>
    <row r="481" spans="1:6">
      <c r="A481" s="130">
        <v>43927</v>
      </c>
      <c r="B481" s="131">
        <v>0.5443865740740742</v>
      </c>
      <c r="C481" s="132">
        <v>47</v>
      </c>
      <c r="D481" s="133">
        <v>62.14</v>
      </c>
      <c r="E481" s="134">
        <v>2920.58</v>
      </c>
      <c r="F481" s="135" t="s">
        <v>24</v>
      </c>
    </row>
    <row r="482" spans="1:6">
      <c r="A482" s="130">
        <v>43927</v>
      </c>
      <c r="B482" s="131">
        <v>0.55129629629629628</v>
      </c>
      <c r="C482" s="132">
        <v>201</v>
      </c>
      <c r="D482" s="133">
        <v>62.02</v>
      </c>
      <c r="E482" s="134">
        <v>12466.02</v>
      </c>
      <c r="F482" s="135" t="s">
        <v>24</v>
      </c>
    </row>
    <row r="483" spans="1:6">
      <c r="A483" s="130">
        <v>43927</v>
      </c>
      <c r="B483" s="131">
        <v>0.55163194444444441</v>
      </c>
      <c r="C483" s="132">
        <v>254</v>
      </c>
      <c r="D483" s="133">
        <v>62.02</v>
      </c>
      <c r="E483" s="134">
        <v>15753.08</v>
      </c>
      <c r="F483" s="135" t="s">
        <v>24</v>
      </c>
    </row>
    <row r="484" spans="1:6">
      <c r="A484" s="130">
        <v>43927</v>
      </c>
      <c r="B484" s="131">
        <v>0.55163194444444441</v>
      </c>
      <c r="C484" s="132">
        <v>45</v>
      </c>
      <c r="D484" s="133">
        <v>62.02</v>
      </c>
      <c r="E484" s="134">
        <v>2790.9</v>
      </c>
      <c r="F484" s="135" t="s">
        <v>24</v>
      </c>
    </row>
    <row r="485" spans="1:6">
      <c r="A485" s="130">
        <v>43927</v>
      </c>
      <c r="B485" s="131">
        <v>0.55390046296296302</v>
      </c>
      <c r="C485" s="132">
        <v>500</v>
      </c>
      <c r="D485" s="133">
        <v>61.92</v>
      </c>
      <c r="E485" s="134">
        <v>30960</v>
      </c>
      <c r="F485" s="135" t="s">
        <v>24</v>
      </c>
    </row>
    <row r="486" spans="1:6">
      <c r="A486" s="130">
        <v>43927</v>
      </c>
      <c r="B486" s="131">
        <v>0.56884259259259273</v>
      </c>
      <c r="C486" s="132">
        <v>33</v>
      </c>
      <c r="D486" s="133">
        <v>62.04</v>
      </c>
      <c r="E486" s="134">
        <v>2047.32</v>
      </c>
      <c r="F486" s="135" t="s">
        <v>24</v>
      </c>
    </row>
    <row r="487" spans="1:6">
      <c r="A487" s="130">
        <v>43927</v>
      </c>
      <c r="B487" s="131">
        <v>0.56884259259259273</v>
      </c>
      <c r="C487" s="132">
        <v>60</v>
      </c>
      <c r="D487" s="133">
        <v>62.04</v>
      </c>
      <c r="E487" s="134">
        <v>3722.4</v>
      </c>
      <c r="F487" s="135" t="s">
        <v>24</v>
      </c>
    </row>
    <row r="488" spans="1:6">
      <c r="A488" s="130">
        <v>43927</v>
      </c>
      <c r="B488" s="131">
        <v>0.56884259259259273</v>
      </c>
      <c r="C488" s="132">
        <v>20</v>
      </c>
      <c r="D488" s="133">
        <v>62.04</v>
      </c>
      <c r="E488" s="134">
        <v>1240.8</v>
      </c>
      <c r="F488" s="135" t="s">
        <v>24</v>
      </c>
    </row>
    <row r="489" spans="1:6">
      <c r="A489" s="130">
        <v>43927</v>
      </c>
      <c r="B489" s="131">
        <v>0.56884259259259273</v>
      </c>
      <c r="C489" s="132">
        <v>96</v>
      </c>
      <c r="D489" s="133">
        <v>62.04</v>
      </c>
      <c r="E489" s="134">
        <v>5955.84</v>
      </c>
      <c r="F489" s="135" t="s">
        <v>24</v>
      </c>
    </row>
    <row r="490" spans="1:6">
      <c r="A490" s="130">
        <v>43927</v>
      </c>
      <c r="B490" s="131">
        <v>0.56884259259259273</v>
      </c>
      <c r="C490" s="132">
        <v>149</v>
      </c>
      <c r="D490" s="133">
        <v>62.04</v>
      </c>
      <c r="E490" s="134">
        <v>9243.9599999999991</v>
      </c>
      <c r="F490" s="135" t="s">
        <v>24</v>
      </c>
    </row>
    <row r="491" spans="1:6">
      <c r="A491" s="130">
        <v>43927</v>
      </c>
      <c r="B491" s="131">
        <v>0.56884259259259273</v>
      </c>
      <c r="C491" s="132">
        <v>125</v>
      </c>
      <c r="D491" s="133">
        <v>62.04</v>
      </c>
      <c r="E491" s="134">
        <v>7755</v>
      </c>
      <c r="F491" s="135" t="s">
        <v>24</v>
      </c>
    </row>
    <row r="492" spans="1:6">
      <c r="A492" s="130">
        <v>43927</v>
      </c>
      <c r="B492" s="131">
        <v>0.56884259259259273</v>
      </c>
      <c r="C492" s="132">
        <v>17</v>
      </c>
      <c r="D492" s="133">
        <v>62.04</v>
      </c>
      <c r="E492" s="134">
        <v>1054.68</v>
      </c>
      <c r="F492" s="135" t="s">
        <v>24</v>
      </c>
    </row>
    <row r="493" spans="1:6">
      <c r="A493" s="130">
        <v>43927</v>
      </c>
      <c r="B493" s="131">
        <v>0.58824074074074073</v>
      </c>
      <c r="C493" s="132">
        <v>59</v>
      </c>
      <c r="D493" s="133">
        <v>61.98</v>
      </c>
      <c r="E493" s="134">
        <v>3656.8199999999997</v>
      </c>
      <c r="F493" s="135" t="s">
        <v>24</v>
      </c>
    </row>
    <row r="494" spans="1:6">
      <c r="A494" s="130">
        <v>43927</v>
      </c>
      <c r="B494" s="131">
        <v>0.58824074074074073</v>
      </c>
      <c r="C494" s="132">
        <v>125</v>
      </c>
      <c r="D494" s="133">
        <v>61.98</v>
      </c>
      <c r="E494" s="134">
        <v>7747.5</v>
      </c>
      <c r="F494" s="135" t="s">
        <v>24</v>
      </c>
    </row>
    <row r="495" spans="1:6">
      <c r="A495" s="130">
        <v>43927</v>
      </c>
      <c r="B495" s="131">
        <v>0.58824074074074073</v>
      </c>
      <c r="C495" s="132">
        <v>17</v>
      </c>
      <c r="D495" s="133">
        <v>61.98</v>
      </c>
      <c r="E495" s="134">
        <v>1053.6599999999999</v>
      </c>
      <c r="F495" s="135" t="s">
        <v>24</v>
      </c>
    </row>
    <row r="496" spans="1:6">
      <c r="A496" s="130">
        <v>43927</v>
      </c>
      <c r="B496" s="131">
        <v>0.59416666666666662</v>
      </c>
      <c r="C496" s="132">
        <v>16</v>
      </c>
      <c r="D496" s="133">
        <v>62.02</v>
      </c>
      <c r="E496" s="134">
        <v>992.32</v>
      </c>
      <c r="F496" s="135" t="s">
        <v>24</v>
      </c>
    </row>
    <row r="497" spans="1:6">
      <c r="A497" s="130">
        <v>43927</v>
      </c>
      <c r="B497" s="131">
        <v>0.59417824074074088</v>
      </c>
      <c r="C497" s="132">
        <v>57</v>
      </c>
      <c r="D497" s="133">
        <v>62.02</v>
      </c>
      <c r="E497" s="134">
        <v>3535.1400000000003</v>
      </c>
      <c r="F497" s="135" t="s">
        <v>24</v>
      </c>
    </row>
    <row r="498" spans="1:6">
      <c r="A498" s="130">
        <v>43927</v>
      </c>
      <c r="B498" s="131">
        <v>0.59417824074074088</v>
      </c>
      <c r="C498" s="132">
        <v>126</v>
      </c>
      <c r="D498" s="133">
        <v>62.02</v>
      </c>
      <c r="E498" s="134">
        <v>7814.52</v>
      </c>
      <c r="F498" s="135" t="s">
        <v>24</v>
      </c>
    </row>
    <row r="499" spans="1:6">
      <c r="A499" s="130">
        <v>43927</v>
      </c>
      <c r="B499" s="131">
        <v>0.59417824074074088</v>
      </c>
      <c r="C499" s="132">
        <v>100</v>
      </c>
      <c r="D499" s="133">
        <v>62.02</v>
      </c>
      <c r="E499" s="134">
        <v>6202</v>
      </c>
      <c r="F499" s="135" t="s">
        <v>24</v>
      </c>
    </row>
    <row r="500" spans="1:6">
      <c r="A500" s="130">
        <v>43927</v>
      </c>
      <c r="B500" s="131">
        <v>0.60571759259259261</v>
      </c>
      <c r="C500" s="132">
        <v>500</v>
      </c>
      <c r="D500" s="133">
        <v>61.94</v>
      </c>
      <c r="E500" s="134">
        <v>30970</v>
      </c>
      <c r="F500" s="135" t="s">
        <v>24</v>
      </c>
    </row>
    <row r="501" spans="1:6">
      <c r="A501" s="130">
        <v>43927</v>
      </c>
      <c r="B501" s="131">
        <v>0.62385416666666671</v>
      </c>
      <c r="C501" s="132">
        <v>169</v>
      </c>
      <c r="D501" s="133">
        <v>62.22</v>
      </c>
      <c r="E501" s="134">
        <v>10515.18</v>
      </c>
      <c r="F501" s="135" t="s">
        <v>24</v>
      </c>
    </row>
    <row r="502" spans="1:6">
      <c r="A502" s="130">
        <v>43927</v>
      </c>
      <c r="B502" s="131">
        <v>0.62385416666666671</v>
      </c>
      <c r="C502" s="132">
        <v>73</v>
      </c>
      <c r="D502" s="133">
        <v>62.22</v>
      </c>
      <c r="E502" s="134">
        <v>4542.0599999999995</v>
      </c>
      <c r="F502" s="135" t="s">
        <v>24</v>
      </c>
    </row>
    <row r="503" spans="1:6">
      <c r="A503" s="130">
        <v>43927</v>
      </c>
      <c r="B503" s="131">
        <v>0.62385416666666671</v>
      </c>
      <c r="C503" s="132">
        <v>81</v>
      </c>
      <c r="D503" s="133">
        <v>62.22</v>
      </c>
      <c r="E503" s="134">
        <v>5039.82</v>
      </c>
      <c r="F503" s="135" t="s">
        <v>24</v>
      </c>
    </row>
    <row r="504" spans="1:6">
      <c r="A504" s="130">
        <v>43927</v>
      </c>
      <c r="B504" s="131">
        <v>0.62385416666666671</v>
      </c>
      <c r="C504" s="132">
        <v>90</v>
      </c>
      <c r="D504" s="133">
        <v>62.22</v>
      </c>
      <c r="E504" s="134">
        <v>5599.8</v>
      </c>
      <c r="F504" s="135" t="s">
        <v>24</v>
      </c>
    </row>
    <row r="505" spans="1:6">
      <c r="A505" s="130">
        <v>43927</v>
      </c>
      <c r="B505" s="131">
        <v>0.62385416666666671</v>
      </c>
      <c r="C505" s="132">
        <v>87</v>
      </c>
      <c r="D505" s="133">
        <v>62.22</v>
      </c>
      <c r="E505" s="134">
        <v>5413.14</v>
      </c>
      <c r="F505" s="135" t="s">
        <v>24</v>
      </c>
    </row>
    <row r="506" spans="1:6">
      <c r="A506" s="130">
        <v>43927</v>
      </c>
      <c r="B506" s="131">
        <v>0.62388888888888883</v>
      </c>
      <c r="C506" s="132">
        <v>101</v>
      </c>
      <c r="D506" s="133">
        <v>62.18</v>
      </c>
      <c r="E506" s="134">
        <v>6280.18</v>
      </c>
      <c r="F506" s="135" t="s">
        <v>24</v>
      </c>
    </row>
    <row r="507" spans="1:6">
      <c r="A507" s="130">
        <v>43927</v>
      </c>
      <c r="B507" s="131">
        <v>0.62394675925925924</v>
      </c>
      <c r="C507" s="132">
        <v>55</v>
      </c>
      <c r="D507" s="133">
        <v>62.2</v>
      </c>
      <c r="E507" s="134">
        <v>3421</v>
      </c>
      <c r="F507" s="135" t="s">
        <v>24</v>
      </c>
    </row>
    <row r="508" spans="1:6">
      <c r="A508" s="130">
        <v>43927</v>
      </c>
      <c r="B508" s="131">
        <v>0.62394675925925924</v>
      </c>
      <c r="C508" s="132">
        <v>90</v>
      </c>
      <c r="D508" s="133">
        <v>62.2</v>
      </c>
      <c r="E508" s="134">
        <v>5598</v>
      </c>
      <c r="F508" s="135" t="s">
        <v>24</v>
      </c>
    </row>
    <row r="509" spans="1:6">
      <c r="A509" s="130">
        <v>43927</v>
      </c>
      <c r="B509" s="131">
        <v>0.62394675925925924</v>
      </c>
      <c r="C509" s="132">
        <v>84</v>
      </c>
      <c r="D509" s="133">
        <v>62.2</v>
      </c>
      <c r="E509" s="134">
        <v>5224.8</v>
      </c>
      <c r="F509" s="135" t="s">
        <v>24</v>
      </c>
    </row>
    <row r="510" spans="1:6">
      <c r="A510" s="130">
        <v>43927</v>
      </c>
      <c r="B510" s="131">
        <v>0.62394675925925924</v>
      </c>
      <c r="C510" s="132">
        <v>170</v>
      </c>
      <c r="D510" s="133">
        <v>62.2</v>
      </c>
      <c r="E510" s="134">
        <v>10574</v>
      </c>
      <c r="F510" s="135" t="s">
        <v>24</v>
      </c>
    </row>
    <row r="511" spans="1:6">
      <c r="A511" s="130">
        <v>43927</v>
      </c>
      <c r="B511" s="131">
        <v>0.62652777777777791</v>
      </c>
      <c r="C511" s="132">
        <v>375</v>
      </c>
      <c r="D511" s="133">
        <v>62.24</v>
      </c>
      <c r="E511" s="134">
        <v>23340</v>
      </c>
      <c r="F511" s="135" t="s">
        <v>24</v>
      </c>
    </row>
    <row r="512" spans="1:6">
      <c r="A512" s="130">
        <v>43927</v>
      </c>
      <c r="B512" s="131">
        <v>0.62652777777777791</v>
      </c>
      <c r="C512" s="132">
        <v>125</v>
      </c>
      <c r="D512" s="133">
        <v>62.24</v>
      </c>
      <c r="E512" s="134">
        <v>7780</v>
      </c>
      <c r="F512" s="135" t="s">
        <v>24</v>
      </c>
    </row>
    <row r="513" spans="1:6">
      <c r="A513" s="130">
        <v>43927</v>
      </c>
      <c r="B513" s="131">
        <v>0.63754629629629633</v>
      </c>
      <c r="C513" s="132">
        <v>81</v>
      </c>
      <c r="D513" s="133">
        <v>62.24</v>
      </c>
      <c r="E513" s="134">
        <v>5041.4400000000005</v>
      </c>
      <c r="F513" s="135" t="s">
        <v>24</v>
      </c>
    </row>
    <row r="514" spans="1:6">
      <c r="A514" s="130">
        <v>43927</v>
      </c>
      <c r="B514" s="131">
        <v>0.63754629629629633</v>
      </c>
      <c r="C514" s="132">
        <v>125</v>
      </c>
      <c r="D514" s="133">
        <v>62.24</v>
      </c>
      <c r="E514" s="134">
        <v>7780</v>
      </c>
      <c r="F514" s="135" t="s">
        <v>24</v>
      </c>
    </row>
    <row r="515" spans="1:6">
      <c r="A515" s="130">
        <v>43927</v>
      </c>
      <c r="B515" s="131">
        <v>0.63754629629629633</v>
      </c>
      <c r="C515" s="132">
        <v>81</v>
      </c>
      <c r="D515" s="133">
        <v>62.24</v>
      </c>
      <c r="E515" s="134">
        <v>5041.4400000000005</v>
      </c>
      <c r="F515" s="135" t="s">
        <v>24</v>
      </c>
    </row>
    <row r="516" spans="1:6">
      <c r="A516" s="130">
        <v>43927</v>
      </c>
      <c r="B516" s="131">
        <v>0.63754629629629633</v>
      </c>
      <c r="C516" s="132">
        <v>213</v>
      </c>
      <c r="D516" s="133">
        <v>62.24</v>
      </c>
      <c r="E516" s="134">
        <v>13257.12</v>
      </c>
      <c r="F516" s="135" t="s">
        <v>24</v>
      </c>
    </row>
    <row r="517" spans="1:6">
      <c r="A517" s="130">
        <v>43927</v>
      </c>
      <c r="B517" s="131">
        <v>0.63756944444444441</v>
      </c>
      <c r="C517" s="132">
        <v>66</v>
      </c>
      <c r="D517" s="133">
        <v>62.24</v>
      </c>
      <c r="E517" s="134">
        <v>4107.84</v>
      </c>
      <c r="F517" s="135" t="s">
        <v>24</v>
      </c>
    </row>
    <row r="518" spans="1:6">
      <c r="A518" s="130">
        <v>43927</v>
      </c>
      <c r="B518" s="131">
        <v>0.63756944444444441</v>
      </c>
      <c r="C518" s="132">
        <v>90</v>
      </c>
      <c r="D518" s="133">
        <v>62.24</v>
      </c>
      <c r="E518" s="134">
        <v>5601.6</v>
      </c>
      <c r="F518" s="135" t="s">
        <v>24</v>
      </c>
    </row>
    <row r="519" spans="1:6">
      <c r="A519" s="130">
        <v>43927</v>
      </c>
      <c r="B519" s="131">
        <v>0.63756944444444441</v>
      </c>
      <c r="C519" s="132">
        <v>69</v>
      </c>
      <c r="D519" s="133">
        <v>62.24</v>
      </c>
      <c r="E519" s="134">
        <v>4294.5600000000004</v>
      </c>
      <c r="F519" s="135" t="s">
        <v>24</v>
      </c>
    </row>
    <row r="520" spans="1:6">
      <c r="A520" s="130">
        <v>43927</v>
      </c>
      <c r="B520" s="131">
        <v>0.63756944444444441</v>
      </c>
      <c r="C520" s="132">
        <v>50</v>
      </c>
      <c r="D520" s="133">
        <v>62.24</v>
      </c>
      <c r="E520" s="134">
        <v>3112</v>
      </c>
      <c r="F520" s="135" t="s">
        <v>24</v>
      </c>
    </row>
    <row r="521" spans="1:6">
      <c r="A521" s="130">
        <v>43927</v>
      </c>
      <c r="B521" s="131">
        <v>0.63756944444444441</v>
      </c>
      <c r="C521" s="132">
        <v>125</v>
      </c>
      <c r="D521" s="133">
        <v>62.24</v>
      </c>
      <c r="E521" s="134">
        <v>7780</v>
      </c>
      <c r="F521" s="135" t="s">
        <v>24</v>
      </c>
    </row>
    <row r="522" spans="1:6">
      <c r="A522" s="130">
        <v>43927</v>
      </c>
      <c r="B522" s="131">
        <v>0.63756944444444441</v>
      </c>
      <c r="C522" s="132">
        <v>81</v>
      </c>
      <c r="D522" s="133">
        <v>62.24</v>
      </c>
      <c r="E522" s="134">
        <v>5041.4400000000005</v>
      </c>
      <c r="F522" s="135" t="s">
        <v>24</v>
      </c>
    </row>
    <row r="523" spans="1:6">
      <c r="A523" s="130">
        <v>43927</v>
      </c>
      <c r="B523" s="131">
        <v>0.63756944444444441</v>
      </c>
      <c r="C523" s="132">
        <v>19</v>
      </c>
      <c r="D523" s="133">
        <v>62.24</v>
      </c>
      <c r="E523" s="134">
        <v>1182.56</v>
      </c>
      <c r="F523" s="135" t="s">
        <v>24</v>
      </c>
    </row>
    <row r="524" spans="1:6">
      <c r="A524" s="130">
        <v>43927</v>
      </c>
      <c r="B524" s="131">
        <v>0.6460300925925927</v>
      </c>
      <c r="C524" s="132">
        <v>7</v>
      </c>
      <c r="D524" s="133">
        <v>62.26</v>
      </c>
      <c r="E524" s="134">
        <v>435.82</v>
      </c>
      <c r="F524" s="135" t="s">
        <v>24</v>
      </c>
    </row>
    <row r="525" spans="1:6">
      <c r="A525" s="130">
        <v>43927</v>
      </c>
      <c r="B525" s="131">
        <v>0.6460300925925927</v>
      </c>
      <c r="C525" s="132">
        <v>90</v>
      </c>
      <c r="D525" s="133">
        <v>62.26</v>
      </c>
      <c r="E525" s="134">
        <v>5603.4</v>
      </c>
      <c r="F525" s="135" t="s">
        <v>24</v>
      </c>
    </row>
    <row r="526" spans="1:6">
      <c r="A526" s="130">
        <v>43927</v>
      </c>
      <c r="B526" s="131">
        <v>0.6460300925925927</v>
      </c>
      <c r="C526" s="132">
        <v>81</v>
      </c>
      <c r="D526" s="133">
        <v>62.26</v>
      </c>
      <c r="E526" s="134">
        <v>5043.0599999999995</v>
      </c>
      <c r="F526" s="135" t="s">
        <v>24</v>
      </c>
    </row>
    <row r="527" spans="1:6">
      <c r="A527" s="130">
        <v>43927</v>
      </c>
      <c r="B527" s="131">
        <v>0.6460300925925927</v>
      </c>
      <c r="C527" s="132">
        <v>91</v>
      </c>
      <c r="D527" s="133">
        <v>62.26</v>
      </c>
      <c r="E527" s="134">
        <v>5665.66</v>
      </c>
      <c r="F527" s="135" t="s">
        <v>24</v>
      </c>
    </row>
    <row r="528" spans="1:6">
      <c r="A528" s="130">
        <v>43927</v>
      </c>
      <c r="B528" s="131">
        <v>0.6460300925925927</v>
      </c>
      <c r="C528" s="132">
        <v>125</v>
      </c>
      <c r="D528" s="133">
        <v>62.26</v>
      </c>
      <c r="E528" s="134">
        <v>7782.5</v>
      </c>
      <c r="F528" s="135" t="s">
        <v>24</v>
      </c>
    </row>
    <row r="529" spans="1:6">
      <c r="A529" s="130">
        <v>43927</v>
      </c>
      <c r="B529" s="131">
        <v>0.6460300925925927</v>
      </c>
      <c r="C529" s="132">
        <v>106</v>
      </c>
      <c r="D529" s="133">
        <v>62.26</v>
      </c>
      <c r="E529" s="134">
        <v>6599.5599999999995</v>
      </c>
      <c r="F529" s="135" t="s">
        <v>24</v>
      </c>
    </row>
    <row r="530" spans="1:6">
      <c r="A530" s="130">
        <v>43927</v>
      </c>
      <c r="B530" s="131">
        <v>0.65109953703703694</v>
      </c>
      <c r="C530" s="132">
        <v>110</v>
      </c>
      <c r="D530" s="133">
        <v>62.3</v>
      </c>
      <c r="E530" s="134">
        <v>6853</v>
      </c>
      <c r="F530" s="135" t="s">
        <v>24</v>
      </c>
    </row>
    <row r="531" spans="1:6">
      <c r="A531" s="130">
        <v>43927</v>
      </c>
      <c r="B531" s="131">
        <v>0.65109953703703694</v>
      </c>
      <c r="C531" s="132">
        <v>90</v>
      </c>
      <c r="D531" s="133">
        <v>62.3</v>
      </c>
      <c r="E531" s="134">
        <v>5607</v>
      </c>
      <c r="F531" s="135" t="s">
        <v>24</v>
      </c>
    </row>
    <row r="532" spans="1:6">
      <c r="A532" s="130">
        <v>43927</v>
      </c>
      <c r="B532" s="131">
        <v>0.65109953703703694</v>
      </c>
      <c r="C532" s="132">
        <v>90</v>
      </c>
      <c r="D532" s="133">
        <v>62.3</v>
      </c>
      <c r="E532" s="134">
        <v>5607</v>
      </c>
      <c r="F532" s="135" t="s">
        <v>24</v>
      </c>
    </row>
    <row r="533" spans="1:6">
      <c r="A533" s="130">
        <v>43927</v>
      </c>
      <c r="B533" s="131">
        <v>0.65109953703703694</v>
      </c>
      <c r="C533" s="132">
        <v>94</v>
      </c>
      <c r="D533" s="133">
        <v>62.3</v>
      </c>
      <c r="E533" s="134">
        <v>5856.2</v>
      </c>
      <c r="F533" s="135" t="s">
        <v>24</v>
      </c>
    </row>
    <row r="534" spans="1:6">
      <c r="A534" s="130">
        <v>43927</v>
      </c>
      <c r="B534" s="131">
        <v>0.65109953703703694</v>
      </c>
      <c r="C534" s="132">
        <v>116</v>
      </c>
      <c r="D534" s="133">
        <v>62.3</v>
      </c>
      <c r="E534" s="134">
        <v>7226.7999999999993</v>
      </c>
      <c r="F534" s="135" t="s">
        <v>24</v>
      </c>
    </row>
    <row r="535" spans="1:6">
      <c r="A535" s="130">
        <v>43927</v>
      </c>
      <c r="B535" s="131">
        <v>0.65113425925925927</v>
      </c>
      <c r="C535" s="132">
        <v>26</v>
      </c>
      <c r="D535" s="133">
        <v>62.3</v>
      </c>
      <c r="E535" s="134">
        <v>1619.8</v>
      </c>
      <c r="F535" s="135" t="s">
        <v>24</v>
      </c>
    </row>
    <row r="536" spans="1:6">
      <c r="A536" s="130">
        <v>43927</v>
      </c>
      <c r="B536" s="131">
        <v>0.65113425925925927</v>
      </c>
      <c r="C536" s="132">
        <v>86</v>
      </c>
      <c r="D536" s="133">
        <v>62.3</v>
      </c>
      <c r="E536" s="134">
        <v>5357.8</v>
      </c>
      <c r="F536" s="135" t="s">
        <v>24</v>
      </c>
    </row>
    <row r="537" spans="1:6">
      <c r="A537" s="130">
        <v>43927</v>
      </c>
      <c r="B537" s="131">
        <v>0.65113425925925927</v>
      </c>
      <c r="C537" s="132">
        <v>88</v>
      </c>
      <c r="D537" s="133">
        <v>62.3</v>
      </c>
      <c r="E537" s="134">
        <v>5482.4</v>
      </c>
      <c r="F537" s="135" t="s">
        <v>24</v>
      </c>
    </row>
    <row r="538" spans="1:6">
      <c r="A538" s="130">
        <v>43927</v>
      </c>
      <c r="B538" s="131">
        <v>0.65113425925925927</v>
      </c>
      <c r="C538" s="132">
        <v>17</v>
      </c>
      <c r="D538" s="133">
        <v>62.3</v>
      </c>
      <c r="E538" s="134">
        <v>1059.0999999999999</v>
      </c>
      <c r="F538" s="135" t="s">
        <v>24</v>
      </c>
    </row>
    <row r="539" spans="1:6">
      <c r="A539" s="130">
        <v>43927</v>
      </c>
      <c r="B539" s="131">
        <v>0.65113425925925927</v>
      </c>
      <c r="C539" s="132">
        <v>81</v>
      </c>
      <c r="D539" s="133">
        <v>62.3</v>
      </c>
      <c r="E539" s="134">
        <v>5046.3</v>
      </c>
      <c r="F539" s="135" t="s">
        <v>24</v>
      </c>
    </row>
    <row r="540" spans="1:6">
      <c r="A540" s="130">
        <v>43927</v>
      </c>
      <c r="B540" s="131">
        <v>0.65113425925925927</v>
      </c>
      <c r="C540" s="132">
        <v>39</v>
      </c>
      <c r="D540" s="133">
        <v>62.3</v>
      </c>
      <c r="E540" s="134">
        <v>2429.6999999999998</v>
      </c>
      <c r="F540" s="135" t="s">
        <v>24</v>
      </c>
    </row>
    <row r="541" spans="1:6">
      <c r="A541" s="130">
        <v>43927</v>
      </c>
      <c r="B541" s="131">
        <v>0.65113425925925927</v>
      </c>
      <c r="C541" s="132">
        <v>148</v>
      </c>
      <c r="D541" s="133">
        <v>62.3</v>
      </c>
      <c r="E541" s="134">
        <v>9220.4</v>
      </c>
      <c r="F541" s="135" t="s">
        <v>24</v>
      </c>
    </row>
    <row r="542" spans="1:6">
      <c r="A542" s="130">
        <v>43927</v>
      </c>
      <c r="B542" s="131">
        <v>0.65113425925925927</v>
      </c>
      <c r="C542" s="132">
        <v>15</v>
      </c>
      <c r="D542" s="133">
        <v>62.3</v>
      </c>
      <c r="E542" s="134">
        <v>934.5</v>
      </c>
      <c r="F542" s="135" t="s">
        <v>24</v>
      </c>
    </row>
    <row r="543" spans="1:6">
      <c r="A543" s="130">
        <v>43927</v>
      </c>
      <c r="B543" s="131">
        <v>0.65473379629629624</v>
      </c>
      <c r="C543" s="132">
        <v>191</v>
      </c>
      <c r="D543" s="133">
        <v>62.2</v>
      </c>
      <c r="E543" s="134">
        <v>11880.2</v>
      </c>
      <c r="F543" s="135" t="s">
        <v>24</v>
      </c>
    </row>
    <row r="544" spans="1:6">
      <c r="A544" s="130">
        <v>43927</v>
      </c>
      <c r="B544" s="131">
        <v>0.65473379629629624</v>
      </c>
      <c r="C544" s="132">
        <v>9</v>
      </c>
      <c r="D544" s="133">
        <v>62.2</v>
      </c>
      <c r="E544" s="134">
        <v>559.80000000000007</v>
      </c>
      <c r="F544" s="135" t="s">
        <v>24</v>
      </c>
    </row>
    <row r="545" spans="1:6">
      <c r="A545" s="130">
        <v>43927</v>
      </c>
      <c r="B545" s="131">
        <v>0.65473379629629624</v>
      </c>
      <c r="C545" s="132">
        <v>100</v>
      </c>
      <c r="D545" s="133">
        <v>62.2</v>
      </c>
      <c r="E545" s="134">
        <v>6220</v>
      </c>
      <c r="F545" s="135" t="s">
        <v>24</v>
      </c>
    </row>
    <row r="546" spans="1:6">
      <c r="A546" s="130">
        <v>43927</v>
      </c>
      <c r="B546" s="131">
        <v>0.65473379629629624</v>
      </c>
      <c r="C546" s="132">
        <v>200</v>
      </c>
      <c r="D546" s="133">
        <v>62.2</v>
      </c>
      <c r="E546" s="134">
        <v>12440</v>
      </c>
      <c r="F546" s="135" t="s">
        <v>24</v>
      </c>
    </row>
    <row r="547" spans="1:6">
      <c r="A547" s="130">
        <v>43927</v>
      </c>
      <c r="B547" s="131">
        <v>0.67402777777777778</v>
      </c>
      <c r="C547" s="132">
        <v>50</v>
      </c>
      <c r="D547" s="133">
        <v>62.44</v>
      </c>
      <c r="E547" s="134">
        <v>3122</v>
      </c>
      <c r="F547" s="135" t="s">
        <v>24</v>
      </c>
    </row>
    <row r="548" spans="1:6">
      <c r="A548" s="130">
        <v>43927</v>
      </c>
      <c r="B548" s="131">
        <v>0.67402777777777778</v>
      </c>
      <c r="C548" s="132">
        <v>105</v>
      </c>
      <c r="D548" s="133">
        <v>62.44</v>
      </c>
      <c r="E548" s="134">
        <v>6556.2</v>
      </c>
      <c r="F548" s="135" t="s">
        <v>24</v>
      </c>
    </row>
    <row r="549" spans="1:6">
      <c r="A549" s="130">
        <v>43927</v>
      </c>
      <c r="B549" s="131">
        <v>0.67447916666666663</v>
      </c>
      <c r="C549" s="132">
        <v>445</v>
      </c>
      <c r="D549" s="133">
        <v>62.44</v>
      </c>
      <c r="E549" s="134">
        <v>27785.8</v>
      </c>
      <c r="F549" s="135" t="s">
        <v>24</v>
      </c>
    </row>
    <row r="550" spans="1:6">
      <c r="A550" s="130">
        <v>43927</v>
      </c>
      <c r="B550" s="131">
        <v>0.67447916666666663</v>
      </c>
      <c r="C550" s="132">
        <v>100</v>
      </c>
      <c r="D550" s="133">
        <v>62.44</v>
      </c>
      <c r="E550" s="134">
        <v>6244</v>
      </c>
      <c r="F550" s="135" t="s">
        <v>24</v>
      </c>
    </row>
    <row r="551" spans="1:6">
      <c r="A551" s="130">
        <v>43927</v>
      </c>
      <c r="B551" s="131">
        <v>0.67447916666666663</v>
      </c>
      <c r="C551" s="132">
        <v>100</v>
      </c>
      <c r="D551" s="133">
        <v>62.44</v>
      </c>
      <c r="E551" s="134">
        <v>6244</v>
      </c>
      <c r="F551" s="135" t="s">
        <v>24</v>
      </c>
    </row>
    <row r="552" spans="1:6">
      <c r="A552" s="130">
        <v>43927</v>
      </c>
      <c r="B552" s="131">
        <v>0.67447916666666663</v>
      </c>
      <c r="C552" s="132">
        <v>100</v>
      </c>
      <c r="D552" s="133">
        <v>62.44</v>
      </c>
      <c r="E552" s="134">
        <v>6244</v>
      </c>
      <c r="F552" s="135" t="s">
        <v>24</v>
      </c>
    </row>
    <row r="553" spans="1:6">
      <c r="A553" s="130">
        <v>43927</v>
      </c>
      <c r="B553" s="131">
        <v>0.67447916666666663</v>
      </c>
      <c r="C553" s="132">
        <v>100</v>
      </c>
      <c r="D553" s="133">
        <v>62.44</v>
      </c>
      <c r="E553" s="134">
        <v>6244</v>
      </c>
      <c r="F553" s="135" t="s">
        <v>24</v>
      </c>
    </row>
    <row r="554" spans="1:6">
      <c r="A554" s="130">
        <v>43927</v>
      </c>
      <c r="B554" s="131">
        <v>0.68238425925925927</v>
      </c>
      <c r="C554" s="132">
        <v>351</v>
      </c>
      <c r="D554" s="133">
        <v>62.2</v>
      </c>
      <c r="E554" s="134">
        <v>21832.2</v>
      </c>
      <c r="F554" s="135" t="s">
        <v>24</v>
      </c>
    </row>
    <row r="555" spans="1:6">
      <c r="A555" s="130">
        <v>43927</v>
      </c>
      <c r="B555" s="131">
        <v>0.68238425925925927</v>
      </c>
      <c r="C555" s="132">
        <v>86</v>
      </c>
      <c r="D555" s="133">
        <v>62.2</v>
      </c>
      <c r="E555" s="134">
        <v>5349.2</v>
      </c>
      <c r="F555" s="135" t="s">
        <v>24</v>
      </c>
    </row>
    <row r="556" spans="1:6">
      <c r="A556" s="130">
        <v>43927</v>
      </c>
      <c r="B556" s="131">
        <v>0.68238425925925927</v>
      </c>
      <c r="C556" s="132">
        <v>63</v>
      </c>
      <c r="D556" s="133">
        <v>62.2</v>
      </c>
      <c r="E556" s="134">
        <v>3918.6000000000004</v>
      </c>
      <c r="F556" s="135" t="s">
        <v>24</v>
      </c>
    </row>
    <row r="557" spans="1:6">
      <c r="A557" s="130">
        <v>43927</v>
      </c>
      <c r="B557" s="131">
        <v>0.68271990740740751</v>
      </c>
      <c r="C557" s="132">
        <v>127</v>
      </c>
      <c r="D557" s="133">
        <v>62.26</v>
      </c>
      <c r="E557" s="134">
        <v>7907.0199999999995</v>
      </c>
      <c r="F557" s="135" t="s">
        <v>24</v>
      </c>
    </row>
    <row r="558" spans="1:6">
      <c r="A558" s="130">
        <v>43927</v>
      </c>
      <c r="B558" s="131">
        <v>0.68271990740740751</v>
      </c>
      <c r="C558" s="132">
        <v>125</v>
      </c>
      <c r="D558" s="133">
        <v>62.26</v>
      </c>
      <c r="E558" s="134">
        <v>7782.5</v>
      </c>
      <c r="F558" s="135" t="s">
        <v>24</v>
      </c>
    </row>
    <row r="559" spans="1:6">
      <c r="A559" s="130">
        <v>43927</v>
      </c>
      <c r="B559" s="131">
        <v>0.68271990740740751</v>
      </c>
      <c r="C559" s="132">
        <v>134</v>
      </c>
      <c r="D559" s="133">
        <v>62.26</v>
      </c>
      <c r="E559" s="134">
        <v>8342.84</v>
      </c>
      <c r="F559" s="135" t="s">
        <v>24</v>
      </c>
    </row>
    <row r="560" spans="1:6">
      <c r="A560" s="130">
        <v>43927</v>
      </c>
      <c r="B560" s="131">
        <v>0.68271990740740751</v>
      </c>
      <c r="C560" s="132">
        <v>114</v>
      </c>
      <c r="D560" s="133">
        <v>62.26</v>
      </c>
      <c r="E560" s="134">
        <v>7097.6399999999994</v>
      </c>
      <c r="F560" s="135" t="s">
        <v>24</v>
      </c>
    </row>
    <row r="561" spans="1:6">
      <c r="A561" s="130">
        <v>43927</v>
      </c>
      <c r="B561" s="131">
        <v>0.68296296296296299</v>
      </c>
      <c r="C561" s="132">
        <v>17</v>
      </c>
      <c r="D561" s="133">
        <v>62.3</v>
      </c>
      <c r="E561" s="134">
        <v>1059.0999999999999</v>
      </c>
      <c r="F561" s="135" t="s">
        <v>24</v>
      </c>
    </row>
    <row r="562" spans="1:6">
      <c r="A562" s="130">
        <v>43927</v>
      </c>
      <c r="B562" s="131">
        <v>0.68296296296296299</v>
      </c>
      <c r="C562" s="132">
        <v>90</v>
      </c>
      <c r="D562" s="133">
        <v>62.3</v>
      </c>
      <c r="E562" s="134">
        <v>5607</v>
      </c>
      <c r="F562" s="135" t="s">
        <v>24</v>
      </c>
    </row>
    <row r="563" spans="1:6">
      <c r="A563" s="130">
        <v>43927</v>
      </c>
      <c r="B563" s="131">
        <v>0.68296296296296299</v>
      </c>
      <c r="C563" s="132">
        <v>17</v>
      </c>
      <c r="D563" s="133">
        <v>62.3</v>
      </c>
      <c r="E563" s="134">
        <v>1059.0999999999999</v>
      </c>
      <c r="F563" s="135" t="s">
        <v>24</v>
      </c>
    </row>
    <row r="564" spans="1:6">
      <c r="A564" s="130">
        <v>43927</v>
      </c>
      <c r="B564" s="131">
        <v>0.68296296296296299</v>
      </c>
      <c r="C564" s="132">
        <v>91</v>
      </c>
      <c r="D564" s="133">
        <v>62.3</v>
      </c>
      <c r="E564" s="134">
        <v>5669.3</v>
      </c>
      <c r="F564" s="135" t="s">
        <v>24</v>
      </c>
    </row>
    <row r="565" spans="1:6">
      <c r="A565" s="130">
        <v>43927</v>
      </c>
      <c r="B565" s="131">
        <v>0.68296296296296299</v>
      </c>
      <c r="C565" s="132">
        <v>69</v>
      </c>
      <c r="D565" s="133">
        <v>62.3</v>
      </c>
      <c r="E565" s="134">
        <v>4298.7</v>
      </c>
      <c r="F565" s="135" t="s">
        <v>24</v>
      </c>
    </row>
    <row r="566" spans="1:6">
      <c r="A566" s="130">
        <v>43927</v>
      </c>
      <c r="B566" s="131">
        <v>0.68296296296296299</v>
      </c>
      <c r="C566" s="132">
        <v>125</v>
      </c>
      <c r="D566" s="133">
        <v>62.3</v>
      </c>
      <c r="E566" s="134">
        <v>7787.5</v>
      </c>
      <c r="F566" s="135" t="s">
        <v>24</v>
      </c>
    </row>
    <row r="567" spans="1:6">
      <c r="A567" s="130">
        <v>43927</v>
      </c>
      <c r="B567" s="131">
        <v>0.68296296296296299</v>
      </c>
      <c r="C567" s="132">
        <v>91</v>
      </c>
      <c r="D567" s="133">
        <v>62.3</v>
      </c>
      <c r="E567" s="134">
        <v>5669.3</v>
      </c>
      <c r="F567" s="135" t="s">
        <v>24</v>
      </c>
    </row>
    <row r="568" spans="1:6">
      <c r="A568" s="130">
        <v>43927</v>
      </c>
      <c r="B568" s="131">
        <v>0.68839120370370377</v>
      </c>
      <c r="C568" s="132">
        <v>76</v>
      </c>
      <c r="D568" s="133">
        <v>62.46</v>
      </c>
      <c r="E568" s="134">
        <v>4746.96</v>
      </c>
      <c r="F568" s="135" t="s">
        <v>24</v>
      </c>
    </row>
    <row r="569" spans="1:6">
      <c r="A569" s="130">
        <v>43927</v>
      </c>
      <c r="B569" s="131">
        <v>0.68839120370370377</v>
      </c>
      <c r="C569" s="132">
        <v>17</v>
      </c>
      <c r="D569" s="133">
        <v>62.46</v>
      </c>
      <c r="E569" s="134">
        <v>1061.82</v>
      </c>
      <c r="F569" s="135" t="s">
        <v>24</v>
      </c>
    </row>
    <row r="570" spans="1:6">
      <c r="A570" s="130">
        <v>43927</v>
      </c>
      <c r="B570" s="131">
        <v>0.68839120370370377</v>
      </c>
      <c r="C570" s="132">
        <v>90</v>
      </c>
      <c r="D570" s="133">
        <v>62.46</v>
      </c>
      <c r="E570" s="134">
        <v>5621.4</v>
      </c>
      <c r="F570" s="135" t="s">
        <v>24</v>
      </c>
    </row>
    <row r="571" spans="1:6">
      <c r="A571" s="130">
        <v>43927</v>
      </c>
      <c r="B571" s="131">
        <v>0.68839120370370377</v>
      </c>
      <c r="C571" s="132">
        <v>90</v>
      </c>
      <c r="D571" s="133">
        <v>62.46</v>
      </c>
      <c r="E571" s="134">
        <v>5621.4</v>
      </c>
      <c r="F571" s="135" t="s">
        <v>24</v>
      </c>
    </row>
    <row r="572" spans="1:6">
      <c r="A572" s="130">
        <v>43927</v>
      </c>
      <c r="B572" s="131">
        <v>0.68839120370370377</v>
      </c>
      <c r="C572" s="132">
        <v>92</v>
      </c>
      <c r="D572" s="133">
        <v>62.46</v>
      </c>
      <c r="E572" s="134">
        <v>5746.32</v>
      </c>
      <c r="F572" s="135" t="s">
        <v>24</v>
      </c>
    </row>
    <row r="573" spans="1:6">
      <c r="A573" s="130">
        <v>43927</v>
      </c>
      <c r="B573" s="131">
        <v>0.68839120370370377</v>
      </c>
      <c r="C573" s="132">
        <v>14</v>
      </c>
      <c r="D573" s="133">
        <v>62.46</v>
      </c>
      <c r="E573" s="134">
        <v>874.44</v>
      </c>
      <c r="F573" s="135" t="s">
        <v>24</v>
      </c>
    </row>
    <row r="574" spans="1:6">
      <c r="A574" s="130">
        <v>43927</v>
      </c>
      <c r="B574" s="131">
        <v>0.68839120370370377</v>
      </c>
      <c r="C574" s="132">
        <v>121</v>
      </c>
      <c r="D574" s="133">
        <v>62.46</v>
      </c>
      <c r="E574" s="134">
        <v>7557.66</v>
      </c>
      <c r="F574" s="135" t="s">
        <v>24</v>
      </c>
    </row>
    <row r="575" spans="1:6">
      <c r="A575" s="130">
        <v>43927</v>
      </c>
      <c r="B575" s="131">
        <v>0.68846064814814811</v>
      </c>
      <c r="C575" s="132">
        <v>196</v>
      </c>
      <c r="D575" s="133">
        <v>62.48</v>
      </c>
      <c r="E575" s="134">
        <v>12246.08</v>
      </c>
      <c r="F575" s="135" t="s">
        <v>24</v>
      </c>
    </row>
    <row r="576" spans="1:6">
      <c r="A576" s="130">
        <v>43927</v>
      </c>
      <c r="B576" s="131">
        <v>0.68851851851851853</v>
      </c>
      <c r="C576" s="132">
        <v>6</v>
      </c>
      <c r="D576" s="133">
        <v>62.5</v>
      </c>
      <c r="E576" s="134">
        <v>375</v>
      </c>
      <c r="F576" s="135" t="s">
        <v>24</v>
      </c>
    </row>
    <row r="577" spans="1:6">
      <c r="A577" s="130">
        <v>43927</v>
      </c>
      <c r="B577" s="131">
        <v>0.68851851851851853</v>
      </c>
      <c r="C577" s="132">
        <v>298</v>
      </c>
      <c r="D577" s="133">
        <v>62.5</v>
      </c>
      <c r="E577" s="134">
        <v>18625</v>
      </c>
      <c r="F577" s="135" t="s">
        <v>24</v>
      </c>
    </row>
    <row r="578" spans="1:6">
      <c r="A578" s="130">
        <v>43927</v>
      </c>
      <c r="B578" s="131">
        <v>0.69150462962962977</v>
      </c>
      <c r="C578" s="132">
        <v>17</v>
      </c>
      <c r="D578" s="133">
        <v>62.62</v>
      </c>
      <c r="E578" s="134">
        <v>1064.54</v>
      </c>
      <c r="F578" s="135" t="s">
        <v>24</v>
      </c>
    </row>
    <row r="579" spans="1:6">
      <c r="A579" s="130">
        <v>43927</v>
      </c>
      <c r="B579" s="131">
        <v>0.69150462962962977</v>
      </c>
      <c r="C579" s="132">
        <v>50</v>
      </c>
      <c r="D579" s="133">
        <v>62.62</v>
      </c>
      <c r="E579" s="134">
        <v>3131</v>
      </c>
      <c r="F579" s="135" t="s">
        <v>24</v>
      </c>
    </row>
    <row r="580" spans="1:6">
      <c r="A580" s="130">
        <v>43927</v>
      </c>
      <c r="B580" s="131">
        <v>0.69150462962962977</v>
      </c>
      <c r="C580" s="132">
        <v>125</v>
      </c>
      <c r="D580" s="133">
        <v>62.62</v>
      </c>
      <c r="E580" s="134">
        <v>7827.5</v>
      </c>
      <c r="F580" s="135" t="s">
        <v>24</v>
      </c>
    </row>
    <row r="581" spans="1:6">
      <c r="A581" s="130">
        <v>43927</v>
      </c>
      <c r="B581" s="131">
        <v>0.69150462962962977</v>
      </c>
      <c r="C581" s="132">
        <v>148</v>
      </c>
      <c r="D581" s="133">
        <v>62.62</v>
      </c>
      <c r="E581" s="134">
        <v>9267.76</v>
      </c>
      <c r="F581" s="135" t="s">
        <v>24</v>
      </c>
    </row>
    <row r="582" spans="1:6">
      <c r="A582" s="130">
        <v>43927</v>
      </c>
      <c r="B582" s="131">
        <v>0.69150462962962977</v>
      </c>
      <c r="C582" s="132">
        <v>148</v>
      </c>
      <c r="D582" s="133">
        <v>62.62</v>
      </c>
      <c r="E582" s="134">
        <v>9267.76</v>
      </c>
      <c r="F582" s="135" t="s">
        <v>24</v>
      </c>
    </row>
    <row r="583" spans="1:6">
      <c r="A583" s="130">
        <v>43927</v>
      </c>
      <c r="B583" s="131">
        <v>0.69150462962962977</v>
      </c>
      <c r="C583" s="132">
        <v>12</v>
      </c>
      <c r="D583" s="133">
        <v>62.62</v>
      </c>
      <c r="E583" s="134">
        <v>751.43999999999994</v>
      </c>
      <c r="F583" s="135" t="s">
        <v>24</v>
      </c>
    </row>
    <row r="584" spans="1:6">
      <c r="A584" s="130">
        <v>43927</v>
      </c>
      <c r="B584" s="131">
        <v>0.69533564814814808</v>
      </c>
      <c r="C584" s="132">
        <v>147</v>
      </c>
      <c r="D584" s="133">
        <v>62.58</v>
      </c>
      <c r="E584" s="134">
        <v>9199.26</v>
      </c>
      <c r="F584" s="135" t="s">
        <v>24</v>
      </c>
    </row>
    <row r="585" spans="1:6">
      <c r="A585" s="130">
        <v>43927</v>
      </c>
      <c r="B585" s="131">
        <v>0.69533564814814808</v>
      </c>
      <c r="C585" s="132">
        <v>58</v>
      </c>
      <c r="D585" s="133">
        <v>62.58</v>
      </c>
      <c r="E585" s="134">
        <v>3629.64</v>
      </c>
      <c r="F585" s="135" t="s">
        <v>24</v>
      </c>
    </row>
    <row r="586" spans="1:6">
      <c r="A586" s="130">
        <v>43927</v>
      </c>
      <c r="B586" s="131">
        <v>0.69533564814814808</v>
      </c>
      <c r="C586" s="132">
        <v>137</v>
      </c>
      <c r="D586" s="133">
        <v>62.58</v>
      </c>
      <c r="E586" s="134">
        <v>8573.4599999999991</v>
      </c>
      <c r="F586" s="135" t="s">
        <v>24</v>
      </c>
    </row>
    <row r="587" spans="1:6">
      <c r="A587" s="130">
        <v>43927</v>
      </c>
      <c r="B587" s="131">
        <v>0.69533564814814808</v>
      </c>
      <c r="C587" s="132">
        <v>125</v>
      </c>
      <c r="D587" s="133">
        <v>62.58</v>
      </c>
      <c r="E587" s="134">
        <v>7822.5</v>
      </c>
      <c r="F587" s="135" t="s">
        <v>24</v>
      </c>
    </row>
    <row r="588" spans="1:6">
      <c r="A588" s="130">
        <v>43927</v>
      </c>
      <c r="B588" s="131">
        <v>0.69541666666666657</v>
      </c>
      <c r="C588" s="132">
        <v>33</v>
      </c>
      <c r="D588" s="133">
        <v>62.58</v>
      </c>
      <c r="E588" s="134">
        <v>2065.14</v>
      </c>
      <c r="F588" s="135" t="s">
        <v>24</v>
      </c>
    </row>
    <row r="589" spans="1:6">
      <c r="A589" s="130">
        <v>43927</v>
      </c>
      <c r="B589" s="131">
        <v>0.70542824074074073</v>
      </c>
      <c r="C589" s="132">
        <v>58</v>
      </c>
      <c r="D589" s="133">
        <v>62.5</v>
      </c>
      <c r="E589" s="134">
        <v>3625</v>
      </c>
      <c r="F589" s="135" t="s">
        <v>24</v>
      </c>
    </row>
    <row r="590" spans="1:6">
      <c r="A590" s="130">
        <v>43927</v>
      </c>
      <c r="B590" s="131">
        <v>0.70542824074074073</v>
      </c>
      <c r="C590" s="132">
        <v>54</v>
      </c>
      <c r="D590" s="133">
        <v>62.5</v>
      </c>
      <c r="E590" s="134">
        <v>3375</v>
      </c>
      <c r="F590" s="135" t="s">
        <v>24</v>
      </c>
    </row>
    <row r="591" spans="1:6">
      <c r="A591" s="130">
        <v>43927</v>
      </c>
      <c r="B591" s="131">
        <v>0.70542824074074073</v>
      </c>
      <c r="C591" s="132">
        <v>188</v>
      </c>
      <c r="D591" s="133">
        <v>62.5</v>
      </c>
      <c r="E591" s="134">
        <v>11750</v>
      </c>
      <c r="F591" s="135" t="s">
        <v>24</v>
      </c>
    </row>
    <row r="592" spans="1:6">
      <c r="A592" s="130">
        <v>43927</v>
      </c>
      <c r="B592" s="131">
        <v>0.70745370370370375</v>
      </c>
      <c r="C592" s="132">
        <v>200</v>
      </c>
      <c r="D592" s="133">
        <v>62.46</v>
      </c>
      <c r="E592" s="134">
        <v>12492</v>
      </c>
      <c r="F592" s="135" t="s">
        <v>24</v>
      </c>
    </row>
    <row r="593" spans="1:6">
      <c r="A593" s="130">
        <v>43927</v>
      </c>
      <c r="B593" s="131">
        <v>0.70876157407407403</v>
      </c>
      <c r="C593" s="132">
        <v>91</v>
      </c>
      <c r="D593" s="133">
        <v>62.44</v>
      </c>
      <c r="E593" s="134">
        <v>5682.04</v>
      </c>
      <c r="F593" s="135" t="s">
        <v>24</v>
      </c>
    </row>
    <row r="594" spans="1:6">
      <c r="A594" s="130">
        <v>43927</v>
      </c>
      <c r="B594" s="131">
        <v>0.70876157407407403</v>
      </c>
      <c r="C594" s="132">
        <v>91</v>
      </c>
      <c r="D594" s="133">
        <v>62.44</v>
      </c>
      <c r="E594" s="134">
        <v>5682.04</v>
      </c>
      <c r="F594" s="135" t="s">
        <v>24</v>
      </c>
    </row>
    <row r="595" spans="1:6">
      <c r="A595" s="130">
        <v>43927</v>
      </c>
      <c r="B595" s="131">
        <v>0.70876157407407403</v>
      </c>
      <c r="C595" s="132">
        <v>86</v>
      </c>
      <c r="D595" s="133">
        <v>62.44</v>
      </c>
      <c r="E595" s="134">
        <v>5369.84</v>
      </c>
      <c r="F595" s="135" t="s">
        <v>24</v>
      </c>
    </row>
    <row r="596" spans="1:6">
      <c r="A596" s="130">
        <v>43927</v>
      </c>
      <c r="B596" s="131">
        <v>0.70876157407407403</v>
      </c>
      <c r="C596" s="132">
        <v>107</v>
      </c>
      <c r="D596" s="133">
        <v>62.44</v>
      </c>
      <c r="E596" s="134">
        <v>6681.08</v>
      </c>
      <c r="F596" s="135" t="s">
        <v>24</v>
      </c>
    </row>
    <row r="597" spans="1:6">
      <c r="A597" s="130">
        <v>43927</v>
      </c>
      <c r="B597" s="131">
        <v>0.70876157407407403</v>
      </c>
      <c r="C597" s="132">
        <v>125</v>
      </c>
      <c r="D597" s="133">
        <v>62.44</v>
      </c>
      <c r="E597" s="134">
        <v>7805</v>
      </c>
      <c r="F597" s="135" t="s">
        <v>24</v>
      </c>
    </row>
    <row r="598" spans="1:6">
      <c r="A598" s="130">
        <v>43927</v>
      </c>
      <c r="B598" s="131">
        <v>0.71160879629629636</v>
      </c>
      <c r="C598" s="132">
        <v>198</v>
      </c>
      <c r="D598" s="133">
        <v>62.44</v>
      </c>
      <c r="E598" s="134">
        <v>12363.119999999999</v>
      </c>
      <c r="F598" s="135" t="s">
        <v>24</v>
      </c>
    </row>
    <row r="599" spans="1:6">
      <c r="A599" s="130">
        <v>43927</v>
      </c>
      <c r="B599" s="131">
        <v>0.71160879629629636</v>
      </c>
      <c r="C599" s="132">
        <v>100</v>
      </c>
      <c r="D599" s="133">
        <v>62.44</v>
      </c>
      <c r="E599" s="134">
        <v>6244</v>
      </c>
      <c r="F599" s="135" t="s">
        <v>24</v>
      </c>
    </row>
    <row r="600" spans="1:6">
      <c r="A600" s="130">
        <v>43927</v>
      </c>
      <c r="B600" s="131">
        <v>0.71160879629629636</v>
      </c>
      <c r="C600" s="132">
        <v>125</v>
      </c>
      <c r="D600" s="133">
        <v>62.44</v>
      </c>
      <c r="E600" s="134">
        <v>7805</v>
      </c>
      <c r="F600" s="135" t="s">
        <v>24</v>
      </c>
    </row>
    <row r="601" spans="1:6">
      <c r="A601" s="130">
        <v>43927</v>
      </c>
      <c r="B601" s="131">
        <v>0.71160879629629636</v>
      </c>
      <c r="C601" s="132">
        <v>77</v>
      </c>
      <c r="D601" s="133">
        <v>62.44</v>
      </c>
      <c r="E601" s="134">
        <v>4807.88</v>
      </c>
      <c r="F601" s="135" t="s">
        <v>24</v>
      </c>
    </row>
    <row r="602" spans="1:6">
      <c r="A602" s="130">
        <v>43927</v>
      </c>
      <c r="B602" s="131">
        <v>0.71967592592592589</v>
      </c>
      <c r="C602" s="132">
        <v>70</v>
      </c>
      <c r="D602" s="133">
        <v>62.54</v>
      </c>
      <c r="E602" s="134">
        <v>4377.8</v>
      </c>
      <c r="F602" s="135" t="s">
        <v>24</v>
      </c>
    </row>
    <row r="603" spans="1:6">
      <c r="A603" s="130">
        <v>43927</v>
      </c>
      <c r="B603" s="131">
        <v>0.71967592592592589</v>
      </c>
      <c r="C603" s="132">
        <v>117</v>
      </c>
      <c r="D603" s="133">
        <v>62.54</v>
      </c>
      <c r="E603" s="134">
        <v>7317.18</v>
      </c>
      <c r="F603" s="135" t="s">
        <v>24</v>
      </c>
    </row>
    <row r="604" spans="1:6">
      <c r="A604" s="130">
        <v>43927</v>
      </c>
      <c r="B604" s="131">
        <v>0.71967592592592589</v>
      </c>
      <c r="C604" s="132">
        <v>38</v>
      </c>
      <c r="D604" s="133">
        <v>62.54</v>
      </c>
      <c r="E604" s="134">
        <v>2376.52</v>
      </c>
      <c r="F604" s="135" t="s">
        <v>24</v>
      </c>
    </row>
    <row r="605" spans="1:6">
      <c r="A605" s="130">
        <v>43927</v>
      </c>
      <c r="B605" s="131">
        <v>0.71967592592592589</v>
      </c>
      <c r="C605" s="132">
        <v>49</v>
      </c>
      <c r="D605" s="133">
        <v>62.54</v>
      </c>
      <c r="E605" s="134">
        <v>3064.46</v>
      </c>
      <c r="F605" s="135" t="s">
        <v>24</v>
      </c>
    </row>
    <row r="606" spans="1:6">
      <c r="A606" s="130">
        <v>43927</v>
      </c>
      <c r="B606" s="131">
        <v>0.71967592592592589</v>
      </c>
      <c r="C606" s="132">
        <v>11</v>
      </c>
      <c r="D606" s="133">
        <v>62.54</v>
      </c>
      <c r="E606" s="134">
        <v>687.93999999999994</v>
      </c>
      <c r="F606" s="135" t="s">
        <v>24</v>
      </c>
    </row>
    <row r="607" spans="1:6">
      <c r="A607" s="130">
        <v>43927</v>
      </c>
      <c r="B607" s="131">
        <v>0.71967592592592589</v>
      </c>
      <c r="C607" s="132">
        <v>135</v>
      </c>
      <c r="D607" s="133">
        <v>62.54</v>
      </c>
      <c r="E607" s="134">
        <v>8442.9</v>
      </c>
      <c r="F607" s="135" t="s">
        <v>24</v>
      </c>
    </row>
    <row r="608" spans="1:6">
      <c r="A608" s="130">
        <v>43927</v>
      </c>
      <c r="B608" s="131">
        <v>0.71967592592592589</v>
      </c>
      <c r="C608" s="132">
        <v>80</v>
      </c>
      <c r="D608" s="133">
        <v>62.54</v>
      </c>
      <c r="E608" s="134">
        <v>5003.2</v>
      </c>
      <c r="F608" s="135" t="s">
        <v>24</v>
      </c>
    </row>
    <row r="609" spans="1:6">
      <c r="A609" s="130">
        <v>43927</v>
      </c>
      <c r="B609" s="131">
        <v>0.71974537037037034</v>
      </c>
      <c r="C609" s="132">
        <v>38</v>
      </c>
      <c r="D609" s="133">
        <v>62.56</v>
      </c>
      <c r="E609" s="134">
        <v>2377.2800000000002</v>
      </c>
      <c r="F609" s="135" t="s">
        <v>24</v>
      </c>
    </row>
    <row r="610" spans="1:6">
      <c r="A610" s="130">
        <v>43927</v>
      </c>
      <c r="B610" s="131">
        <v>0.71974537037037034</v>
      </c>
      <c r="C610" s="132">
        <v>113</v>
      </c>
      <c r="D610" s="133">
        <v>62.56</v>
      </c>
      <c r="E610" s="134">
        <v>7069.2800000000007</v>
      </c>
      <c r="F610" s="135" t="s">
        <v>24</v>
      </c>
    </row>
    <row r="611" spans="1:6">
      <c r="A611" s="130">
        <v>43927</v>
      </c>
      <c r="B611" s="131">
        <v>0.71974537037037034</v>
      </c>
      <c r="C611" s="132">
        <v>61</v>
      </c>
      <c r="D611" s="133">
        <v>62.56</v>
      </c>
      <c r="E611" s="134">
        <v>3816.1600000000003</v>
      </c>
      <c r="F611" s="135" t="s">
        <v>24</v>
      </c>
    </row>
    <row r="612" spans="1:6">
      <c r="A612" s="130">
        <v>43927</v>
      </c>
      <c r="B612" s="131">
        <v>0.71974537037037034</v>
      </c>
      <c r="C612" s="132">
        <v>98</v>
      </c>
      <c r="D612" s="133">
        <v>62.56</v>
      </c>
      <c r="E612" s="134">
        <v>6130.88</v>
      </c>
      <c r="F612" s="135" t="s">
        <v>24</v>
      </c>
    </row>
    <row r="613" spans="1:6">
      <c r="A613" s="130">
        <v>43927</v>
      </c>
      <c r="B613" s="131">
        <v>0.71974537037037034</v>
      </c>
      <c r="C613" s="132">
        <v>181</v>
      </c>
      <c r="D613" s="133">
        <v>62.56</v>
      </c>
      <c r="E613" s="134">
        <v>11323.36</v>
      </c>
      <c r="F613" s="135" t="s">
        <v>24</v>
      </c>
    </row>
    <row r="614" spans="1:6">
      <c r="A614" s="130">
        <v>43927</v>
      </c>
      <c r="B614" s="131">
        <v>0.72098379629629628</v>
      </c>
      <c r="C614" s="132">
        <v>9</v>
      </c>
      <c r="D614" s="133">
        <v>62.56</v>
      </c>
      <c r="E614" s="134">
        <v>563.04</v>
      </c>
      <c r="F614" s="135" t="s">
        <v>24</v>
      </c>
    </row>
    <row r="615" spans="1:6">
      <c r="A615" s="130">
        <v>43927</v>
      </c>
      <c r="B615" s="131">
        <v>0.72538194444444448</v>
      </c>
      <c r="C615" s="132">
        <v>86</v>
      </c>
      <c r="D615" s="133">
        <v>62.52</v>
      </c>
      <c r="E615" s="134">
        <v>5376.72</v>
      </c>
      <c r="F615" s="135" t="s">
        <v>24</v>
      </c>
    </row>
    <row r="616" spans="1:6">
      <c r="A616" s="130">
        <v>43927</v>
      </c>
      <c r="B616" s="131">
        <v>0.72538194444444448</v>
      </c>
      <c r="C616" s="132">
        <v>125</v>
      </c>
      <c r="D616" s="133">
        <v>62.52</v>
      </c>
      <c r="E616" s="134">
        <v>7815</v>
      </c>
      <c r="F616" s="135" t="s">
        <v>24</v>
      </c>
    </row>
    <row r="617" spans="1:6">
      <c r="A617" s="130">
        <v>43927</v>
      </c>
      <c r="B617" s="131">
        <v>0.72538194444444448</v>
      </c>
      <c r="C617" s="132">
        <v>16</v>
      </c>
      <c r="D617" s="133">
        <v>62.52</v>
      </c>
      <c r="E617" s="134">
        <v>1000.32</v>
      </c>
      <c r="F617" s="135" t="s">
        <v>24</v>
      </c>
    </row>
    <row r="618" spans="1:6">
      <c r="A618" s="130">
        <v>43927</v>
      </c>
      <c r="B618" s="131">
        <v>0.72538194444444448</v>
      </c>
      <c r="C618" s="132">
        <v>119</v>
      </c>
      <c r="D618" s="133">
        <v>62.52</v>
      </c>
      <c r="E618" s="134">
        <v>7439.88</v>
      </c>
      <c r="F618" s="135" t="s">
        <v>24</v>
      </c>
    </row>
    <row r="619" spans="1:6">
      <c r="A619" s="130">
        <v>43927</v>
      </c>
      <c r="B619" s="131">
        <v>0.72538194444444448</v>
      </c>
      <c r="C619" s="132">
        <v>152</v>
      </c>
      <c r="D619" s="133">
        <v>62.52</v>
      </c>
      <c r="E619" s="134">
        <v>9503.0400000000009</v>
      </c>
      <c r="F619" s="135" t="s">
        <v>24</v>
      </c>
    </row>
    <row r="620" spans="1:6">
      <c r="A620" s="130">
        <v>43927</v>
      </c>
      <c r="B620" s="131">
        <v>0.72538194444444448</v>
      </c>
      <c r="C620" s="132">
        <v>2</v>
      </c>
      <c r="D620" s="133">
        <v>62.52</v>
      </c>
      <c r="E620" s="134">
        <v>125.04</v>
      </c>
      <c r="F620" s="135" t="s">
        <v>24</v>
      </c>
    </row>
    <row r="621" spans="1:6">
      <c r="A621" s="130">
        <v>43927</v>
      </c>
      <c r="B621" s="131">
        <v>0.72688657407407409</v>
      </c>
      <c r="C621" s="132">
        <v>34</v>
      </c>
      <c r="D621" s="133">
        <v>62.48</v>
      </c>
      <c r="E621" s="134">
        <v>2124.3199999999997</v>
      </c>
      <c r="F621" s="135" t="s">
        <v>24</v>
      </c>
    </row>
    <row r="622" spans="1:6">
      <c r="A622" s="130">
        <v>43927</v>
      </c>
      <c r="B622" s="131">
        <v>0.72688657407407409</v>
      </c>
      <c r="C622" s="132">
        <v>64</v>
      </c>
      <c r="D622" s="133">
        <v>62.48</v>
      </c>
      <c r="E622" s="134">
        <v>3998.72</v>
      </c>
      <c r="F622" s="135" t="s">
        <v>24</v>
      </c>
    </row>
    <row r="623" spans="1:6">
      <c r="A623" s="130">
        <v>43927</v>
      </c>
      <c r="B623" s="131">
        <v>0.72688657407407409</v>
      </c>
      <c r="C623" s="132">
        <v>64</v>
      </c>
      <c r="D623" s="133">
        <v>62.48</v>
      </c>
      <c r="E623" s="134">
        <v>3998.72</v>
      </c>
      <c r="F623" s="135" t="s">
        <v>24</v>
      </c>
    </row>
    <row r="624" spans="1:6">
      <c r="A624" s="130">
        <v>43927</v>
      </c>
      <c r="B624" s="131">
        <v>0.72688657407407409</v>
      </c>
      <c r="C624" s="132">
        <v>90</v>
      </c>
      <c r="D624" s="133">
        <v>62.48</v>
      </c>
      <c r="E624" s="134">
        <v>5623.2</v>
      </c>
      <c r="F624" s="135" t="s">
        <v>24</v>
      </c>
    </row>
    <row r="625" spans="1:6">
      <c r="A625" s="130">
        <v>43927</v>
      </c>
      <c r="B625" s="131">
        <v>0.72688657407407409</v>
      </c>
      <c r="C625" s="132">
        <v>125</v>
      </c>
      <c r="D625" s="133">
        <v>62.48</v>
      </c>
      <c r="E625" s="134">
        <v>7810</v>
      </c>
      <c r="F625" s="135" t="s">
        <v>24</v>
      </c>
    </row>
    <row r="626" spans="1:6">
      <c r="A626" s="130">
        <v>43927</v>
      </c>
      <c r="B626" s="131">
        <v>0.72688657407407409</v>
      </c>
      <c r="C626" s="132">
        <v>50</v>
      </c>
      <c r="D626" s="133">
        <v>62.48</v>
      </c>
      <c r="E626" s="134">
        <v>3124</v>
      </c>
      <c r="F626" s="135" t="s">
        <v>24</v>
      </c>
    </row>
    <row r="627" spans="1:6">
      <c r="A627" s="130">
        <v>43927</v>
      </c>
      <c r="B627" s="131">
        <v>0.72688657407407409</v>
      </c>
      <c r="C627" s="132">
        <v>73</v>
      </c>
      <c r="D627" s="133">
        <v>62.48</v>
      </c>
      <c r="E627" s="134">
        <v>4561.04</v>
      </c>
      <c r="F627" s="135" t="s">
        <v>24</v>
      </c>
    </row>
    <row r="628" spans="1:6">
      <c r="A628" s="130">
        <v>43927</v>
      </c>
      <c r="B628" s="131">
        <v>0.72695601851851854</v>
      </c>
      <c r="C628" s="132">
        <v>125</v>
      </c>
      <c r="D628" s="133">
        <v>62.48</v>
      </c>
      <c r="E628" s="134">
        <v>7810</v>
      </c>
      <c r="F628" s="135" t="s">
        <v>24</v>
      </c>
    </row>
    <row r="629" spans="1:6">
      <c r="A629" s="130">
        <v>43927</v>
      </c>
      <c r="B629" s="131">
        <v>0.72695601851851854</v>
      </c>
      <c r="C629" s="132">
        <v>126</v>
      </c>
      <c r="D629" s="133">
        <v>62.48</v>
      </c>
      <c r="E629" s="134">
        <v>7872.48</v>
      </c>
      <c r="F629" s="135" t="s">
        <v>24</v>
      </c>
    </row>
    <row r="630" spans="1:6">
      <c r="A630" s="130">
        <v>43927</v>
      </c>
      <c r="B630" s="131">
        <v>0.72695601851851854</v>
      </c>
      <c r="C630" s="132">
        <v>128</v>
      </c>
      <c r="D630" s="133">
        <v>62.48</v>
      </c>
      <c r="E630" s="134">
        <v>7997.44</v>
      </c>
      <c r="F630" s="135" t="s">
        <v>24</v>
      </c>
    </row>
    <row r="631" spans="1:6">
      <c r="A631" s="130">
        <v>43927</v>
      </c>
      <c r="B631" s="131">
        <v>0.72739583333333335</v>
      </c>
      <c r="C631" s="132">
        <v>121</v>
      </c>
      <c r="D631" s="133">
        <v>62.58</v>
      </c>
      <c r="E631" s="134">
        <v>7572.1799999999994</v>
      </c>
      <c r="F631" s="135" t="s">
        <v>24</v>
      </c>
    </row>
    <row r="632" spans="1:6">
      <c r="A632" s="130">
        <v>43927</v>
      </c>
      <c r="B632" s="131">
        <v>0.72758101851851853</v>
      </c>
      <c r="C632" s="132">
        <v>125</v>
      </c>
      <c r="D632" s="133">
        <v>62.58</v>
      </c>
      <c r="E632" s="134">
        <v>7822.5</v>
      </c>
      <c r="F632" s="135" t="s">
        <v>24</v>
      </c>
    </row>
    <row r="633" spans="1:6">
      <c r="A633" s="130">
        <v>43927</v>
      </c>
      <c r="B633" s="131">
        <v>0.72758101851851853</v>
      </c>
      <c r="C633" s="132">
        <v>65</v>
      </c>
      <c r="D633" s="133">
        <v>62.58</v>
      </c>
      <c r="E633" s="134">
        <v>4067.7</v>
      </c>
      <c r="F633" s="135" t="s">
        <v>24</v>
      </c>
    </row>
    <row r="634" spans="1:6">
      <c r="A634" s="130">
        <v>43927</v>
      </c>
      <c r="B634" s="131">
        <v>0.72763888888888895</v>
      </c>
      <c r="C634" s="132">
        <v>10</v>
      </c>
      <c r="D634" s="133">
        <v>62.58</v>
      </c>
      <c r="E634" s="134">
        <v>625.79999999999995</v>
      </c>
      <c r="F634" s="135" t="s">
        <v>24</v>
      </c>
    </row>
    <row r="635" spans="1:6">
      <c r="A635" s="130">
        <v>43928</v>
      </c>
      <c r="B635" s="131">
        <v>0.3817592592592593</v>
      </c>
      <c r="C635" s="132">
        <v>500</v>
      </c>
      <c r="D635" s="133">
        <v>64.099999999999994</v>
      </c>
      <c r="E635" s="134">
        <v>32049.999999999996</v>
      </c>
      <c r="F635" s="135" t="s">
        <v>24</v>
      </c>
    </row>
    <row r="636" spans="1:6">
      <c r="A636" s="130">
        <v>43928</v>
      </c>
      <c r="B636" s="131">
        <v>0.39696759259259262</v>
      </c>
      <c r="C636" s="132">
        <v>23</v>
      </c>
      <c r="D636" s="133">
        <v>64</v>
      </c>
      <c r="E636" s="134">
        <v>1472</v>
      </c>
      <c r="F636" s="135" t="s">
        <v>24</v>
      </c>
    </row>
    <row r="637" spans="1:6">
      <c r="A637" s="130">
        <v>43928</v>
      </c>
      <c r="B637" s="131">
        <v>0.39696759259259262</v>
      </c>
      <c r="C637" s="132">
        <v>50</v>
      </c>
      <c r="D637" s="133">
        <v>64</v>
      </c>
      <c r="E637" s="134">
        <v>3200</v>
      </c>
      <c r="F637" s="135" t="s">
        <v>24</v>
      </c>
    </row>
    <row r="638" spans="1:6">
      <c r="A638" s="130">
        <v>43928</v>
      </c>
      <c r="B638" s="131">
        <v>0.39696759259259262</v>
      </c>
      <c r="C638" s="132">
        <v>154</v>
      </c>
      <c r="D638" s="133">
        <v>64</v>
      </c>
      <c r="E638" s="134">
        <v>9856</v>
      </c>
      <c r="F638" s="135" t="s">
        <v>24</v>
      </c>
    </row>
    <row r="639" spans="1:6">
      <c r="A639" s="130">
        <v>43928</v>
      </c>
      <c r="B639" s="131">
        <v>0.39696759259259262</v>
      </c>
      <c r="C639" s="132">
        <v>125</v>
      </c>
      <c r="D639" s="133">
        <v>64</v>
      </c>
      <c r="E639" s="134">
        <v>8000</v>
      </c>
      <c r="F639" s="135" t="s">
        <v>24</v>
      </c>
    </row>
    <row r="640" spans="1:6">
      <c r="A640" s="130">
        <v>43928</v>
      </c>
      <c r="B640" s="131">
        <v>0.39696759259259262</v>
      </c>
      <c r="C640" s="132">
        <v>79</v>
      </c>
      <c r="D640" s="133">
        <v>64</v>
      </c>
      <c r="E640" s="134">
        <v>5056</v>
      </c>
      <c r="F640" s="135" t="s">
        <v>24</v>
      </c>
    </row>
    <row r="641" spans="1:6">
      <c r="A641" s="130">
        <v>43928</v>
      </c>
      <c r="B641" s="131">
        <v>0.39696759259259262</v>
      </c>
      <c r="C641" s="132">
        <v>69</v>
      </c>
      <c r="D641" s="133">
        <v>64</v>
      </c>
      <c r="E641" s="134">
        <v>4416</v>
      </c>
      <c r="F641" s="135" t="s">
        <v>24</v>
      </c>
    </row>
    <row r="642" spans="1:6">
      <c r="A642" s="130">
        <v>43928</v>
      </c>
      <c r="B642" s="131">
        <v>0.43627314814814816</v>
      </c>
      <c r="C642" s="132">
        <v>92</v>
      </c>
      <c r="D642" s="133">
        <v>64.28</v>
      </c>
      <c r="E642" s="134">
        <v>5913.76</v>
      </c>
      <c r="F642" s="135" t="s">
        <v>24</v>
      </c>
    </row>
    <row r="643" spans="1:6">
      <c r="A643" s="130">
        <v>43928</v>
      </c>
      <c r="B643" s="131">
        <v>0.43822916666666667</v>
      </c>
      <c r="C643" s="132">
        <v>408</v>
      </c>
      <c r="D643" s="133">
        <v>64.28</v>
      </c>
      <c r="E643" s="134">
        <v>26226.240000000002</v>
      </c>
      <c r="F643" s="135" t="s">
        <v>24</v>
      </c>
    </row>
    <row r="644" spans="1:6">
      <c r="A644" s="130">
        <v>43928</v>
      </c>
      <c r="B644" s="131">
        <v>0.43950231481481478</v>
      </c>
      <c r="C644" s="132">
        <v>176</v>
      </c>
      <c r="D644" s="133">
        <v>64.180000000000007</v>
      </c>
      <c r="E644" s="134">
        <v>11295.68</v>
      </c>
      <c r="F644" s="135" t="s">
        <v>24</v>
      </c>
    </row>
    <row r="645" spans="1:6">
      <c r="A645" s="130">
        <v>43928</v>
      </c>
      <c r="B645" s="131">
        <v>0.43950231481481478</v>
      </c>
      <c r="C645" s="132">
        <v>324</v>
      </c>
      <c r="D645" s="133">
        <v>64.180000000000007</v>
      </c>
      <c r="E645" s="134">
        <v>20794.320000000003</v>
      </c>
      <c r="F645" s="135" t="s">
        <v>24</v>
      </c>
    </row>
    <row r="646" spans="1:6">
      <c r="A646" s="130">
        <v>43928</v>
      </c>
      <c r="B646" s="131">
        <v>0.44223379629629633</v>
      </c>
      <c r="C646" s="132">
        <v>120</v>
      </c>
      <c r="D646" s="133">
        <v>64.260000000000005</v>
      </c>
      <c r="E646" s="134">
        <v>7711.2000000000007</v>
      </c>
      <c r="F646" s="135" t="s">
        <v>24</v>
      </c>
    </row>
    <row r="647" spans="1:6">
      <c r="A647" s="130">
        <v>43928</v>
      </c>
      <c r="B647" s="131">
        <v>0.44223379629629633</v>
      </c>
      <c r="C647" s="132">
        <v>97</v>
      </c>
      <c r="D647" s="133">
        <v>64.260000000000005</v>
      </c>
      <c r="E647" s="134">
        <v>6233.22</v>
      </c>
      <c r="F647" s="135" t="s">
        <v>24</v>
      </c>
    </row>
    <row r="648" spans="1:6">
      <c r="A648" s="130">
        <v>43928</v>
      </c>
      <c r="B648" s="131">
        <v>0.44223379629629633</v>
      </c>
      <c r="C648" s="132">
        <v>90</v>
      </c>
      <c r="D648" s="133">
        <v>64.260000000000005</v>
      </c>
      <c r="E648" s="134">
        <v>5783.4000000000005</v>
      </c>
      <c r="F648" s="135" t="s">
        <v>24</v>
      </c>
    </row>
    <row r="649" spans="1:6">
      <c r="A649" s="130">
        <v>43928</v>
      </c>
      <c r="B649" s="131">
        <v>0.44223379629629633</v>
      </c>
      <c r="C649" s="132">
        <v>51</v>
      </c>
      <c r="D649" s="133">
        <v>64.260000000000005</v>
      </c>
      <c r="E649" s="134">
        <v>3277.26</v>
      </c>
      <c r="F649" s="135" t="s">
        <v>24</v>
      </c>
    </row>
    <row r="650" spans="1:6">
      <c r="A650" s="130">
        <v>43928</v>
      </c>
      <c r="B650" s="131">
        <v>0.44223379629629633</v>
      </c>
      <c r="C650" s="132">
        <v>125</v>
      </c>
      <c r="D650" s="133">
        <v>64.260000000000005</v>
      </c>
      <c r="E650" s="134">
        <v>8032.5000000000009</v>
      </c>
      <c r="F650" s="135" t="s">
        <v>24</v>
      </c>
    </row>
    <row r="651" spans="1:6">
      <c r="A651" s="130">
        <v>43928</v>
      </c>
      <c r="B651" s="131">
        <v>0.44223379629629633</v>
      </c>
      <c r="C651" s="132">
        <v>17</v>
      </c>
      <c r="D651" s="133">
        <v>64.260000000000005</v>
      </c>
      <c r="E651" s="134">
        <v>1092.42</v>
      </c>
      <c r="F651" s="135" t="s">
        <v>24</v>
      </c>
    </row>
    <row r="652" spans="1:6">
      <c r="A652" s="130">
        <v>43928</v>
      </c>
      <c r="B652" s="131">
        <v>0.44244212962962964</v>
      </c>
      <c r="C652" s="132">
        <v>500</v>
      </c>
      <c r="D652" s="133">
        <v>64.2</v>
      </c>
      <c r="E652" s="134">
        <v>32100</v>
      </c>
      <c r="F652" s="135" t="s">
        <v>24</v>
      </c>
    </row>
    <row r="653" spans="1:6">
      <c r="A653" s="130">
        <v>43928</v>
      </c>
      <c r="B653" s="131">
        <v>0.44836805555555559</v>
      </c>
      <c r="C653" s="132">
        <v>46</v>
      </c>
      <c r="D653" s="133">
        <v>64.08</v>
      </c>
      <c r="E653" s="134">
        <v>2947.68</v>
      </c>
      <c r="F653" s="135" t="s">
        <v>24</v>
      </c>
    </row>
    <row r="654" spans="1:6">
      <c r="A654" s="130">
        <v>43928</v>
      </c>
      <c r="B654" s="131">
        <v>0.44836805555555559</v>
      </c>
      <c r="C654" s="132">
        <v>449</v>
      </c>
      <c r="D654" s="133">
        <v>64.08</v>
      </c>
      <c r="E654" s="134">
        <v>28771.919999999998</v>
      </c>
      <c r="F654" s="135" t="s">
        <v>24</v>
      </c>
    </row>
    <row r="655" spans="1:6">
      <c r="A655" s="130">
        <v>43928</v>
      </c>
      <c r="B655" s="131">
        <v>0.44836805555555559</v>
      </c>
      <c r="C655" s="132">
        <v>5</v>
      </c>
      <c r="D655" s="133">
        <v>64.08</v>
      </c>
      <c r="E655" s="134">
        <v>320.39999999999998</v>
      </c>
      <c r="F655" s="135" t="s">
        <v>24</v>
      </c>
    </row>
    <row r="656" spans="1:6">
      <c r="A656" s="130">
        <v>43928</v>
      </c>
      <c r="B656" s="131">
        <v>0.44924768518518521</v>
      </c>
      <c r="C656" s="132">
        <v>3</v>
      </c>
      <c r="D656" s="133">
        <v>64.040000000000006</v>
      </c>
      <c r="E656" s="134">
        <v>192.12</v>
      </c>
      <c r="F656" s="135" t="s">
        <v>24</v>
      </c>
    </row>
    <row r="657" spans="1:6">
      <c r="A657" s="130">
        <v>43928</v>
      </c>
      <c r="B657" s="131">
        <v>0.44924768518518521</v>
      </c>
      <c r="C657" s="132">
        <v>16</v>
      </c>
      <c r="D657" s="133">
        <v>64.040000000000006</v>
      </c>
      <c r="E657" s="134">
        <v>1024.6400000000001</v>
      </c>
      <c r="F657" s="135" t="s">
        <v>24</v>
      </c>
    </row>
    <row r="658" spans="1:6">
      <c r="A658" s="130">
        <v>43928</v>
      </c>
      <c r="B658" s="131">
        <v>0.44924768518518521</v>
      </c>
      <c r="C658" s="132">
        <v>102</v>
      </c>
      <c r="D658" s="133">
        <v>64.040000000000006</v>
      </c>
      <c r="E658" s="134">
        <v>6532.0800000000008</v>
      </c>
      <c r="F658" s="135" t="s">
        <v>24</v>
      </c>
    </row>
    <row r="659" spans="1:6">
      <c r="A659" s="130">
        <v>43928</v>
      </c>
      <c r="B659" s="131">
        <v>0.44924768518518521</v>
      </c>
      <c r="C659" s="132">
        <v>69</v>
      </c>
      <c r="D659" s="133">
        <v>64.040000000000006</v>
      </c>
      <c r="E659" s="134">
        <v>4418.76</v>
      </c>
      <c r="F659" s="135" t="s">
        <v>24</v>
      </c>
    </row>
    <row r="660" spans="1:6">
      <c r="A660" s="130">
        <v>43928</v>
      </c>
      <c r="B660" s="131">
        <v>0.44924768518518521</v>
      </c>
      <c r="C660" s="132">
        <v>58</v>
      </c>
      <c r="D660" s="133">
        <v>64.040000000000006</v>
      </c>
      <c r="E660" s="134">
        <v>3714.32</v>
      </c>
      <c r="F660" s="135" t="s">
        <v>24</v>
      </c>
    </row>
    <row r="661" spans="1:6">
      <c r="A661" s="130">
        <v>43928</v>
      </c>
      <c r="B661" s="131">
        <v>0.44924768518518521</v>
      </c>
      <c r="C661" s="132">
        <v>125</v>
      </c>
      <c r="D661" s="133">
        <v>64.040000000000006</v>
      </c>
      <c r="E661" s="134">
        <v>8005.0000000000009</v>
      </c>
      <c r="F661" s="135" t="s">
        <v>24</v>
      </c>
    </row>
    <row r="662" spans="1:6">
      <c r="A662" s="130">
        <v>43928</v>
      </c>
      <c r="B662" s="131">
        <v>0.44924768518518521</v>
      </c>
      <c r="C662" s="132">
        <v>79</v>
      </c>
      <c r="D662" s="133">
        <v>64.040000000000006</v>
      </c>
      <c r="E662" s="134">
        <v>5059.1600000000008</v>
      </c>
      <c r="F662" s="135" t="s">
        <v>24</v>
      </c>
    </row>
    <row r="663" spans="1:6">
      <c r="A663" s="130">
        <v>43928</v>
      </c>
      <c r="B663" s="131">
        <v>0.44924768518518521</v>
      </c>
      <c r="C663" s="132">
        <v>48</v>
      </c>
      <c r="D663" s="133">
        <v>64.040000000000006</v>
      </c>
      <c r="E663" s="134">
        <v>3073.92</v>
      </c>
      <c r="F663" s="135" t="s">
        <v>24</v>
      </c>
    </row>
    <row r="664" spans="1:6">
      <c r="A664" s="130">
        <v>43928</v>
      </c>
      <c r="B664" s="131">
        <v>0.45178240740740744</v>
      </c>
      <c r="C664" s="132">
        <v>69</v>
      </c>
      <c r="D664" s="133">
        <v>63.96</v>
      </c>
      <c r="E664" s="134">
        <v>4413.24</v>
      </c>
      <c r="F664" s="135" t="s">
        <v>24</v>
      </c>
    </row>
    <row r="665" spans="1:6">
      <c r="A665" s="130">
        <v>43928</v>
      </c>
      <c r="B665" s="131">
        <v>0.45178240740740744</v>
      </c>
      <c r="C665" s="132">
        <v>125</v>
      </c>
      <c r="D665" s="133">
        <v>63.96</v>
      </c>
      <c r="E665" s="134">
        <v>7995</v>
      </c>
      <c r="F665" s="135" t="s">
        <v>24</v>
      </c>
    </row>
    <row r="666" spans="1:6">
      <c r="A666" s="130">
        <v>43928</v>
      </c>
      <c r="B666" s="131">
        <v>0.45178240740740744</v>
      </c>
      <c r="C666" s="132">
        <v>16</v>
      </c>
      <c r="D666" s="133">
        <v>63.94</v>
      </c>
      <c r="E666" s="134">
        <v>1023.04</v>
      </c>
      <c r="F666" s="135" t="s">
        <v>24</v>
      </c>
    </row>
    <row r="667" spans="1:6">
      <c r="A667" s="130">
        <v>43928</v>
      </c>
      <c r="B667" s="131">
        <v>0.45178240740740744</v>
      </c>
      <c r="C667" s="132">
        <v>90</v>
      </c>
      <c r="D667" s="133">
        <v>63.94</v>
      </c>
      <c r="E667" s="134">
        <v>5754.5999999999995</v>
      </c>
      <c r="F667" s="135" t="s">
        <v>24</v>
      </c>
    </row>
    <row r="668" spans="1:6">
      <c r="A668" s="130">
        <v>43928</v>
      </c>
      <c r="B668" s="131">
        <v>0.45178240740740744</v>
      </c>
      <c r="C668" s="132">
        <v>91</v>
      </c>
      <c r="D668" s="133">
        <v>63.94</v>
      </c>
      <c r="E668" s="134">
        <v>5818.54</v>
      </c>
      <c r="F668" s="135" t="s">
        <v>24</v>
      </c>
    </row>
    <row r="669" spans="1:6">
      <c r="A669" s="130">
        <v>43928</v>
      </c>
      <c r="B669" s="131">
        <v>0.45178240740740744</v>
      </c>
      <c r="C669" s="132">
        <v>50</v>
      </c>
      <c r="D669" s="133">
        <v>63.94</v>
      </c>
      <c r="E669" s="134">
        <v>3197</v>
      </c>
      <c r="F669" s="135" t="s">
        <v>24</v>
      </c>
    </row>
    <row r="670" spans="1:6">
      <c r="A670" s="130">
        <v>43928</v>
      </c>
      <c r="B670" s="131">
        <v>0.45178240740740744</v>
      </c>
      <c r="C670" s="132">
        <v>59</v>
      </c>
      <c r="D670" s="133">
        <v>63.94</v>
      </c>
      <c r="E670" s="134">
        <v>3772.46</v>
      </c>
      <c r="F670" s="135" t="s">
        <v>24</v>
      </c>
    </row>
    <row r="671" spans="1:6">
      <c r="A671" s="130">
        <v>43928</v>
      </c>
      <c r="B671" s="131">
        <v>0.45656249999999998</v>
      </c>
      <c r="C671" s="132">
        <v>500</v>
      </c>
      <c r="D671" s="133">
        <v>63.8</v>
      </c>
      <c r="E671" s="134">
        <v>31900</v>
      </c>
      <c r="F671" s="135" t="s">
        <v>24</v>
      </c>
    </row>
    <row r="672" spans="1:6">
      <c r="A672" s="130">
        <v>43928</v>
      </c>
      <c r="B672" s="131">
        <v>0.45674768518518521</v>
      </c>
      <c r="C672" s="132">
        <v>50</v>
      </c>
      <c r="D672" s="133">
        <v>63.82</v>
      </c>
      <c r="E672" s="134">
        <v>3191</v>
      </c>
      <c r="F672" s="135" t="s">
        <v>24</v>
      </c>
    </row>
    <row r="673" spans="1:6">
      <c r="A673" s="130">
        <v>43928</v>
      </c>
      <c r="B673" s="131">
        <v>0.45674768518518521</v>
      </c>
      <c r="C673" s="132">
        <v>125</v>
      </c>
      <c r="D673" s="133">
        <v>63.82</v>
      </c>
      <c r="E673" s="134">
        <v>7977.5</v>
      </c>
      <c r="F673" s="135" t="s">
        <v>24</v>
      </c>
    </row>
    <row r="674" spans="1:6">
      <c r="A674" s="130">
        <v>43928</v>
      </c>
      <c r="B674" s="131">
        <v>0.45688657407407413</v>
      </c>
      <c r="C674" s="132">
        <v>125</v>
      </c>
      <c r="D674" s="133">
        <v>63.86</v>
      </c>
      <c r="E674" s="134">
        <v>7982.5</v>
      </c>
      <c r="F674" s="135" t="s">
        <v>24</v>
      </c>
    </row>
    <row r="675" spans="1:6">
      <c r="A675" s="130">
        <v>43928</v>
      </c>
      <c r="B675" s="131">
        <v>0.45688657407407413</v>
      </c>
      <c r="C675" s="132">
        <v>200</v>
      </c>
      <c r="D675" s="133">
        <v>63.86</v>
      </c>
      <c r="E675" s="134">
        <v>12772</v>
      </c>
      <c r="F675" s="135" t="s">
        <v>24</v>
      </c>
    </row>
    <row r="676" spans="1:6">
      <c r="A676" s="130">
        <v>43928</v>
      </c>
      <c r="B676" s="131">
        <v>0.45701388888888889</v>
      </c>
      <c r="C676" s="132">
        <v>123</v>
      </c>
      <c r="D676" s="133">
        <v>63.86</v>
      </c>
      <c r="E676" s="134">
        <v>7854.78</v>
      </c>
      <c r="F676" s="135" t="s">
        <v>24</v>
      </c>
    </row>
    <row r="677" spans="1:6">
      <c r="A677" s="130">
        <v>43928</v>
      </c>
      <c r="B677" s="131">
        <v>0.45701388888888889</v>
      </c>
      <c r="C677" s="132">
        <v>16</v>
      </c>
      <c r="D677" s="133">
        <v>63.86</v>
      </c>
      <c r="E677" s="134">
        <v>1021.76</v>
      </c>
      <c r="F677" s="135" t="s">
        <v>24</v>
      </c>
    </row>
    <row r="678" spans="1:6">
      <c r="A678" s="130">
        <v>43928</v>
      </c>
      <c r="B678" s="131">
        <v>0.45701388888888889</v>
      </c>
      <c r="C678" s="132">
        <v>100</v>
      </c>
      <c r="D678" s="133">
        <v>63.86</v>
      </c>
      <c r="E678" s="134">
        <v>6386</v>
      </c>
      <c r="F678" s="135" t="s">
        <v>24</v>
      </c>
    </row>
    <row r="679" spans="1:6">
      <c r="A679" s="130">
        <v>43928</v>
      </c>
      <c r="B679" s="131">
        <v>0.45701388888888889</v>
      </c>
      <c r="C679" s="132">
        <v>90</v>
      </c>
      <c r="D679" s="133">
        <v>63.86</v>
      </c>
      <c r="E679" s="134">
        <v>5747.4</v>
      </c>
      <c r="F679" s="135" t="s">
        <v>24</v>
      </c>
    </row>
    <row r="680" spans="1:6">
      <c r="A680" s="130">
        <v>43928</v>
      </c>
      <c r="B680" s="131">
        <v>0.45701388888888889</v>
      </c>
      <c r="C680" s="132">
        <v>89</v>
      </c>
      <c r="D680" s="133">
        <v>63.86</v>
      </c>
      <c r="E680" s="134">
        <v>5683.54</v>
      </c>
      <c r="F680" s="135" t="s">
        <v>24</v>
      </c>
    </row>
    <row r="681" spans="1:6">
      <c r="A681" s="130">
        <v>43928</v>
      </c>
      <c r="B681" s="131">
        <v>0.45701388888888889</v>
      </c>
      <c r="C681" s="132">
        <v>82</v>
      </c>
      <c r="D681" s="133">
        <v>63.86</v>
      </c>
      <c r="E681" s="134">
        <v>5236.5199999999995</v>
      </c>
      <c r="F681" s="135" t="s">
        <v>24</v>
      </c>
    </row>
    <row r="682" spans="1:6">
      <c r="A682" s="130">
        <v>43928</v>
      </c>
      <c r="B682" s="131">
        <v>0.46383101851851855</v>
      </c>
      <c r="C682" s="132">
        <v>59</v>
      </c>
      <c r="D682" s="133">
        <v>63.72</v>
      </c>
      <c r="E682" s="134">
        <v>3759.48</v>
      </c>
      <c r="F682" s="135" t="s">
        <v>24</v>
      </c>
    </row>
    <row r="683" spans="1:6">
      <c r="A683" s="130">
        <v>43928</v>
      </c>
      <c r="B683" s="131">
        <v>0.46383101851851855</v>
      </c>
      <c r="C683" s="132">
        <v>54</v>
      </c>
      <c r="D683" s="133">
        <v>63.72</v>
      </c>
      <c r="E683" s="134">
        <v>3440.88</v>
      </c>
      <c r="F683" s="135" t="s">
        <v>24</v>
      </c>
    </row>
    <row r="684" spans="1:6">
      <c r="A684" s="130">
        <v>43928</v>
      </c>
      <c r="B684" s="131">
        <v>0.46383101851851855</v>
      </c>
      <c r="C684" s="132">
        <v>387</v>
      </c>
      <c r="D684" s="133">
        <v>63.72</v>
      </c>
      <c r="E684" s="134">
        <v>24659.64</v>
      </c>
      <c r="F684" s="135" t="s">
        <v>24</v>
      </c>
    </row>
    <row r="685" spans="1:6">
      <c r="A685" s="130">
        <v>43928</v>
      </c>
      <c r="B685" s="131">
        <v>0.46781249999999996</v>
      </c>
      <c r="C685" s="132">
        <v>10</v>
      </c>
      <c r="D685" s="133">
        <v>63.8</v>
      </c>
      <c r="E685" s="134">
        <v>638</v>
      </c>
      <c r="F685" s="135" t="s">
        <v>24</v>
      </c>
    </row>
    <row r="686" spans="1:6">
      <c r="A686" s="130">
        <v>43928</v>
      </c>
      <c r="B686" s="131">
        <v>0.46781249999999996</v>
      </c>
      <c r="C686" s="132">
        <v>99</v>
      </c>
      <c r="D686" s="133">
        <v>63.8</v>
      </c>
      <c r="E686" s="134">
        <v>6316.2</v>
      </c>
      <c r="F686" s="135" t="s">
        <v>24</v>
      </c>
    </row>
    <row r="687" spans="1:6">
      <c r="A687" s="130">
        <v>43928</v>
      </c>
      <c r="B687" s="131">
        <v>0.46781249999999996</v>
      </c>
      <c r="C687" s="132">
        <v>90</v>
      </c>
      <c r="D687" s="133">
        <v>63.8</v>
      </c>
      <c r="E687" s="134">
        <v>5742</v>
      </c>
      <c r="F687" s="135" t="s">
        <v>24</v>
      </c>
    </row>
    <row r="688" spans="1:6">
      <c r="A688" s="130">
        <v>43928</v>
      </c>
      <c r="B688" s="131">
        <v>0.46781249999999996</v>
      </c>
      <c r="C688" s="132">
        <v>90</v>
      </c>
      <c r="D688" s="133">
        <v>63.8</v>
      </c>
      <c r="E688" s="134">
        <v>5742</v>
      </c>
      <c r="F688" s="135" t="s">
        <v>24</v>
      </c>
    </row>
    <row r="689" spans="1:6">
      <c r="A689" s="130">
        <v>43928</v>
      </c>
      <c r="B689" s="131">
        <v>0.46781249999999996</v>
      </c>
      <c r="C689" s="132">
        <v>61</v>
      </c>
      <c r="D689" s="133">
        <v>63.8</v>
      </c>
      <c r="E689" s="134">
        <v>3891.7999999999997</v>
      </c>
      <c r="F689" s="135" t="s">
        <v>24</v>
      </c>
    </row>
    <row r="690" spans="1:6">
      <c r="A690" s="130">
        <v>43928</v>
      </c>
      <c r="B690" s="131">
        <v>0.46781249999999996</v>
      </c>
      <c r="C690" s="132">
        <v>125</v>
      </c>
      <c r="D690" s="133">
        <v>63.8</v>
      </c>
      <c r="E690" s="134">
        <v>7975</v>
      </c>
      <c r="F690" s="135" t="s">
        <v>24</v>
      </c>
    </row>
    <row r="691" spans="1:6">
      <c r="A691" s="130">
        <v>43928</v>
      </c>
      <c r="B691" s="131">
        <v>0.46781249999999996</v>
      </c>
      <c r="C691" s="132">
        <v>25</v>
      </c>
      <c r="D691" s="133">
        <v>63.8</v>
      </c>
      <c r="E691" s="134">
        <v>1595</v>
      </c>
      <c r="F691" s="135" t="s">
        <v>24</v>
      </c>
    </row>
    <row r="692" spans="1:6">
      <c r="A692" s="130">
        <v>43928</v>
      </c>
      <c r="B692" s="131">
        <v>0.47664351851851849</v>
      </c>
      <c r="C692" s="132">
        <v>108</v>
      </c>
      <c r="D692" s="133">
        <v>63.96</v>
      </c>
      <c r="E692" s="134">
        <v>6907.68</v>
      </c>
      <c r="F692" s="135" t="s">
        <v>24</v>
      </c>
    </row>
    <row r="693" spans="1:6">
      <c r="A693" s="130">
        <v>43928</v>
      </c>
      <c r="B693" s="131">
        <v>0.47664351851851849</v>
      </c>
      <c r="C693" s="132">
        <v>90</v>
      </c>
      <c r="D693" s="133">
        <v>63.96</v>
      </c>
      <c r="E693" s="134">
        <v>5756.4</v>
      </c>
      <c r="F693" s="135" t="s">
        <v>24</v>
      </c>
    </row>
    <row r="694" spans="1:6">
      <c r="A694" s="130">
        <v>43928</v>
      </c>
      <c r="B694" s="131">
        <v>0.47664351851851849</v>
      </c>
      <c r="C694" s="132">
        <v>10</v>
      </c>
      <c r="D694" s="133">
        <v>63.96</v>
      </c>
      <c r="E694" s="134">
        <v>639.6</v>
      </c>
      <c r="F694" s="135" t="s">
        <v>24</v>
      </c>
    </row>
    <row r="695" spans="1:6">
      <c r="A695" s="130">
        <v>43928</v>
      </c>
      <c r="B695" s="131">
        <v>0.47664351851851849</v>
      </c>
      <c r="C695" s="132">
        <v>139</v>
      </c>
      <c r="D695" s="133">
        <v>63.96</v>
      </c>
      <c r="E695" s="134">
        <v>8890.44</v>
      </c>
      <c r="F695" s="135" t="s">
        <v>24</v>
      </c>
    </row>
    <row r="696" spans="1:6">
      <c r="A696" s="130">
        <v>43928</v>
      </c>
      <c r="B696" s="131">
        <v>0.47664351851851849</v>
      </c>
      <c r="C696" s="132">
        <v>153</v>
      </c>
      <c r="D696" s="133">
        <v>63.96</v>
      </c>
      <c r="E696" s="134">
        <v>9785.880000000001</v>
      </c>
      <c r="F696" s="135" t="s">
        <v>24</v>
      </c>
    </row>
    <row r="697" spans="1:6">
      <c r="A697" s="130">
        <v>43928</v>
      </c>
      <c r="B697" s="131">
        <v>0.48162037037037037</v>
      </c>
      <c r="C697" s="132">
        <v>500</v>
      </c>
      <c r="D697" s="133">
        <v>63.9</v>
      </c>
      <c r="E697" s="134">
        <v>31950</v>
      </c>
      <c r="F697" s="135" t="s">
        <v>24</v>
      </c>
    </row>
    <row r="698" spans="1:6">
      <c r="A698" s="130">
        <v>43928</v>
      </c>
      <c r="B698" s="131">
        <v>0.49437500000000001</v>
      </c>
      <c r="C698" s="132">
        <v>38</v>
      </c>
      <c r="D698" s="133">
        <v>63.58</v>
      </c>
      <c r="E698" s="134">
        <v>2416.04</v>
      </c>
      <c r="F698" s="135" t="s">
        <v>24</v>
      </c>
    </row>
    <row r="699" spans="1:6">
      <c r="A699" s="130">
        <v>43928</v>
      </c>
      <c r="B699" s="131">
        <v>0.49437500000000001</v>
      </c>
      <c r="C699" s="132">
        <v>16</v>
      </c>
      <c r="D699" s="133">
        <v>63.58</v>
      </c>
      <c r="E699" s="134">
        <v>1017.28</v>
      </c>
      <c r="F699" s="135" t="s">
        <v>24</v>
      </c>
    </row>
    <row r="700" spans="1:6">
      <c r="A700" s="130">
        <v>43928</v>
      </c>
      <c r="B700" s="131">
        <v>0.49437500000000001</v>
      </c>
      <c r="C700" s="132">
        <v>91</v>
      </c>
      <c r="D700" s="133">
        <v>63.58</v>
      </c>
      <c r="E700" s="134">
        <v>5785.78</v>
      </c>
      <c r="F700" s="135" t="s">
        <v>24</v>
      </c>
    </row>
    <row r="701" spans="1:6">
      <c r="A701" s="130">
        <v>43928</v>
      </c>
      <c r="B701" s="131">
        <v>0.49437500000000001</v>
      </c>
      <c r="C701" s="132">
        <v>100</v>
      </c>
      <c r="D701" s="133">
        <v>63.58</v>
      </c>
      <c r="E701" s="134">
        <v>6358</v>
      </c>
      <c r="F701" s="135" t="s">
        <v>24</v>
      </c>
    </row>
    <row r="702" spans="1:6">
      <c r="A702" s="130">
        <v>43928</v>
      </c>
      <c r="B702" s="131">
        <v>0.49437500000000001</v>
      </c>
      <c r="C702" s="132">
        <v>90</v>
      </c>
      <c r="D702" s="133">
        <v>63.58</v>
      </c>
      <c r="E702" s="134">
        <v>5722.2</v>
      </c>
      <c r="F702" s="135" t="s">
        <v>24</v>
      </c>
    </row>
    <row r="703" spans="1:6">
      <c r="A703" s="130">
        <v>43928</v>
      </c>
      <c r="B703" s="131">
        <v>0.49437500000000001</v>
      </c>
      <c r="C703" s="132">
        <v>125</v>
      </c>
      <c r="D703" s="133">
        <v>63.58</v>
      </c>
      <c r="E703" s="134">
        <v>7947.5</v>
      </c>
      <c r="F703" s="135" t="s">
        <v>24</v>
      </c>
    </row>
    <row r="704" spans="1:6">
      <c r="A704" s="130">
        <v>43928</v>
      </c>
      <c r="B704" s="131">
        <v>0.49437500000000001</v>
      </c>
      <c r="C704" s="132">
        <v>40</v>
      </c>
      <c r="D704" s="133">
        <v>63.58</v>
      </c>
      <c r="E704" s="134">
        <v>2543.1999999999998</v>
      </c>
      <c r="F704" s="135" t="s">
        <v>24</v>
      </c>
    </row>
    <row r="705" spans="1:6">
      <c r="A705" s="130">
        <v>43928</v>
      </c>
      <c r="B705" s="131">
        <v>0.49665509259259261</v>
      </c>
      <c r="C705" s="132">
        <v>70</v>
      </c>
      <c r="D705" s="133">
        <v>63.64</v>
      </c>
      <c r="E705" s="134">
        <v>4454.8</v>
      </c>
      <c r="F705" s="135" t="s">
        <v>24</v>
      </c>
    </row>
    <row r="706" spans="1:6">
      <c r="A706" s="130">
        <v>43928</v>
      </c>
      <c r="B706" s="131">
        <v>0.49665509259259261</v>
      </c>
      <c r="C706" s="132">
        <v>125</v>
      </c>
      <c r="D706" s="133">
        <v>63.64</v>
      </c>
      <c r="E706" s="134">
        <v>7955</v>
      </c>
      <c r="F706" s="135" t="s">
        <v>24</v>
      </c>
    </row>
    <row r="707" spans="1:6">
      <c r="A707" s="130">
        <v>43928</v>
      </c>
      <c r="B707" s="131">
        <v>0.49665509259259261</v>
      </c>
      <c r="C707" s="132">
        <v>95</v>
      </c>
      <c r="D707" s="133">
        <v>63.64</v>
      </c>
      <c r="E707" s="134">
        <v>6045.8</v>
      </c>
      <c r="F707" s="135" t="s">
        <v>24</v>
      </c>
    </row>
    <row r="708" spans="1:6">
      <c r="A708" s="130">
        <v>43928</v>
      </c>
      <c r="B708" s="131">
        <v>0.49665509259259261</v>
      </c>
      <c r="C708" s="132">
        <v>141</v>
      </c>
      <c r="D708" s="133">
        <v>63.64</v>
      </c>
      <c r="E708" s="134">
        <v>8973.24</v>
      </c>
      <c r="F708" s="135" t="s">
        <v>24</v>
      </c>
    </row>
    <row r="709" spans="1:6">
      <c r="A709" s="130">
        <v>43928</v>
      </c>
      <c r="B709" s="131">
        <v>0.49665509259259261</v>
      </c>
      <c r="C709" s="132">
        <v>69</v>
      </c>
      <c r="D709" s="133">
        <v>63.64</v>
      </c>
      <c r="E709" s="134">
        <v>4391.16</v>
      </c>
      <c r="F709" s="135" t="s">
        <v>24</v>
      </c>
    </row>
    <row r="710" spans="1:6">
      <c r="A710" s="130">
        <v>43928</v>
      </c>
      <c r="B710" s="131">
        <v>0.50157407407407406</v>
      </c>
      <c r="C710" s="132">
        <v>148</v>
      </c>
      <c r="D710" s="133">
        <v>63.48</v>
      </c>
      <c r="E710" s="134">
        <v>9395.0399999999991</v>
      </c>
      <c r="F710" s="135" t="s">
        <v>24</v>
      </c>
    </row>
    <row r="711" spans="1:6">
      <c r="A711" s="130">
        <v>43928</v>
      </c>
      <c r="B711" s="131">
        <v>0.50157407407407406</v>
      </c>
      <c r="C711" s="132">
        <v>78</v>
      </c>
      <c r="D711" s="133">
        <v>63.48</v>
      </c>
      <c r="E711" s="134">
        <v>4951.4399999999996</v>
      </c>
      <c r="F711" s="135" t="s">
        <v>24</v>
      </c>
    </row>
    <row r="712" spans="1:6">
      <c r="A712" s="130">
        <v>43928</v>
      </c>
      <c r="B712" s="131">
        <v>0.50157407407407406</v>
      </c>
      <c r="C712" s="132">
        <v>268</v>
      </c>
      <c r="D712" s="133">
        <v>63.48</v>
      </c>
      <c r="E712" s="134">
        <v>17012.64</v>
      </c>
      <c r="F712" s="135" t="s">
        <v>24</v>
      </c>
    </row>
    <row r="713" spans="1:6">
      <c r="A713" s="130">
        <v>43928</v>
      </c>
      <c r="B713" s="131">
        <v>0.50157407407407406</v>
      </c>
      <c r="C713" s="132">
        <v>6</v>
      </c>
      <c r="D713" s="133">
        <v>63.48</v>
      </c>
      <c r="E713" s="134">
        <v>380.88</v>
      </c>
      <c r="F713" s="135" t="s">
        <v>24</v>
      </c>
    </row>
    <row r="714" spans="1:6">
      <c r="A714" s="130">
        <v>43928</v>
      </c>
      <c r="B714" s="131">
        <v>0.50277777777777777</v>
      </c>
      <c r="C714" s="132">
        <v>125</v>
      </c>
      <c r="D714" s="133">
        <v>63.62</v>
      </c>
      <c r="E714" s="134">
        <v>7952.5</v>
      </c>
      <c r="F714" s="135" t="s">
        <v>24</v>
      </c>
    </row>
    <row r="715" spans="1:6">
      <c r="A715" s="130">
        <v>43928</v>
      </c>
      <c r="B715" s="131">
        <v>0.50277777777777777</v>
      </c>
      <c r="C715" s="132">
        <v>150</v>
      </c>
      <c r="D715" s="133">
        <v>63.62</v>
      </c>
      <c r="E715" s="134">
        <v>9543</v>
      </c>
      <c r="F715" s="135" t="s">
        <v>24</v>
      </c>
    </row>
    <row r="716" spans="1:6">
      <c r="A716" s="130">
        <v>43928</v>
      </c>
      <c r="B716" s="131">
        <v>0.50277777777777777</v>
      </c>
      <c r="C716" s="132">
        <v>129</v>
      </c>
      <c r="D716" s="133">
        <v>63.62</v>
      </c>
      <c r="E716" s="134">
        <v>8206.98</v>
      </c>
      <c r="F716" s="135" t="s">
        <v>24</v>
      </c>
    </row>
    <row r="717" spans="1:6">
      <c r="A717" s="130">
        <v>43928</v>
      </c>
      <c r="B717" s="131">
        <v>0.50277777777777777</v>
      </c>
      <c r="C717" s="132">
        <v>96</v>
      </c>
      <c r="D717" s="133">
        <v>63.62</v>
      </c>
      <c r="E717" s="134">
        <v>6107.5199999999995</v>
      </c>
      <c r="F717" s="135" t="s">
        <v>24</v>
      </c>
    </row>
    <row r="718" spans="1:6">
      <c r="A718" s="130">
        <v>43928</v>
      </c>
      <c r="B718" s="131">
        <v>0.54162037037037036</v>
      </c>
      <c r="C718" s="132">
        <v>51</v>
      </c>
      <c r="D718" s="133">
        <v>64.28</v>
      </c>
      <c r="E718" s="134">
        <v>3278.28</v>
      </c>
      <c r="F718" s="135" t="s">
        <v>24</v>
      </c>
    </row>
    <row r="719" spans="1:6">
      <c r="A719" s="130">
        <v>43928</v>
      </c>
      <c r="B719" s="131">
        <v>0.54162037037037036</v>
      </c>
      <c r="C719" s="132">
        <v>99</v>
      </c>
      <c r="D719" s="133">
        <v>64.28</v>
      </c>
      <c r="E719" s="134">
        <v>6363.72</v>
      </c>
      <c r="F719" s="135" t="s">
        <v>24</v>
      </c>
    </row>
    <row r="720" spans="1:6">
      <c r="A720" s="130">
        <v>43928</v>
      </c>
      <c r="B720" s="131">
        <v>0.55410879629629628</v>
      </c>
      <c r="C720" s="132">
        <v>350</v>
      </c>
      <c r="D720" s="133">
        <v>64.12</v>
      </c>
      <c r="E720" s="134">
        <v>22442</v>
      </c>
      <c r="F720" s="135" t="s">
        <v>24</v>
      </c>
    </row>
    <row r="721" spans="1:6">
      <c r="A721" s="130">
        <v>43928</v>
      </c>
      <c r="B721" s="131">
        <v>0.56405092592592598</v>
      </c>
      <c r="C721" s="132">
        <v>500</v>
      </c>
      <c r="D721" s="133">
        <v>63.9</v>
      </c>
      <c r="E721" s="134">
        <v>31950</v>
      </c>
      <c r="F721" s="135" t="s">
        <v>24</v>
      </c>
    </row>
    <row r="722" spans="1:6">
      <c r="A722" s="130">
        <v>43928</v>
      </c>
      <c r="B722" s="131">
        <v>0.5671180555555555</v>
      </c>
      <c r="C722" s="132">
        <v>7</v>
      </c>
      <c r="D722" s="133">
        <v>63.98</v>
      </c>
      <c r="E722" s="134">
        <v>447.85999999999996</v>
      </c>
      <c r="F722" s="135" t="s">
        <v>24</v>
      </c>
    </row>
    <row r="723" spans="1:6">
      <c r="A723" s="130">
        <v>43928</v>
      </c>
      <c r="B723" s="131">
        <v>0.5671180555555555</v>
      </c>
      <c r="C723" s="132">
        <v>343</v>
      </c>
      <c r="D723" s="133">
        <v>63.98</v>
      </c>
      <c r="E723" s="134">
        <v>21945.14</v>
      </c>
      <c r="F723" s="135" t="s">
        <v>24</v>
      </c>
    </row>
    <row r="724" spans="1:6">
      <c r="A724" s="130">
        <v>43928</v>
      </c>
      <c r="B724" s="131">
        <v>0.5671180555555555</v>
      </c>
      <c r="C724" s="132">
        <v>25</v>
      </c>
      <c r="D724" s="133">
        <v>63.98</v>
      </c>
      <c r="E724" s="134">
        <v>1599.5</v>
      </c>
      <c r="F724" s="135" t="s">
        <v>24</v>
      </c>
    </row>
    <row r="725" spans="1:6">
      <c r="A725" s="130">
        <v>43928</v>
      </c>
      <c r="B725" s="131">
        <v>0.5671180555555555</v>
      </c>
      <c r="C725" s="132">
        <v>125</v>
      </c>
      <c r="D725" s="133">
        <v>63.98</v>
      </c>
      <c r="E725" s="134">
        <v>7997.5</v>
      </c>
      <c r="F725" s="135" t="s">
        <v>24</v>
      </c>
    </row>
    <row r="726" spans="1:6">
      <c r="A726" s="130">
        <v>43928</v>
      </c>
      <c r="B726" s="131">
        <v>0.58363425925925927</v>
      </c>
      <c r="C726" s="132">
        <v>500</v>
      </c>
      <c r="D726" s="133">
        <v>64.14</v>
      </c>
      <c r="E726" s="134">
        <v>32070</v>
      </c>
      <c r="F726" s="135" t="s">
        <v>24</v>
      </c>
    </row>
    <row r="727" spans="1:6">
      <c r="A727" s="130">
        <v>43928</v>
      </c>
      <c r="B727" s="131">
        <v>0.5910763888888888</v>
      </c>
      <c r="C727" s="132">
        <v>85</v>
      </c>
      <c r="D727" s="133">
        <v>64.180000000000007</v>
      </c>
      <c r="E727" s="134">
        <v>5455.3</v>
      </c>
      <c r="F727" s="135" t="s">
        <v>24</v>
      </c>
    </row>
    <row r="728" spans="1:6">
      <c r="A728" s="130">
        <v>43928</v>
      </c>
      <c r="B728" s="131">
        <v>0.5910763888888888</v>
      </c>
      <c r="C728" s="132">
        <v>90</v>
      </c>
      <c r="D728" s="133">
        <v>64.180000000000007</v>
      </c>
      <c r="E728" s="134">
        <v>5776.2000000000007</v>
      </c>
      <c r="F728" s="135" t="s">
        <v>24</v>
      </c>
    </row>
    <row r="729" spans="1:6">
      <c r="A729" s="130">
        <v>43928</v>
      </c>
      <c r="B729" s="131">
        <v>0.5910763888888888</v>
      </c>
      <c r="C729" s="132">
        <v>97</v>
      </c>
      <c r="D729" s="133">
        <v>64.180000000000007</v>
      </c>
      <c r="E729" s="134">
        <v>6225.4600000000009</v>
      </c>
      <c r="F729" s="135" t="s">
        <v>24</v>
      </c>
    </row>
    <row r="730" spans="1:6">
      <c r="A730" s="130">
        <v>43928</v>
      </c>
      <c r="B730" s="131">
        <v>0.5910763888888888</v>
      </c>
      <c r="C730" s="132">
        <v>78</v>
      </c>
      <c r="D730" s="133">
        <v>64.180000000000007</v>
      </c>
      <c r="E730" s="134">
        <v>5006.0400000000009</v>
      </c>
      <c r="F730" s="135" t="s">
        <v>24</v>
      </c>
    </row>
    <row r="731" spans="1:6">
      <c r="A731" s="130">
        <v>43928</v>
      </c>
      <c r="B731" s="131">
        <v>0.5910763888888888</v>
      </c>
      <c r="C731" s="132">
        <v>25</v>
      </c>
      <c r="D731" s="133">
        <v>64.180000000000007</v>
      </c>
      <c r="E731" s="134">
        <v>1604.5000000000002</v>
      </c>
      <c r="F731" s="135" t="s">
        <v>24</v>
      </c>
    </row>
    <row r="732" spans="1:6">
      <c r="A732" s="130">
        <v>43928</v>
      </c>
      <c r="B732" s="131">
        <v>0.5910763888888888</v>
      </c>
      <c r="C732" s="132">
        <v>125</v>
      </c>
      <c r="D732" s="133">
        <v>64.180000000000007</v>
      </c>
      <c r="E732" s="134">
        <v>8022.5000000000009</v>
      </c>
      <c r="F732" s="135" t="s">
        <v>24</v>
      </c>
    </row>
    <row r="733" spans="1:6">
      <c r="A733" s="130">
        <v>43928</v>
      </c>
      <c r="B733" s="131">
        <v>0.60267361111111117</v>
      </c>
      <c r="C733" s="132">
        <v>402</v>
      </c>
      <c r="D733" s="133">
        <v>64.099999999999994</v>
      </c>
      <c r="E733" s="134">
        <v>25768.199999999997</v>
      </c>
      <c r="F733" s="135" t="s">
        <v>24</v>
      </c>
    </row>
    <row r="734" spans="1:6">
      <c r="A734" s="130">
        <v>43928</v>
      </c>
      <c r="B734" s="131">
        <v>0.60267361111111117</v>
      </c>
      <c r="C734" s="132">
        <v>98</v>
      </c>
      <c r="D734" s="133">
        <v>64.099999999999994</v>
      </c>
      <c r="E734" s="134">
        <v>6281.7999999999993</v>
      </c>
      <c r="F734" s="135" t="s">
        <v>24</v>
      </c>
    </row>
    <row r="735" spans="1:6">
      <c r="A735" s="130">
        <v>43928</v>
      </c>
      <c r="B735" s="131">
        <v>0.62305555555555558</v>
      </c>
      <c r="C735" s="132">
        <v>78</v>
      </c>
      <c r="D735" s="133">
        <v>64.44</v>
      </c>
      <c r="E735" s="134">
        <v>5026.32</v>
      </c>
      <c r="F735" s="135" t="s">
        <v>24</v>
      </c>
    </row>
    <row r="736" spans="1:6">
      <c r="A736" s="130">
        <v>43928</v>
      </c>
      <c r="B736" s="131">
        <v>0.623113425925926</v>
      </c>
      <c r="C736" s="132">
        <v>422</v>
      </c>
      <c r="D736" s="133">
        <v>64.44</v>
      </c>
      <c r="E736" s="134">
        <v>27193.68</v>
      </c>
      <c r="F736" s="135" t="s">
        <v>24</v>
      </c>
    </row>
    <row r="737" spans="1:6">
      <c r="A737" s="130">
        <v>43928</v>
      </c>
      <c r="B737" s="131">
        <v>0.63057870370370361</v>
      </c>
      <c r="C737" s="132">
        <v>50</v>
      </c>
      <c r="D737" s="133">
        <v>64.459999999999994</v>
      </c>
      <c r="E737" s="134">
        <v>3222.9999999999995</v>
      </c>
      <c r="F737" s="135" t="s">
        <v>24</v>
      </c>
    </row>
    <row r="738" spans="1:6">
      <c r="A738" s="130">
        <v>43928</v>
      </c>
      <c r="B738" s="131">
        <v>0.63057870370370361</v>
      </c>
      <c r="C738" s="132">
        <v>125</v>
      </c>
      <c r="D738" s="133">
        <v>64.459999999999994</v>
      </c>
      <c r="E738" s="134">
        <v>8057.4999999999991</v>
      </c>
      <c r="F738" s="135" t="s">
        <v>24</v>
      </c>
    </row>
    <row r="739" spans="1:6">
      <c r="A739" s="130">
        <v>43928</v>
      </c>
      <c r="B739" s="131">
        <v>0.63057870370370361</v>
      </c>
      <c r="C739" s="132">
        <v>78</v>
      </c>
      <c r="D739" s="133">
        <v>64.459999999999994</v>
      </c>
      <c r="E739" s="134">
        <v>5027.8799999999992</v>
      </c>
      <c r="F739" s="135" t="s">
        <v>24</v>
      </c>
    </row>
    <row r="740" spans="1:6">
      <c r="A740" s="130">
        <v>43928</v>
      </c>
      <c r="B740" s="131">
        <v>0.63057870370370361</v>
      </c>
      <c r="C740" s="132">
        <v>31</v>
      </c>
      <c r="D740" s="133">
        <v>64.459999999999994</v>
      </c>
      <c r="E740" s="134">
        <v>1998.2599999999998</v>
      </c>
      <c r="F740" s="135" t="s">
        <v>24</v>
      </c>
    </row>
    <row r="741" spans="1:6">
      <c r="A741" s="130">
        <v>43928</v>
      </c>
      <c r="B741" s="131">
        <v>0.6306828703703703</v>
      </c>
      <c r="C741" s="132">
        <v>216</v>
      </c>
      <c r="D741" s="133">
        <v>64.459999999999994</v>
      </c>
      <c r="E741" s="134">
        <v>13923.359999999999</v>
      </c>
      <c r="F741" s="135" t="s">
        <v>24</v>
      </c>
    </row>
    <row r="742" spans="1:6">
      <c r="A742" s="130">
        <v>43928</v>
      </c>
      <c r="B742" s="131">
        <v>0.63900462962962956</v>
      </c>
      <c r="C742" s="132">
        <v>272</v>
      </c>
      <c r="D742" s="133">
        <v>64.58</v>
      </c>
      <c r="E742" s="134">
        <v>17565.759999999998</v>
      </c>
      <c r="F742" s="135" t="s">
        <v>24</v>
      </c>
    </row>
    <row r="743" spans="1:6">
      <c r="A743" s="130">
        <v>43928</v>
      </c>
      <c r="B743" s="131">
        <v>0.63900462962962956</v>
      </c>
      <c r="C743" s="132">
        <v>79</v>
      </c>
      <c r="D743" s="133">
        <v>64.58</v>
      </c>
      <c r="E743" s="134">
        <v>5101.82</v>
      </c>
      <c r="F743" s="135" t="s">
        <v>24</v>
      </c>
    </row>
    <row r="744" spans="1:6">
      <c r="A744" s="130">
        <v>43928</v>
      </c>
      <c r="B744" s="131">
        <v>0.63900462962962956</v>
      </c>
      <c r="C744" s="132">
        <v>142</v>
      </c>
      <c r="D744" s="133">
        <v>64.58</v>
      </c>
      <c r="E744" s="134">
        <v>9170.36</v>
      </c>
      <c r="F744" s="135" t="s">
        <v>24</v>
      </c>
    </row>
    <row r="745" spans="1:6">
      <c r="A745" s="130">
        <v>43928</v>
      </c>
      <c r="B745" s="131">
        <v>0.63936342592592588</v>
      </c>
      <c r="C745" s="132">
        <v>7</v>
      </c>
      <c r="D745" s="133">
        <v>64.58</v>
      </c>
      <c r="E745" s="134">
        <v>452.06</v>
      </c>
      <c r="F745" s="135" t="s">
        <v>24</v>
      </c>
    </row>
    <row r="746" spans="1:6">
      <c r="A746" s="130">
        <v>43928</v>
      </c>
      <c r="B746" s="131">
        <v>0.64575231481481488</v>
      </c>
      <c r="C746" s="132">
        <v>39</v>
      </c>
      <c r="D746" s="133">
        <v>64.7</v>
      </c>
      <c r="E746" s="134">
        <v>2523.3000000000002</v>
      </c>
      <c r="F746" s="135" t="s">
        <v>24</v>
      </c>
    </row>
    <row r="747" spans="1:6">
      <c r="A747" s="130">
        <v>43928</v>
      </c>
      <c r="B747" s="131">
        <v>0.64575231481481488</v>
      </c>
      <c r="C747" s="132">
        <v>78</v>
      </c>
      <c r="D747" s="133">
        <v>64.7</v>
      </c>
      <c r="E747" s="134">
        <v>5046.6000000000004</v>
      </c>
      <c r="F747" s="135" t="s">
        <v>24</v>
      </c>
    </row>
    <row r="748" spans="1:6">
      <c r="A748" s="130">
        <v>43928</v>
      </c>
      <c r="B748" s="131">
        <v>0.64575231481481488</v>
      </c>
      <c r="C748" s="132">
        <v>107</v>
      </c>
      <c r="D748" s="133">
        <v>64.7</v>
      </c>
      <c r="E748" s="134">
        <v>6922.9000000000005</v>
      </c>
      <c r="F748" s="135" t="s">
        <v>24</v>
      </c>
    </row>
    <row r="749" spans="1:6">
      <c r="A749" s="130">
        <v>43928</v>
      </c>
      <c r="B749" s="131">
        <v>0.64575231481481488</v>
      </c>
      <c r="C749" s="132">
        <v>125</v>
      </c>
      <c r="D749" s="133">
        <v>64.7</v>
      </c>
      <c r="E749" s="134">
        <v>8087.5</v>
      </c>
      <c r="F749" s="135" t="s">
        <v>24</v>
      </c>
    </row>
    <row r="750" spans="1:6">
      <c r="A750" s="130">
        <v>43928</v>
      </c>
      <c r="B750" s="131">
        <v>0.64575231481481488</v>
      </c>
      <c r="C750" s="132">
        <v>151</v>
      </c>
      <c r="D750" s="133">
        <v>64.7</v>
      </c>
      <c r="E750" s="134">
        <v>9769.7000000000007</v>
      </c>
      <c r="F750" s="135" t="s">
        <v>24</v>
      </c>
    </row>
    <row r="751" spans="1:6">
      <c r="A751" s="130">
        <v>43928</v>
      </c>
      <c r="B751" s="131">
        <v>0.64971064814814816</v>
      </c>
      <c r="C751" s="132">
        <v>265</v>
      </c>
      <c r="D751" s="133">
        <v>64.3</v>
      </c>
      <c r="E751" s="134">
        <v>17039.5</v>
      </c>
      <c r="F751" s="135" t="s">
        <v>24</v>
      </c>
    </row>
    <row r="752" spans="1:6">
      <c r="A752" s="130">
        <v>43928</v>
      </c>
      <c r="B752" s="131">
        <v>0.64971064814814816</v>
      </c>
      <c r="C752" s="132">
        <v>93</v>
      </c>
      <c r="D752" s="133">
        <v>64.3</v>
      </c>
      <c r="E752" s="134">
        <v>5979.9</v>
      </c>
      <c r="F752" s="135" t="s">
        <v>24</v>
      </c>
    </row>
    <row r="753" spans="1:6">
      <c r="A753" s="130">
        <v>43928</v>
      </c>
      <c r="B753" s="131">
        <v>0.64973379629629624</v>
      </c>
      <c r="C753" s="132">
        <v>142</v>
      </c>
      <c r="D753" s="133">
        <v>64.3</v>
      </c>
      <c r="E753" s="134">
        <v>9130.6</v>
      </c>
      <c r="F753" s="135" t="s">
        <v>24</v>
      </c>
    </row>
    <row r="754" spans="1:6">
      <c r="A754" s="130">
        <v>43928</v>
      </c>
      <c r="B754" s="131">
        <v>0.65322916666666664</v>
      </c>
      <c r="C754" s="132">
        <v>83</v>
      </c>
      <c r="D754" s="133">
        <v>64.38</v>
      </c>
      <c r="E754" s="134">
        <v>5343.54</v>
      </c>
      <c r="F754" s="135" t="s">
        <v>24</v>
      </c>
    </row>
    <row r="755" spans="1:6">
      <c r="A755" s="130">
        <v>43928</v>
      </c>
      <c r="B755" s="131">
        <v>0.65322916666666664</v>
      </c>
      <c r="C755" s="132">
        <v>60</v>
      </c>
      <c r="D755" s="133">
        <v>64.38</v>
      </c>
      <c r="E755" s="134">
        <v>3862.7999999999997</v>
      </c>
      <c r="F755" s="135" t="s">
        <v>24</v>
      </c>
    </row>
    <row r="756" spans="1:6">
      <c r="A756" s="130">
        <v>43928</v>
      </c>
      <c r="B756" s="131">
        <v>0.65322916666666664</v>
      </c>
      <c r="C756" s="132">
        <v>78</v>
      </c>
      <c r="D756" s="133">
        <v>64.38</v>
      </c>
      <c r="E756" s="134">
        <v>5021.6399999999994</v>
      </c>
      <c r="F756" s="135" t="s">
        <v>24</v>
      </c>
    </row>
    <row r="757" spans="1:6">
      <c r="A757" s="130">
        <v>43928</v>
      </c>
      <c r="B757" s="131">
        <v>0.65322916666666664</v>
      </c>
      <c r="C757" s="132">
        <v>94</v>
      </c>
      <c r="D757" s="133">
        <v>64.38</v>
      </c>
      <c r="E757" s="134">
        <v>6051.7199999999993</v>
      </c>
      <c r="F757" s="135" t="s">
        <v>24</v>
      </c>
    </row>
    <row r="758" spans="1:6">
      <c r="A758" s="130">
        <v>43928</v>
      </c>
      <c r="B758" s="131">
        <v>0.65322916666666664</v>
      </c>
      <c r="C758" s="132">
        <v>125</v>
      </c>
      <c r="D758" s="133">
        <v>64.38</v>
      </c>
      <c r="E758" s="134">
        <v>8047.4999999999991</v>
      </c>
      <c r="F758" s="135" t="s">
        <v>24</v>
      </c>
    </row>
    <row r="759" spans="1:6">
      <c r="A759" s="130">
        <v>43928</v>
      </c>
      <c r="B759" s="131">
        <v>0.65322916666666664</v>
      </c>
      <c r="C759" s="132">
        <v>60</v>
      </c>
      <c r="D759" s="133">
        <v>64.38</v>
      </c>
      <c r="E759" s="134">
        <v>3862.7999999999997</v>
      </c>
      <c r="F759" s="135" t="s">
        <v>24</v>
      </c>
    </row>
    <row r="760" spans="1:6">
      <c r="A760" s="130">
        <v>43928</v>
      </c>
      <c r="B760" s="131">
        <v>0.65766203703703707</v>
      </c>
      <c r="C760" s="132">
        <v>309</v>
      </c>
      <c r="D760" s="133">
        <v>64.180000000000007</v>
      </c>
      <c r="E760" s="134">
        <v>19831.620000000003</v>
      </c>
      <c r="F760" s="135" t="s">
        <v>24</v>
      </c>
    </row>
    <row r="761" spans="1:6">
      <c r="A761" s="130">
        <v>43928</v>
      </c>
      <c r="B761" s="131">
        <v>0.65766203703703707</v>
      </c>
      <c r="C761" s="132">
        <v>191</v>
      </c>
      <c r="D761" s="133">
        <v>64.180000000000007</v>
      </c>
      <c r="E761" s="134">
        <v>12258.380000000001</v>
      </c>
      <c r="F761" s="135" t="s">
        <v>24</v>
      </c>
    </row>
    <row r="762" spans="1:6">
      <c r="A762" s="130">
        <v>43928</v>
      </c>
      <c r="B762" s="131">
        <v>0.65841435185185182</v>
      </c>
      <c r="C762" s="132">
        <v>327</v>
      </c>
      <c r="D762" s="133">
        <v>64.099999999999994</v>
      </c>
      <c r="E762" s="134">
        <v>20960.699999999997</v>
      </c>
      <c r="F762" s="135" t="s">
        <v>24</v>
      </c>
    </row>
    <row r="763" spans="1:6">
      <c r="A763" s="130">
        <v>43928</v>
      </c>
      <c r="B763" s="131">
        <v>0.65841435185185182</v>
      </c>
      <c r="C763" s="132">
        <v>173</v>
      </c>
      <c r="D763" s="133">
        <v>64.099999999999994</v>
      </c>
      <c r="E763" s="134">
        <v>11089.3</v>
      </c>
      <c r="F763" s="135" t="s">
        <v>24</v>
      </c>
    </row>
    <row r="764" spans="1:6">
      <c r="A764" s="130">
        <v>43928</v>
      </c>
      <c r="B764" s="131">
        <v>0.65923611111111124</v>
      </c>
      <c r="C764" s="132">
        <v>405</v>
      </c>
      <c r="D764" s="133">
        <v>64</v>
      </c>
      <c r="E764" s="134">
        <v>25920</v>
      </c>
      <c r="F764" s="135" t="s">
        <v>24</v>
      </c>
    </row>
    <row r="765" spans="1:6">
      <c r="A765" s="130">
        <v>43928</v>
      </c>
      <c r="B765" s="131">
        <v>0.65923611111111124</v>
      </c>
      <c r="C765" s="132">
        <v>95</v>
      </c>
      <c r="D765" s="133">
        <v>64</v>
      </c>
      <c r="E765" s="134">
        <v>6080</v>
      </c>
      <c r="F765" s="135" t="s">
        <v>24</v>
      </c>
    </row>
    <row r="766" spans="1:6">
      <c r="A766" s="130">
        <v>43928</v>
      </c>
      <c r="B766" s="131">
        <v>0.66075231481481478</v>
      </c>
      <c r="C766" s="132">
        <v>90</v>
      </c>
      <c r="D766" s="133">
        <v>63.96</v>
      </c>
      <c r="E766" s="134">
        <v>5756.4</v>
      </c>
      <c r="F766" s="135" t="s">
        <v>24</v>
      </c>
    </row>
    <row r="767" spans="1:6">
      <c r="A767" s="130">
        <v>43928</v>
      </c>
      <c r="B767" s="131">
        <v>0.66075231481481478</v>
      </c>
      <c r="C767" s="132">
        <v>125</v>
      </c>
      <c r="D767" s="133">
        <v>63.96</v>
      </c>
      <c r="E767" s="134">
        <v>7995</v>
      </c>
      <c r="F767" s="135" t="s">
        <v>24</v>
      </c>
    </row>
    <row r="768" spans="1:6">
      <c r="A768" s="130">
        <v>43928</v>
      </c>
      <c r="B768" s="131">
        <v>0.66075231481481478</v>
      </c>
      <c r="C768" s="132">
        <v>103</v>
      </c>
      <c r="D768" s="133">
        <v>63.96</v>
      </c>
      <c r="E768" s="134">
        <v>6587.88</v>
      </c>
      <c r="F768" s="135" t="s">
        <v>24</v>
      </c>
    </row>
    <row r="769" spans="1:6">
      <c r="A769" s="130">
        <v>43928</v>
      </c>
      <c r="B769" s="131">
        <v>0.66075231481481478</v>
      </c>
      <c r="C769" s="132">
        <v>182</v>
      </c>
      <c r="D769" s="133">
        <v>63.96</v>
      </c>
      <c r="E769" s="134">
        <v>11640.72</v>
      </c>
      <c r="F769" s="135" t="s">
        <v>24</v>
      </c>
    </row>
    <row r="770" spans="1:6">
      <c r="A770" s="130">
        <v>43928</v>
      </c>
      <c r="B770" s="131">
        <v>0.6611689814814814</v>
      </c>
      <c r="C770" s="132">
        <v>172</v>
      </c>
      <c r="D770" s="133">
        <v>63.9</v>
      </c>
      <c r="E770" s="134">
        <v>10990.8</v>
      </c>
      <c r="F770" s="135" t="s">
        <v>24</v>
      </c>
    </row>
    <row r="771" spans="1:6">
      <c r="A771" s="130">
        <v>43928</v>
      </c>
      <c r="B771" s="131">
        <v>0.6611689814814814</v>
      </c>
      <c r="C771" s="132">
        <v>193</v>
      </c>
      <c r="D771" s="133">
        <v>63.9</v>
      </c>
      <c r="E771" s="134">
        <v>12332.699999999999</v>
      </c>
      <c r="F771" s="135" t="s">
        <v>24</v>
      </c>
    </row>
    <row r="772" spans="1:6">
      <c r="A772" s="130">
        <v>43928</v>
      </c>
      <c r="B772" s="131">
        <v>0.6611689814814814</v>
      </c>
      <c r="C772" s="132">
        <v>135</v>
      </c>
      <c r="D772" s="133">
        <v>63.9</v>
      </c>
      <c r="E772" s="134">
        <v>8626.5</v>
      </c>
      <c r="F772" s="135" t="s">
        <v>24</v>
      </c>
    </row>
    <row r="773" spans="1:6">
      <c r="A773" s="130">
        <v>43928</v>
      </c>
      <c r="B773" s="131">
        <v>0.6651504629629631</v>
      </c>
      <c r="C773" s="132">
        <v>147</v>
      </c>
      <c r="D773" s="133">
        <v>63.9</v>
      </c>
      <c r="E773" s="134">
        <v>9393.2999999999993</v>
      </c>
      <c r="F773" s="135" t="s">
        <v>24</v>
      </c>
    </row>
    <row r="774" spans="1:6">
      <c r="A774" s="130">
        <v>43928</v>
      </c>
      <c r="B774" s="131">
        <v>0.66644675925925922</v>
      </c>
      <c r="C774" s="132">
        <v>42</v>
      </c>
      <c r="D774" s="133">
        <v>63.9</v>
      </c>
      <c r="E774" s="134">
        <v>2683.7999999999997</v>
      </c>
      <c r="F774" s="135" t="s">
        <v>24</v>
      </c>
    </row>
    <row r="775" spans="1:6">
      <c r="A775" s="130">
        <v>43928</v>
      </c>
      <c r="B775" s="131">
        <v>0.66644675925925922</v>
      </c>
      <c r="C775" s="132">
        <v>311</v>
      </c>
      <c r="D775" s="133">
        <v>63.9</v>
      </c>
      <c r="E775" s="134">
        <v>19872.899999999998</v>
      </c>
      <c r="F775" s="135" t="s">
        <v>24</v>
      </c>
    </row>
    <row r="776" spans="1:6">
      <c r="A776" s="130">
        <v>43928</v>
      </c>
      <c r="B776" s="131">
        <v>0.66908564814814808</v>
      </c>
      <c r="C776" s="132">
        <v>224</v>
      </c>
      <c r="D776" s="133">
        <v>63.88</v>
      </c>
      <c r="E776" s="134">
        <v>14309.12</v>
      </c>
      <c r="F776" s="135" t="s">
        <v>24</v>
      </c>
    </row>
    <row r="777" spans="1:6">
      <c r="A777" s="130">
        <v>43928</v>
      </c>
      <c r="B777" s="131">
        <v>0.66908564814814808</v>
      </c>
      <c r="C777" s="132">
        <v>276</v>
      </c>
      <c r="D777" s="133">
        <v>63.88</v>
      </c>
      <c r="E777" s="134">
        <v>17630.88</v>
      </c>
      <c r="F777" s="135" t="s">
        <v>24</v>
      </c>
    </row>
    <row r="778" spans="1:6">
      <c r="A778" s="130">
        <v>43928</v>
      </c>
      <c r="B778" s="131">
        <v>0.67334490740740749</v>
      </c>
      <c r="C778" s="132">
        <v>100</v>
      </c>
      <c r="D778" s="133">
        <v>63.78</v>
      </c>
      <c r="E778" s="134">
        <v>6378</v>
      </c>
      <c r="F778" s="135" t="s">
        <v>24</v>
      </c>
    </row>
    <row r="779" spans="1:6">
      <c r="A779" s="130">
        <v>43928</v>
      </c>
      <c r="B779" s="131">
        <v>0.67334490740740749</v>
      </c>
      <c r="C779" s="132">
        <v>100</v>
      </c>
      <c r="D779" s="133">
        <v>63.78</v>
      </c>
      <c r="E779" s="134">
        <v>6378</v>
      </c>
      <c r="F779" s="135" t="s">
        <v>24</v>
      </c>
    </row>
    <row r="780" spans="1:6">
      <c r="A780" s="130">
        <v>43928</v>
      </c>
      <c r="B780" s="131">
        <v>0.67334490740740749</v>
      </c>
      <c r="C780" s="132">
        <v>100</v>
      </c>
      <c r="D780" s="133">
        <v>63.78</v>
      </c>
      <c r="E780" s="134">
        <v>6378</v>
      </c>
      <c r="F780" s="135" t="s">
        <v>24</v>
      </c>
    </row>
    <row r="781" spans="1:6">
      <c r="A781" s="130">
        <v>43928</v>
      </c>
      <c r="B781" s="131">
        <v>0.67334490740740749</v>
      </c>
      <c r="C781" s="132">
        <v>200</v>
      </c>
      <c r="D781" s="133">
        <v>63.78</v>
      </c>
      <c r="E781" s="134">
        <v>12756</v>
      </c>
      <c r="F781" s="135" t="s">
        <v>24</v>
      </c>
    </row>
    <row r="782" spans="1:6">
      <c r="A782" s="130">
        <v>43928</v>
      </c>
      <c r="B782" s="131">
        <v>0.67445601851851844</v>
      </c>
      <c r="C782" s="132">
        <v>6</v>
      </c>
      <c r="D782" s="133">
        <v>63.74</v>
      </c>
      <c r="E782" s="134">
        <v>382.44</v>
      </c>
      <c r="F782" s="135" t="s">
        <v>24</v>
      </c>
    </row>
    <row r="783" spans="1:6">
      <c r="A783" s="130">
        <v>43928</v>
      </c>
      <c r="B783" s="131">
        <v>0.67445601851851844</v>
      </c>
      <c r="C783" s="132">
        <v>223</v>
      </c>
      <c r="D783" s="133">
        <v>63.74</v>
      </c>
      <c r="E783" s="134">
        <v>14214.02</v>
      </c>
      <c r="F783" s="135" t="s">
        <v>24</v>
      </c>
    </row>
    <row r="784" spans="1:6">
      <c r="A784" s="130">
        <v>43928</v>
      </c>
      <c r="B784" s="131">
        <v>0.67445601851851844</v>
      </c>
      <c r="C784" s="132">
        <v>271</v>
      </c>
      <c r="D784" s="133">
        <v>63.74</v>
      </c>
      <c r="E784" s="134">
        <v>17273.54</v>
      </c>
      <c r="F784" s="135" t="s">
        <v>24</v>
      </c>
    </row>
    <row r="785" spans="1:6">
      <c r="A785" s="130">
        <v>43928</v>
      </c>
      <c r="B785" s="131">
        <v>0.67575231481481479</v>
      </c>
      <c r="C785" s="132">
        <v>222</v>
      </c>
      <c r="D785" s="133">
        <v>63.64</v>
      </c>
      <c r="E785" s="134">
        <v>14128.08</v>
      </c>
      <c r="F785" s="135" t="s">
        <v>24</v>
      </c>
    </row>
    <row r="786" spans="1:6">
      <c r="A786" s="130">
        <v>43928</v>
      </c>
      <c r="B786" s="131">
        <v>0.6758912037037037</v>
      </c>
      <c r="C786" s="132">
        <v>278</v>
      </c>
      <c r="D786" s="133">
        <v>63.64</v>
      </c>
      <c r="E786" s="134">
        <v>17691.920000000002</v>
      </c>
      <c r="F786" s="135" t="s">
        <v>24</v>
      </c>
    </row>
    <row r="787" spans="1:6">
      <c r="A787" s="130">
        <v>43928</v>
      </c>
      <c r="B787" s="131">
        <v>0.68118055555555557</v>
      </c>
      <c r="C787" s="132">
        <v>359</v>
      </c>
      <c r="D787" s="133">
        <v>63.7</v>
      </c>
      <c r="E787" s="134">
        <v>22868.3</v>
      </c>
      <c r="F787" s="135" t="s">
        <v>24</v>
      </c>
    </row>
    <row r="788" spans="1:6">
      <c r="A788" s="130">
        <v>43928</v>
      </c>
      <c r="B788" s="131">
        <v>0.68118055555555557</v>
      </c>
      <c r="C788" s="132">
        <v>125</v>
      </c>
      <c r="D788" s="133">
        <v>63.7</v>
      </c>
      <c r="E788" s="134">
        <v>7962.5</v>
      </c>
      <c r="F788" s="135" t="s">
        <v>24</v>
      </c>
    </row>
    <row r="789" spans="1:6">
      <c r="A789" s="130">
        <v>43928</v>
      </c>
      <c r="B789" s="131">
        <v>0.68118055555555557</v>
      </c>
      <c r="C789" s="132">
        <v>16</v>
      </c>
      <c r="D789" s="133">
        <v>63.7</v>
      </c>
      <c r="E789" s="134">
        <v>1019.2</v>
      </c>
      <c r="F789" s="135" t="s">
        <v>24</v>
      </c>
    </row>
    <row r="790" spans="1:6">
      <c r="A790" s="130">
        <v>43928</v>
      </c>
      <c r="B790" s="131">
        <v>0.68396990740740737</v>
      </c>
      <c r="C790" s="132">
        <v>63</v>
      </c>
      <c r="D790" s="133">
        <v>63.66</v>
      </c>
      <c r="E790" s="134">
        <v>4010.58</v>
      </c>
      <c r="F790" s="135" t="s">
        <v>24</v>
      </c>
    </row>
    <row r="791" spans="1:6">
      <c r="A791" s="130">
        <v>43928</v>
      </c>
      <c r="B791" s="131">
        <v>0.68396990740740737</v>
      </c>
      <c r="C791" s="132">
        <v>145</v>
      </c>
      <c r="D791" s="133">
        <v>63.66</v>
      </c>
      <c r="E791" s="134">
        <v>9230.6999999999989</v>
      </c>
      <c r="F791" s="135" t="s">
        <v>24</v>
      </c>
    </row>
    <row r="792" spans="1:6">
      <c r="A792" s="130">
        <v>43928</v>
      </c>
      <c r="B792" s="131">
        <v>0.68396990740740737</v>
      </c>
      <c r="C792" s="132">
        <v>1</v>
      </c>
      <c r="D792" s="133">
        <v>63.66</v>
      </c>
      <c r="E792" s="134">
        <v>63.66</v>
      </c>
      <c r="F792" s="135" t="s">
        <v>24</v>
      </c>
    </row>
    <row r="793" spans="1:6">
      <c r="A793" s="130">
        <v>43928</v>
      </c>
      <c r="B793" s="131">
        <v>0.68403935185185194</v>
      </c>
      <c r="C793" s="132">
        <v>291</v>
      </c>
      <c r="D793" s="133">
        <v>63.66</v>
      </c>
      <c r="E793" s="134">
        <v>18525.059999999998</v>
      </c>
      <c r="F793" s="135" t="s">
        <v>24</v>
      </c>
    </row>
    <row r="794" spans="1:6">
      <c r="A794" s="130">
        <v>43928</v>
      </c>
      <c r="B794" s="131">
        <v>0.68751157407407415</v>
      </c>
      <c r="C794" s="132">
        <v>92</v>
      </c>
      <c r="D794" s="133">
        <v>63.58</v>
      </c>
      <c r="E794" s="134">
        <v>5849.36</v>
      </c>
      <c r="F794" s="135" t="s">
        <v>24</v>
      </c>
    </row>
    <row r="795" spans="1:6">
      <c r="A795" s="130">
        <v>43928</v>
      </c>
      <c r="B795" s="131">
        <v>0.68751157407407415</v>
      </c>
      <c r="C795" s="132">
        <v>78</v>
      </c>
      <c r="D795" s="133">
        <v>63.58</v>
      </c>
      <c r="E795" s="134">
        <v>4959.24</v>
      </c>
      <c r="F795" s="135" t="s">
        <v>24</v>
      </c>
    </row>
    <row r="796" spans="1:6">
      <c r="A796" s="130">
        <v>43928</v>
      </c>
      <c r="B796" s="131">
        <v>0.68751157407407415</v>
      </c>
      <c r="C796" s="132">
        <v>89</v>
      </c>
      <c r="D796" s="133">
        <v>63.58</v>
      </c>
      <c r="E796" s="134">
        <v>5658.62</v>
      </c>
      <c r="F796" s="135" t="s">
        <v>24</v>
      </c>
    </row>
    <row r="797" spans="1:6">
      <c r="A797" s="130">
        <v>43928</v>
      </c>
      <c r="B797" s="131">
        <v>0.68751157407407415</v>
      </c>
      <c r="C797" s="132">
        <v>16</v>
      </c>
      <c r="D797" s="133">
        <v>63.58</v>
      </c>
      <c r="E797" s="134">
        <v>1017.28</v>
      </c>
      <c r="F797" s="135" t="s">
        <v>24</v>
      </c>
    </row>
    <row r="798" spans="1:6">
      <c r="A798" s="130">
        <v>43928</v>
      </c>
      <c r="B798" s="131">
        <v>0.68751157407407415</v>
      </c>
      <c r="C798" s="132">
        <v>141</v>
      </c>
      <c r="D798" s="133">
        <v>63.58</v>
      </c>
      <c r="E798" s="134">
        <v>8964.7800000000007</v>
      </c>
      <c r="F798" s="135" t="s">
        <v>24</v>
      </c>
    </row>
    <row r="799" spans="1:6">
      <c r="A799" s="130">
        <v>43928</v>
      </c>
      <c r="B799" s="131">
        <v>0.68751157407407415</v>
      </c>
      <c r="C799" s="132">
        <v>84</v>
      </c>
      <c r="D799" s="133">
        <v>63.58</v>
      </c>
      <c r="E799" s="134">
        <v>5340.72</v>
      </c>
      <c r="F799" s="135" t="s">
        <v>24</v>
      </c>
    </row>
    <row r="800" spans="1:6">
      <c r="A800" s="130">
        <v>43928</v>
      </c>
      <c r="B800" s="131">
        <v>0.69152777777777785</v>
      </c>
      <c r="C800" s="132">
        <v>87</v>
      </c>
      <c r="D800" s="133">
        <v>63.76</v>
      </c>
      <c r="E800" s="134">
        <v>5547.12</v>
      </c>
      <c r="F800" s="135" t="s">
        <v>24</v>
      </c>
    </row>
    <row r="801" spans="1:6">
      <c r="A801" s="130">
        <v>43928</v>
      </c>
      <c r="B801" s="131">
        <v>0.69152777777777785</v>
      </c>
      <c r="C801" s="132">
        <v>160</v>
      </c>
      <c r="D801" s="133">
        <v>63.76</v>
      </c>
      <c r="E801" s="134">
        <v>10201.6</v>
      </c>
      <c r="F801" s="135" t="s">
        <v>24</v>
      </c>
    </row>
    <row r="802" spans="1:6">
      <c r="A802" s="130">
        <v>43928</v>
      </c>
      <c r="B802" s="131">
        <v>0.69152777777777785</v>
      </c>
      <c r="C802" s="132">
        <v>100</v>
      </c>
      <c r="D802" s="133">
        <v>63.76</v>
      </c>
      <c r="E802" s="134">
        <v>6376</v>
      </c>
      <c r="F802" s="135" t="s">
        <v>24</v>
      </c>
    </row>
    <row r="803" spans="1:6">
      <c r="A803" s="130">
        <v>43928</v>
      </c>
      <c r="B803" s="131">
        <v>0.69152777777777785</v>
      </c>
      <c r="C803" s="132">
        <v>82</v>
      </c>
      <c r="D803" s="133">
        <v>63.76</v>
      </c>
      <c r="E803" s="134">
        <v>5228.32</v>
      </c>
      <c r="F803" s="135" t="s">
        <v>24</v>
      </c>
    </row>
    <row r="804" spans="1:6">
      <c r="A804" s="130">
        <v>43928</v>
      </c>
      <c r="B804" s="131">
        <v>0.69152777777777785</v>
      </c>
      <c r="C804" s="132">
        <v>71</v>
      </c>
      <c r="D804" s="133">
        <v>63.76</v>
      </c>
      <c r="E804" s="134">
        <v>4526.96</v>
      </c>
      <c r="F804" s="135" t="s">
        <v>24</v>
      </c>
    </row>
    <row r="805" spans="1:6">
      <c r="A805" s="130">
        <v>43928</v>
      </c>
      <c r="B805" s="131">
        <v>0.69334490740740751</v>
      </c>
      <c r="C805" s="132">
        <v>44</v>
      </c>
      <c r="D805" s="133">
        <v>63.74</v>
      </c>
      <c r="E805" s="134">
        <v>2804.56</v>
      </c>
      <c r="F805" s="135" t="s">
        <v>24</v>
      </c>
    </row>
    <row r="806" spans="1:6">
      <c r="A806" s="130">
        <v>43928</v>
      </c>
      <c r="B806" s="131">
        <v>0.69334490740740751</v>
      </c>
      <c r="C806" s="132">
        <v>95</v>
      </c>
      <c r="D806" s="133">
        <v>63.72</v>
      </c>
      <c r="E806" s="134">
        <v>6053.4</v>
      </c>
      <c r="F806" s="135" t="s">
        <v>24</v>
      </c>
    </row>
    <row r="807" spans="1:6">
      <c r="A807" s="130">
        <v>43928</v>
      </c>
      <c r="B807" s="131">
        <v>0.69334490740740751</v>
      </c>
      <c r="C807" s="132">
        <v>50</v>
      </c>
      <c r="D807" s="133">
        <v>63.72</v>
      </c>
      <c r="E807" s="134">
        <v>3186</v>
      </c>
      <c r="F807" s="135" t="s">
        <v>24</v>
      </c>
    </row>
    <row r="808" spans="1:6">
      <c r="A808" s="130">
        <v>43928</v>
      </c>
      <c r="B808" s="131">
        <v>0.69334490740740751</v>
      </c>
      <c r="C808" s="132">
        <v>82</v>
      </c>
      <c r="D808" s="133">
        <v>63.72</v>
      </c>
      <c r="E808" s="134">
        <v>5225.04</v>
      </c>
      <c r="F808" s="135" t="s">
        <v>24</v>
      </c>
    </row>
    <row r="809" spans="1:6">
      <c r="A809" s="130">
        <v>43928</v>
      </c>
      <c r="B809" s="131">
        <v>0.69334490740740751</v>
      </c>
      <c r="C809" s="132">
        <v>104</v>
      </c>
      <c r="D809" s="133">
        <v>63.7</v>
      </c>
      <c r="E809" s="134">
        <v>6624.8</v>
      </c>
      <c r="F809" s="135" t="s">
        <v>24</v>
      </c>
    </row>
    <row r="810" spans="1:6">
      <c r="A810" s="130">
        <v>43928</v>
      </c>
      <c r="B810" s="131">
        <v>0.69334490740740751</v>
      </c>
      <c r="C810" s="132">
        <v>125</v>
      </c>
      <c r="D810" s="133">
        <v>63.7</v>
      </c>
      <c r="E810" s="134">
        <v>7962.5</v>
      </c>
      <c r="F810" s="135" t="s">
        <v>24</v>
      </c>
    </row>
    <row r="811" spans="1:6">
      <c r="A811" s="130">
        <v>43928</v>
      </c>
      <c r="B811" s="131">
        <v>0.70335648148148155</v>
      </c>
      <c r="C811" s="132">
        <v>74</v>
      </c>
      <c r="D811" s="133">
        <v>63.66</v>
      </c>
      <c r="E811" s="134">
        <v>4710.84</v>
      </c>
      <c r="F811" s="135" t="s">
        <v>24</v>
      </c>
    </row>
    <row r="812" spans="1:6">
      <c r="A812" s="130">
        <v>43928</v>
      </c>
      <c r="B812" s="131">
        <v>0.70335648148148155</v>
      </c>
      <c r="C812" s="132">
        <v>190</v>
      </c>
      <c r="D812" s="133">
        <v>63.66</v>
      </c>
      <c r="E812" s="134">
        <v>12095.4</v>
      </c>
      <c r="F812" s="135" t="s">
        <v>24</v>
      </c>
    </row>
    <row r="813" spans="1:6">
      <c r="A813" s="130">
        <v>43928</v>
      </c>
      <c r="B813" s="131">
        <v>0.70335648148148155</v>
      </c>
      <c r="C813" s="132">
        <v>125</v>
      </c>
      <c r="D813" s="133">
        <v>63.66</v>
      </c>
      <c r="E813" s="134">
        <v>7957.5</v>
      </c>
      <c r="F813" s="135" t="s">
        <v>24</v>
      </c>
    </row>
    <row r="814" spans="1:6">
      <c r="A814" s="130">
        <v>43928</v>
      </c>
      <c r="B814" s="131">
        <v>0.70335648148148155</v>
      </c>
      <c r="C814" s="132">
        <v>111</v>
      </c>
      <c r="D814" s="133">
        <v>63.66</v>
      </c>
      <c r="E814" s="134">
        <v>7066.2599999999993</v>
      </c>
      <c r="F814" s="135" t="s">
        <v>24</v>
      </c>
    </row>
    <row r="815" spans="1:6">
      <c r="A815" s="130">
        <v>43928</v>
      </c>
      <c r="B815" s="131">
        <v>0.70696759259259256</v>
      </c>
      <c r="C815" s="132">
        <v>41</v>
      </c>
      <c r="D815" s="133">
        <v>63.6</v>
      </c>
      <c r="E815" s="134">
        <v>2607.6</v>
      </c>
      <c r="F815" s="135" t="s">
        <v>24</v>
      </c>
    </row>
    <row r="816" spans="1:6">
      <c r="A816" s="130">
        <v>43928</v>
      </c>
      <c r="B816" s="131">
        <v>0.70696759259259256</v>
      </c>
      <c r="C816" s="132">
        <v>125</v>
      </c>
      <c r="D816" s="133">
        <v>63.6</v>
      </c>
      <c r="E816" s="134">
        <v>7950</v>
      </c>
      <c r="F816" s="135" t="s">
        <v>24</v>
      </c>
    </row>
    <row r="817" spans="1:6">
      <c r="A817" s="130">
        <v>43928</v>
      </c>
      <c r="B817" s="131">
        <v>0.70696759259259256</v>
      </c>
      <c r="C817" s="132">
        <v>109</v>
      </c>
      <c r="D817" s="133">
        <v>63.6</v>
      </c>
      <c r="E817" s="134">
        <v>6932.4000000000005</v>
      </c>
      <c r="F817" s="135" t="s">
        <v>24</v>
      </c>
    </row>
    <row r="818" spans="1:6">
      <c r="A818" s="130">
        <v>43928</v>
      </c>
      <c r="B818" s="131">
        <v>0.70696759259259256</v>
      </c>
      <c r="C818" s="132">
        <v>169</v>
      </c>
      <c r="D818" s="133">
        <v>63.6</v>
      </c>
      <c r="E818" s="134">
        <v>10748.4</v>
      </c>
      <c r="F818" s="135" t="s">
        <v>24</v>
      </c>
    </row>
    <row r="819" spans="1:6">
      <c r="A819" s="130">
        <v>43928</v>
      </c>
      <c r="B819" s="131">
        <v>0.70696759259259256</v>
      </c>
      <c r="C819" s="132">
        <v>51</v>
      </c>
      <c r="D819" s="133">
        <v>63.6</v>
      </c>
      <c r="E819" s="134">
        <v>3243.6</v>
      </c>
      <c r="F819" s="135" t="s">
        <v>24</v>
      </c>
    </row>
    <row r="820" spans="1:6">
      <c r="A820" s="130">
        <v>43928</v>
      </c>
      <c r="B820" s="131">
        <v>0.70696759259259256</v>
      </c>
      <c r="C820" s="132">
        <v>5</v>
      </c>
      <c r="D820" s="133">
        <v>63.6</v>
      </c>
      <c r="E820" s="134">
        <v>318</v>
      </c>
      <c r="F820" s="135" t="s">
        <v>24</v>
      </c>
    </row>
    <row r="821" spans="1:6">
      <c r="A821" s="130">
        <v>43928</v>
      </c>
      <c r="B821" s="131">
        <v>0.71034722222222213</v>
      </c>
      <c r="C821" s="132">
        <v>51</v>
      </c>
      <c r="D821" s="133">
        <v>63.46</v>
      </c>
      <c r="E821" s="134">
        <v>3236.46</v>
      </c>
      <c r="F821" s="135" t="s">
        <v>24</v>
      </c>
    </row>
    <row r="822" spans="1:6">
      <c r="A822" s="130">
        <v>43928</v>
      </c>
      <c r="B822" s="131">
        <v>0.71034722222222213</v>
      </c>
      <c r="C822" s="132">
        <v>316</v>
      </c>
      <c r="D822" s="133">
        <v>63.46</v>
      </c>
      <c r="E822" s="134">
        <v>20053.36</v>
      </c>
      <c r="F822" s="135" t="s">
        <v>24</v>
      </c>
    </row>
    <row r="823" spans="1:6">
      <c r="A823" s="130">
        <v>43928</v>
      </c>
      <c r="B823" s="131">
        <v>0.71034722222222213</v>
      </c>
      <c r="C823" s="132">
        <v>56</v>
      </c>
      <c r="D823" s="133">
        <v>63.46</v>
      </c>
      <c r="E823" s="134">
        <v>3553.76</v>
      </c>
      <c r="F823" s="135" t="s">
        <v>24</v>
      </c>
    </row>
    <row r="824" spans="1:6">
      <c r="A824" s="130">
        <v>43928</v>
      </c>
      <c r="B824" s="131">
        <v>0.71034722222222213</v>
      </c>
      <c r="C824" s="132">
        <v>77</v>
      </c>
      <c r="D824" s="133">
        <v>63.46</v>
      </c>
      <c r="E824" s="134">
        <v>4886.42</v>
      </c>
      <c r="F824" s="135" t="s">
        <v>24</v>
      </c>
    </row>
    <row r="825" spans="1:6">
      <c r="A825" s="130">
        <v>43928</v>
      </c>
      <c r="B825" s="131">
        <v>0.71131944444444439</v>
      </c>
      <c r="C825" s="132">
        <v>18</v>
      </c>
      <c r="D825" s="133">
        <v>63.42</v>
      </c>
      <c r="E825" s="134">
        <v>1141.56</v>
      </c>
      <c r="F825" s="135" t="s">
        <v>24</v>
      </c>
    </row>
    <row r="826" spans="1:6">
      <c r="A826" s="130">
        <v>43928</v>
      </c>
      <c r="B826" s="131">
        <v>0.71131944444444439</v>
      </c>
      <c r="C826" s="132">
        <v>108</v>
      </c>
      <c r="D826" s="133">
        <v>63.42</v>
      </c>
      <c r="E826" s="134">
        <v>6849.3600000000006</v>
      </c>
      <c r="F826" s="135" t="s">
        <v>24</v>
      </c>
    </row>
    <row r="827" spans="1:6">
      <c r="A827" s="130">
        <v>43928</v>
      </c>
      <c r="B827" s="131">
        <v>0.71131944444444439</v>
      </c>
      <c r="C827" s="132">
        <v>91</v>
      </c>
      <c r="D827" s="133">
        <v>63.42</v>
      </c>
      <c r="E827" s="134">
        <v>5771.22</v>
      </c>
      <c r="F827" s="135" t="s">
        <v>24</v>
      </c>
    </row>
    <row r="828" spans="1:6">
      <c r="A828" s="130">
        <v>43928</v>
      </c>
      <c r="B828" s="131">
        <v>0.71131944444444439</v>
      </c>
      <c r="C828" s="132">
        <v>158</v>
      </c>
      <c r="D828" s="133">
        <v>63.42</v>
      </c>
      <c r="E828" s="134">
        <v>10020.36</v>
      </c>
      <c r="F828" s="135" t="s">
        <v>24</v>
      </c>
    </row>
    <row r="829" spans="1:6">
      <c r="A829" s="130">
        <v>43928</v>
      </c>
      <c r="B829" s="131">
        <v>0.71131944444444439</v>
      </c>
      <c r="C829" s="132">
        <v>125</v>
      </c>
      <c r="D829" s="133">
        <v>63.42</v>
      </c>
      <c r="E829" s="134">
        <v>7927.5</v>
      </c>
      <c r="F829" s="135" t="s">
        <v>24</v>
      </c>
    </row>
    <row r="830" spans="1:6">
      <c r="A830" s="130">
        <v>43928</v>
      </c>
      <c r="B830" s="131">
        <v>0.71440972222222221</v>
      </c>
      <c r="C830" s="132">
        <v>88</v>
      </c>
      <c r="D830" s="133">
        <v>63.56</v>
      </c>
      <c r="E830" s="134">
        <v>5593.2800000000007</v>
      </c>
      <c r="F830" s="135" t="s">
        <v>24</v>
      </c>
    </row>
    <row r="831" spans="1:6">
      <c r="A831" s="130">
        <v>43928</v>
      </c>
      <c r="B831" s="131">
        <v>0.71440972222222221</v>
      </c>
      <c r="C831" s="132">
        <v>51</v>
      </c>
      <c r="D831" s="133">
        <v>63.56</v>
      </c>
      <c r="E831" s="134">
        <v>3241.56</v>
      </c>
      <c r="F831" s="135" t="s">
        <v>24</v>
      </c>
    </row>
    <row r="832" spans="1:6">
      <c r="A832" s="130">
        <v>43928</v>
      </c>
      <c r="B832" s="131">
        <v>0.71440972222222221</v>
      </c>
      <c r="C832" s="132">
        <v>101</v>
      </c>
      <c r="D832" s="133">
        <v>63.56</v>
      </c>
      <c r="E832" s="134">
        <v>6419.56</v>
      </c>
      <c r="F832" s="135" t="s">
        <v>24</v>
      </c>
    </row>
    <row r="833" spans="1:6">
      <c r="A833" s="130">
        <v>43928</v>
      </c>
      <c r="B833" s="131">
        <v>0.71440972222222221</v>
      </c>
      <c r="C833" s="132">
        <v>76</v>
      </c>
      <c r="D833" s="133">
        <v>63.56</v>
      </c>
      <c r="E833" s="134">
        <v>4830.5600000000004</v>
      </c>
      <c r="F833" s="135" t="s">
        <v>24</v>
      </c>
    </row>
    <row r="834" spans="1:6">
      <c r="A834" s="130">
        <v>43928</v>
      </c>
      <c r="B834" s="131">
        <v>0.71440972222222221</v>
      </c>
      <c r="C834" s="132">
        <v>59</v>
      </c>
      <c r="D834" s="133">
        <v>63.56</v>
      </c>
      <c r="E834" s="134">
        <v>3750.04</v>
      </c>
      <c r="F834" s="135" t="s">
        <v>24</v>
      </c>
    </row>
    <row r="835" spans="1:6">
      <c r="A835" s="130">
        <v>43928</v>
      </c>
      <c r="B835" s="131">
        <v>0.71440972222222221</v>
      </c>
      <c r="C835" s="132">
        <v>125</v>
      </c>
      <c r="D835" s="133">
        <v>63.56</v>
      </c>
      <c r="E835" s="134">
        <v>7945</v>
      </c>
      <c r="F835" s="135" t="s">
        <v>24</v>
      </c>
    </row>
    <row r="836" spans="1:6">
      <c r="A836" s="130">
        <v>43928</v>
      </c>
      <c r="B836" s="131">
        <v>0.71450231481481474</v>
      </c>
      <c r="C836" s="132">
        <v>297</v>
      </c>
      <c r="D836" s="133">
        <v>63.58</v>
      </c>
      <c r="E836" s="134">
        <v>18883.259999999998</v>
      </c>
      <c r="F836" s="135" t="s">
        <v>24</v>
      </c>
    </row>
    <row r="837" spans="1:6">
      <c r="A837" s="130">
        <v>43928</v>
      </c>
      <c r="B837" s="131">
        <v>0.71450231481481474</v>
      </c>
      <c r="C837" s="132">
        <v>52</v>
      </c>
      <c r="D837" s="133">
        <v>63.58</v>
      </c>
      <c r="E837" s="134">
        <v>3306.16</v>
      </c>
      <c r="F837" s="135" t="s">
        <v>24</v>
      </c>
    </row>
    <row r="838" spans="1:6">
      <c r="A838" s="130">
        <v>43928</v>
      </c>
      <c r="B838" s="131">
        <v>0.71450231481481474</v>
      </c>
      <c r="C838" s="132">
        <v>125</v>
      </c>
      <c r="D838" s="133">
        <v>63.58</v>
      </c>
      <c r="E838" s="134">
        <v>7947.5</v>
      </c>
      <c r="F838" s="135" t="s">
        <v>24</v>
      </c>
    </row>
    <row r="839" spans="1:6">
      <c r="A839" s="130">
        <v>43928</v>
      </c>
      <c r="B839" s="131">
        <v>0.71450231481481474</v>
      </c>
      <c r="C839" s="132">
        <v>26</v>
      </c>
      <c r="D839" s="133">
        <v>63.58</v>
      </c>
      <c r="E839" s="134">
        <v>1653.08</v>
      </c>
      <c r="F839" s="135" t="s">
        <v>24</v>
      </c>
    </row>
    <row r="840" spans="1:6">
      <c r="A840" s="130">
        <v>43928</v>
      </c>
      <c r="B840" s="131">
        <v>0.71959490740740739</v>
      </c>
      <c r="C840" s="132">
        <v>88</v>
      </c>
      <c r="D840" s="133">
        <v>63.6</v>
      </c>
      <c r="E840" s="134">
        <v>5596.8</v>
      </c>
      <c r="F840" s="135" t="s">
        <v>24</v>
      </c>
    </row>
    <row r="841" spans="1:6">
      <c r="A841" s="130">
        <v>43928</v>
      </c>
      <c r="B841" s="131">
        <v>0.71959490740740739</v>
      </c>
      <c r="C841" s="132">
        <v>95</v>
      </c>
      <c r="D841" s="133">
        <v>63.6</v>
      </c>
      <c r="E841" s="134">
        <v>6042</v>
      </c>
      <c r="F841" s="135" t="s">
        <v>24</v>
      </c>
    </row>
    <row r="842" spans="1:6">
      <c r="A842" s="130">
        <v>43928</v>
      </c>
      <c r="B842" s="131">
        <v>0.71959490740740739</v>
      </c>
      <c r="C842" s="132">
        <v>195</v>
      </c>
      <c r="D842" s="133">
        <v>63.6</v>
      </c>
      <c r="E842" s="134">
        <v>12402</v>
      </c>
      <c r="F842" s="135" t="s">
        <v>24</v>
      </c>
    </row>
    <row r="843" spans="1:6">
      <c r="A843" s="130">
        <v>43928</v>
      </c>
      <c r="B843" s="131">
        <v>0.71959490740740739</v>
      </c>
      <c r="C843" s="132">
        <v>50</v>
      </c>
      <c r="D843" s="133">
        <v>63.6</v>
      </c>
      <c r="E843" s="134">
        <v>3180</v>
      </c>
      <c r="F843" s="135" t="s">
        <v>24</v>
      </c>
    </row>
    <row r="844" spans="1:6">
      <c r="A844" s="130">
        <v>43928</v>
      </c>
      <c r="B844" s="131">
        <v>0.71959490740740739</v>
      </c>
      <c r="C844" s="132">
        <v>72</v>
      </c>
      <c r="D844" s="133">
        <v>63.6</v>
      </c>
      <c r="E844" s="134">
        <v>4579.2</v>
      </c>
      <c r="F844" s="135" t="s">
        <v>24</v>
      </c>
    </row>
    <row r="845" spans="1:6">
      <c r="A845" s="130">
        <v>43928</v>
      </c>
      <c r="B845" s="131">
        <v>0.72000000000000008</v>
      </c>
      <c r="C845" s="132">
        <v>300</v>
      </c>
      <c r="D845" s="133">
        <v>63.66</v>
      </c>
      <c r="E845" s="134">
        <v>19098</v>
      </c>
      <c r="F845" s="135" t="s">
        <v>24</v>
      </c>
    </row>
    <row r="846" spans="1:6">
      <c r="A846" s="130">
        <v>43929</v>
      </c>
      <c r="B846" s="131">
        <v>0.41950231481481487</v>
      </c>
      <c r="C846" s="132">
        <v>56</v>
      </c>
      <c r="D846" s="133">
        <v>63.86</v>
      </c>
      <c r="E846" s="134">
        <v>3576.16</v>
      </c>
      <c r="F846" s="135" t="s">
        <v>24</v>
      </c>
    </row>
    <row r="847" spans="1:6">
      <c r="A847" s="130">
        <v>43929</v>
      </c>
      <c r="B847" s="131">
        <v>0.41950231481481487</v>
      </c>
      <c r="C847" s="132">
        <v>147</v>
      </c>
      <c r="D847" s="133">
        <v>63.86</v>
      </c>
      <c r="E847" s="134">
        <v>9387.42</v>
      </c>
      <c r="F847" s="135" t="s">
        <v>24</v>
      </c>
    </row>
    <row r="848" spans="1:6">
      <c r="A848" s="130">
        <v>43929</v>
      </c>
      <c r="B848" s="131">
        <v>0.41950231481481487</v>
      </c>
      <c r="C848" s="132">
        <v>146</v>
      </c>
      <c r="D848" s="133">
        <v>63.86</v>
      </c>
      <c r="E848" s="134">
        <v>9323.56</v>
      </c>
      <c r="F848" s="135" t="s">
        <v>24</v>
      </c>
    </row>
    <row r="849" spans="1:6">
      <c r="A849" s="130">
        <v>43929</v>
      </c>
      <c r="B849" s="131">
        <v>0.42039351851851853</v>
      </c>
      <c r="C849" s="132">
        <v>25</v>
      </c>
      <c r="D849" s="133">
        <v>63.86</v>
      </c>
      <c r="E849" s="134">
        <v>1596.5</v>
      </c>
      <c r="F849" s="135" t="s">
        <v>24</v>
      </c>
    </row>
    <row r="850" spans="1:6">
      <c r="A850" s="130">
        <v>43929</v>
      </c>
      <c r="B850" s="131">
        <v>0.42041666666666666</v>
      </c>
      <c r="C850" s="132">
        <v>126</v>
      </c>
      <c r="D850" s="133">
        <v>63.86</v>
      </c>
      <c r="E850" s="134">
        <v>8046.36</v>
      </c>
      <c r="F850" s="135" t="s">
        <v>24</v>
      </c>
    </row>
    <row r="851" spans="1:6">
      <c r="A851" s="130">
        <v>43929</v>
      </c>
      <c r="B851" s="131">
        <v>0.42526620370370366</v>
      </c>
      <c r="C851" s="132">
        <v>125</v>
      </c>
      <c r="D851" s="133">
        <v>63.76</v>
      </c>
      <c r="E851" s="134">
        <v>7970</v>
      </c>
      <c r="F851" s="135" t="s">
        <v>24</v>
      </c>
    </row>
    <row r="852" spans="1:6">
      <c r="A852" s="130">
        <v>43929</v>
      </c>
      <c r="B852" s="131">
        <v>0.42526620370370366</v>
      </c>
      <c r="C852" s="132">
        <v>45</v>
      </c>
      <c r="D852" s="133">
        <v>63.76</v>
      </c>
      <c r="E852" s="134">
        <v>2869.2</v>
      </c>
      <c r="F852" s="135" t="s">
        <v>24</v>
      </c>
    </row>
    <row r="853" spans="1:6">
      <c r="A853" s="130">
        <v>43929</v>
      </c>
      <c r="B853" s="131">
        <v>0.4254398148148148</v>
      </c>
      <c r="C853" s="132">
        <v>330</v>
      </c>
      <c r="D853" s="133">
        <v>63.76</v>
      </c>
      <c r="E853" s="134">
        <v>21040.799999999999</v>
      </c>
      <c r="F853" s="135" t="s">
        <v>24</v>
      </c>
    </row>
    <row r="854" spans="1:6">
      <c r="A854" s="130">
        <v>43929</v>
      </c>
      <c r="B854" s="131">
        <v>0.42788194444444444</v>
      </c>
      <c r="C854" s="132">
        <v>466</v>
      </c>
      <c r="D854" s="133">
        <v>63.6</v>
      </c>
      <c r="E854" s="134">
        <v>29637.600000000002</v>
      </c>
      <c r="F854" s="135" t="s">
        <v>24</v>
      </c>
    </row>
    <row r="855" spans="1:6">
      <c r="A855" s="130">
        <v>43929</v>
      </c>
      <c r="B855" s="131">
        <v>0.42788194444444444</v>
      </c>
      <c r="C855" s="132">
        <v>34</v>
      </c>
      <c r="D855" s="133">
        <v>63.6</v>
      </c>
      <c r="E855" s="134">
        <v>2162.4</v>
      </c>
      <c r="F855" s="135" t="s">
        <v>24</v>
      </c>
    </row>
    <row r="856" spans="1:6">
      <c r="A856" s="130">
        <v>43929</v>
      </c>
      <c r="B856" s="131">
        <v>0.43300925925925932</v>
      </c>
      <c r="C856" s="132">
        <v>223</v>
      </c>
      <c r="D856" s="133">
        <v>63.64</v>
      </c>
      <c r="E856" s="134">
        <v>14191.72</v>
      </c>
      <c r="F856" s="135" t="s">
        <v>24</v>
      </c>
    </row>
    <row r="857" spans="1:6">
      <c r="A857" s="130">
        <v>43929</v>
      </c>
      <c r="B857" s="131">
        <v>0.43300925925925932</v>
      </c>
      <c r="C857" s="132">
        <v>27</v>
      </c>
      <c r="D857" s="133">
        <v>63.64</v>
      </c>
      <c r="E857" s="134">
        <v>1718.28</v>
      </c>
      <c r="F857" s="135" t="s">
        <v>24</v>
      </c>
    </row>
    <row r="858" spans="1:6">
      <c r="A858" s="130">
        <v>43929</v>
      </c>
      <c r="B858" s="131">
        <v>0.43300925925925932</v>
      </c>
      <c r="C858" s="132">
        <v>125</v>
      </c>
      <c r="D858" s="133">
        <v>63.64</v>
      </c>
      <c r="E858" s="134">
        <v>7955</v>
      </c>
      <c r="F858" s="135" t="s">
        <v>24</v>
      </c>
    </row>
    <row r="859" spans="1:6">
      <c r="A859" s="130">
        <v>43929</v>
      </c>
      <c r="B859" s="131">
        <v>0.43300925925925932</v>
      </c>
      <c r="C859" s="132">
        <v>125</v>
      </c>
      <c r="D859" s="133">
        <v>63.64</v>
      </c>
      <c r="E859" s="134">
        <v>7955</v>
      </c>
      <c r="F859" s="135" t="s">
        <v>24</v>
      </c>
    </row>
    <row r="860" spans="1:6">
      <c r="A860" s="130">
        <v>43929</v>
      </c>
      <c r="B860" s="131">
        <v>0.44203703703703701</v>
      </c>
      <c r="C860" s="132">
        <v>500</v>
      </c>
      <c r="D860" s="133">
        <v>63.54</v>
      </c>
      <c r="E860" s="134">
        <v>31770</v>
      </c>
      <c r="F860" s="135" t="s">
        <v>24</v>
      </c>
    </row>
    <row r="861" spans="1:6">
      <c r="A861" s="130">
        <v>43929</v>
      </c>
      <c r="B861" s="131">
        <v>0.45371527777777776</v>
      </c>
      <c r="C861" s="132">
        <v>1</v>
      </c>
      <c r="D861" s="133">
        <v>63.54</v>
      </c>
      <c r="E861" s="134">
        <v>63.54</v>
      </c>
      <c r="F861" s="135" t="s">
        <v>24</v>
      </c>
    </row>
    <row r="862" spans="1:6">
      <c r="A862" s="130">
        <v>43929</v>
      </c>
      <c r="B862" s="131">
        <v>0.45371527777777776</v>
      </c>
      <c r="C862" s="132">
        <v>100</v>
      </c>
      <c r="D862" s="133">
        <v>63.54</v>
      </c>
      <c r="E862" s="134">
        <v>6354</v>
      </c>
      <c r="F862" s="135" t="s">
        <v>24</v>
      </c>
    </row>
    <row r="863" spans="1:6">
      <c r="A863" s="130">
        <v>43929</v>
      </c>
      <c r="B863" s="131">
        <v>0.45371527777777776</v>
      </c>
      <c r="C863" s="132">
        <v>65</v>
      </c>
      <c r="D863" s="133">
        <v>63.54</v>
      </c>
      <c r="E863" s="134">
        <v>4130.1000000000004</v>
      </c>
      <c r="F863" s="135" t="s">
        <v>24</v>
      </c>
    </row>
    <row r="864" spans="1:6">
      <c r="A864" s="130">
        <v>43929</v>
      </c>
      <c r="B864" s="131">
        <v>0.45371527777777776</v>
      </c>
      <c r="C864" s="132">
        <v>58</v>
      </c>
      <c r="D864" s="133">
        <v>63.54</v>
      </c>
      <c r="E864" s="134">
        <v>3685.32</v>
      </c>
      <c r="F864" s="135" t="s">
        <v>24</v>
      </c>
    </row>
    <row r="865" spans="1:6">
      <c r="A865" s="130">
        <v>43929</v>
      </c>
      <c r="B865" s="131">
        <v>0.45371527777777776</v>
      </c>
      <c r="C865" s="132">
        <v>125</v>
      </c>
      <c r="D865" s="133">
        <v>63.54</v>
      </c>
      <c r="E865" s="134">
        <v>7942.5</v>
      </c>
      <c r="F865" s="135" t="s">
        <v>24</v>
      </c>
    </row>
    <row r="866" spans="1:6">
      <c r="A866" s="130">
        <v>43929</v>
      </c>
      <c r="B866" s="131">
        <v>0.45371527777777776</v>
      </c>
      <c r="C866" s="132">
        <v>151</v>
      </c>
      <c r="D866" s="133">
        <v>63.54</v>
      </c>
      <c r="E866" s="134">
        <v>9594.5399999999991</v>
      </c>
      <c r="F866" s="135" t="s">
        <v>24</v>
      </c>
    </row>
    <row r="867" spans="1:6">
      <c r="A867" s="130">
        <v>43929</v>
      </c>
      <c r="B867" s="131">
        <v>0.46826388888888887</v>
      </c>
      <c r="C867" s="132">
        <v>481</v>
      </c>
      <c r="D867" s="133">
        <v>63.44</v>
      </c>
      <c r="E867" s="134">
        <v>30514.639999999999</v>
      </c>
      <c r="F867" s="135" t="s">
        <v>24</v>
      </c>
    </row>
    <row r="868" spans="1:6">
      <c r="A868" s="130">
        <v>43929</v>
      </c>
      <c r="B868" s="131">
        <v>0.46826388888888887</v>
      </c>
      <c r="C868" s="132">
        <v>19</v>
      </c>
      <c r="D868" s="133">
        <v>63.44</v>
      </c>
      <c r="E868" s="134">
        <v>1205.3599999999999</v>
      </c>
      <c r="F868" s="135" t="s">
        <v>24</v>
      </c>
    </row>
    <row r="869" spans="1:6">
      <c r="A869" s="130">
        <v>43929</v>
      </c>
      <c r="B869" s="131">
        <v>0.47053240740740737</v>
      </c>
      <c r="C869" s="132">
        <v>213</v>
      </c>
      <c r="D869" s="133">
        <v>63.34</v>
      </c>
      <c r="E869" s="134">
        <v>13491.42</v>
      </c>
      <c r="F869" s="135" t="s">
        <v>24</v>
      </c>
    </row>
    <row r="870" spans="1:6">
      <c r="A870" s="130">
        <v>43929</v>
      </c>
      <c r="B870" s="131">
        <v>0.47053240740740737</v>
      </c>
      <c r="C870" s="132">
        <v>46</v>
      </c>
      <c r="D870" s="133">
        <v>63.34</v>
      </c>
      <c r="E870" s="134">
        <v>2913.6400000000003</v>
      </c>
      <c r="F870" s="135" t="s">
        <v>24</v>
      </c>
    </row>
    <row r="871" spans="1:6">
      <c r="A871" s="130">
        <v>43929</v>
      </c>
      <c r="B871" s="131">
        <v>0.47053240740740737</v>
      </c>
      <c r="C871" s="132">
        <v>203</v>
      </c>
      <c r="D871" s="133">
        <v>63.34</v>
      </c>
      <c r="E871" s="134">
        <v>12858.02</v>
      </c>
      <c r="F871" s="135" t="s">
        <v>24</v>
      </c>
    </row>
    <row r="872" spans="1:6">
      <c r="A872" s="130">
        <v>43929</v>
      </c>
      <c r="B872" s="131">
        <v>0.47053240740740737</v>
      </c>
      <c r="C872" s="132">
        <v>38</v>
      </c>
      <c r="D872" s="133">
        <v>63.34</v>
      </c>
      <c r="E872" s="134">
        <v>2406.92</v>
      </c>
      <c r="F872" s="135" t="s">
        <v>24</v>
      </c>
    </row>
    <row r="873" spans="1:6">
      <c r="A873" s="130">
        <v>43929</v>
      </c>
      <c r="B873" s="131">
        <v>0.48136574074074073</v>
      </c>
      <c r="C873" s="132">
        <v>62</v>
      </c>
      <c r="D873" s="133">
        <v>63.46</v>
      </c>
      <c r="E873" s="134">
        <v>3934.52</v>
      </c>
      <c r="F873" s="135" t="s">
        <v>24</v>
      </c>
    </row>
    <row r="874" spans="1:6">
      <c r="A874" s="130">
        <v>43929</v>
      </c>
      <c r="B874" s="131">
        <v>0.48136574074074073</v>
      </c>
      <c r="C874" s="132">
        <v>90</v>
      </c>
      <c r="D874" s="133">
        <v>63.46</v>
      </c>
      <c r="E874" s="134">
        <v>5711.4</v>
      </c>
      <c r="F874" s="135" t="s">
        <v>24</v>
      </c>
    </row>
    <row r="875" spans="1:6">
      <c r="A875" s="130">
        <v>43929</v>
      </c>
      <c r="B875" s="131">
        <v>0.48136574074074073</v>
      </c>
      <c r="C875" s="132">
        <v>77</v>
      </c>
      <c r="D875" s="133">
        <v>63.46</v>
      </c>
      <c r="E875" s="134">
        <v>4886.42</v>
      </c>
      <c r="F875" s="135" t="s">
        <v>24</v>
      </c>
    </row>
    <row r="876" spans="1:6">
      <c r="A876" s="130">
        <v>43929</v>
      </c>
      <c r="B876" s="131">
        <v>0.48136574074074073</v>
      </c>
      <c r="C876" s="132">
        <v>57</v>
      </c>
      <c r="D876" s="133">
        <v>63.46</v>
      </c>
      <c r="E876" s="134">
        <v>3617.2200000000003</v>
      </c>
      <c r="F876" s="135" t="s">
        <v>24</v>
      </c>
    </row>
    <row r="877" spans="1:6">
      <c r="A877" s="130">
        <v>43929</v>
      </c>
      <c r="B877" s="131">
        <v>0.48136574074074073</v>
      </c>
      <c r="C877" s="132">
        <v>89</v>
      </c>
      <c r="D877" s="133">
        <v>63.46</v>
      </c>
      <c r="E877" s="134">
        <v>5647.9400000000005</v>
      </c>
      <c r="F877" s="135" t="s">
        <v>24</v>
      </c>
    </row>
    <row r="878" spans="1:6">
      <c r="A878" s="130">
        <v>43929</v>
      </c>
      <c r="B878" s="131">
        <v>0.48136574074074073</v>
      </c>
      <c r="C878" s="132">
        <v>125</v>
      </c>
      <c r="D878" s="133">
        <v>63.46</v>
      </c>
      <c r="E878" s="134">
        <v>7932.5</v>
      </c>
      <c r="F878" s="135" t="s">
        <v>24</v>
      </c>
    </row>
    <row r="879" spans="1:6">
      <c r="A879" s="130">
        <v>43929</v>
      </c>
      <c r="B879" s="131">
        <v>0.49155092592592592</v>
      </c>
      <c r="C879" s="132">
        <v>89</v>
      </c>
      <c r="D879" s="133">
        <v>63.52</v>
      </c>
      <c r="E879" s="134">
        <v>5653.2800000000007</v>
      </c>
      <c r="F879" s="135" t="s">
        <v>24</v>
      </c>
    </row>
    <row r="880" spans="1:6">
      <c r="A880" s="130">
        <v>43929</v>
      </c>
      <c r="B880" s="131">
        <v>0.49155092592592592</v>
      </c>
      <c r="C880" s="132">
        <v>151</v>
      </c>
      <c r="D880" s="133">
        <v>63.52</v>
      </c>
      <c r="E880" s="134">
        <v>9591.52</v>
      </c>
      <c r="F880" s="135" t="s">
        <v>24</v>
      </c>
    </row>
    <row r="881" spans="1:6">
      <c r="A881" s="130">
        <v>43929</v>
      </c>
      <c r="B881" s="131">
        <v>0.49155092592592592</v>
      </c>
      <c r="C881" s="132">
        <v>60</v>
      </c>
      <c r="D881" s="133">
        <v>63.52</v>
      </c>
      <c r="E881" s="134">
        <v>3811.2000000000003</v>
      </c>
      <c r="F881" s="135" t="s">
        <v>24</v>
      </c>
    </row>
    <row r="882" spans="1:6">
      <c r="A882" s="130">
        <v>43929</v>
      </c>
      <c r="B882" s="131">
        <v>0.49155092592592592</v>
      </c>
      <c r="C882" s="132">
        <v>93</v>
      </c>
      <c r="D882" s="133">
        <v>63.52</v>
      </c>
      <c r="E882" s="134">
        <v>5907.3600000000006</v>
      </c>
      <c r="F882" s="135" t="s">
        <v>24</v>
      </c>
    </row>
    <row r="883" spans="1:6">
      <c r="A883" s="130">
        <v>43929</v>
      </c>
      <c r="B883" s="131">
        <v>0.49155092592592592</v>
      </c>
      <c r="C883" s="132">
        <v>90</v>
      </c>
      <c r="D883" s="133">
        <v>63.52</v>
      </c>
      <c r="E883" s="134">
        <v>5716.8</v>
      </c>
      <c r="F883" s="135" t="s">
        <v>24</v>
      </c>
    </row>
    <row r="884" spans="1:6">
      <c r="A884" s="130">
        <v>43929</v>
      </c>
      <c r="B884" s="131">
        <v>0.49155092592592592</v>
      </c>
      <c r="C884" s="132">
        <v>79</v>
      </c>
      <c r="D884" s="133">
        <v>63.52</v>
      </c>
      <c r="E884" s="134">
        <v>5018.08</v>
      </c>
      <c r="F884" s="135" t="s">
        <v>24</v>
      </c>
    </row>
    <row r="885" spans="1:6">
      <c r="A885" s="130">
        <v>43929</v>
      </c>
      <c r="B885" s="131">
        <v>0.49155092592592592</v>
      </c>
      <c r="C885" s="132">
        <v>125</v>
      </c>
      <c r="D885" s="133">
        <v>63.52</v>
      </c>
      <c r="E885" s="134">
        <v>7940</v>
      </c>
      <c r="F885" s="135" t="s">
        <v>24</v>
      </c>
    </row>
    <row r="886" spans="1:6">
      <c r="A886" s="130">
        <v>43929</v>
      </c>
      <c r="B886" s="131">
        <v>0.49172453703703706</v>
      </c>
      <c r="C886" s="132">
        <v>67</v>
      </c>
      <c r="D886" s="133">
        <v>63.52</v>
      </c>
      <c r="E886" s="134">
        <v>4255.84</v>
      </c>
      <c r="F886" s="135" t="s">
        <v>24</v>
      </c>
    </row>
    <row r="887" spans="1:6">
      <c r="A887" s="130">
        <v>43929</v>
      </c>
      <c r="B887" s="131">
        <v>0.49172453703703706</v>
      </c>
      <c r="C887" s="132">
        <v>246</v>
      </c>
      <c r="D887" s="133">
        <v>63.52</v>
      </c>
      <c r="E887" s="134">
        <v>15625.92</v>
      </c>
      <c r="F887" s="135" t="s">
        <v>24</v>
      </c>
    </row>
    <row r="888" spans="1:6">
      <c r="A888" s="130">
        <v>43929</v>
      </c>
      <c r="B888" s="131">
        <v>0.49200231481481477</v>
      </c>
      <c r="C888" s="132">
        <v>30</v>
      </c>
      <c r="D888" s="133">
        <v>63.58</v>
      </c>
      <c r="E888" s="134">
        <v>1907.3999999999999</v>
      </c>
      <c r="F888" s="135" t="s">
        <v>24</v>
      </c>
    </row>
    <row r="889" spans="1:6">
      <c r="A889" s="130">
        <v>43929</v>
      </c>
      <c r="B889" s="131">
        <v>0.49200231481481477</v>
      </c>
      <c r="C889" s="132">
        <v>89</v>
      </c>
      <c r="D889" s="133">
        <v>63.58</v>
      </c>
      <c r="E889" s="134">
        <v>5658.62</v>
      </c>
      <c r="F889" s="135" t="s">
        <v>24</v>
      </c>
    </row>
    <row r="890" spans="1:6">
      <c r="A890" s="130">
        <v>43929</v>
      </c>
      <c r="B890" s="131">
        <v>0.49200231481481477</v>
      </c>
      <c r="C890" s="132">
        <v>125</v>
      </c>
      <c r="D890" s="133">
        <v>63.58</v>
      </c>
      <c r="E890" s="134">
        <v>7947.5</v>
      </c>
      <c r="F890" s="135" t="s">
        <v>24</v>
      </c>
    </row>
    <row r="891" spans="1:6">
      <c r="A891" s="130">
        <v>43929</v>
      </c>
      <c r="B891" s="131">
        <v>0.49200231481481477</v>
      </c>
      <c r="C891" s="132">
        <v>90</v>
      </c>
      <c r="D891" s="133">
        <v>63.58</v>
      </c>
      <c r="E891" s="134">
        <v>5722.2</v>
      </c>
      <c r="F891" s="135" t="s">
        <v>24</v>
      </c>
    </row>
    <row r="892" spans="1:6">
      <c r="A892" s="130">
        <v>43929</v>
      </c>
      <c r="B892" s="131">
        <v>0.49200231481481477</v>
      </c>
      <c r="C892" s="132">
        <v>105</v>
      </c>
      <c r="D892" s="133">
        <v>63.58</v>
      </c>
      <c r="E892" s="134">
        <v>6675.9</v>
      </c>
      <c r="F892" s="135" t="s">
        <v>24</v>
      </c>
    </row>
    <row r="893" spans="1:6">
      <c r="A893" s="130">
        <v>43929</v>
      </c>
      <c r="B893" s="131">
        <v>0.49200231481481477</v>
      </c>
      <c r="C893" s="132">
        <v>61</v>
      </c>
      <c r="D893" s="133">
        <v>63.58</v>
      </c>
      <c r="E893" s="134">
        <v>3878.38</v>
      </c>
      <c r="F893" s="135" t="s">
        <v>24</v>
      </c>
    </row>
    <row r="894" spans="1:6">
      <c r="A894" s="130">
        <v>43929</v>
      </c>
      <c r="B894" s="131">
        <v>0.49300925925925926</v>
      </c>
      <c r="C894" s="132">
        <v>73</v>
      </c>
      <c r="D894" s="133">
        <v>63.6</v>
      </c>
      <c r="E894" s="134">
        <v>4642.8</v>
      </c>
      <c r="F894" s="135" t="s">
        <v>24</v>
      </c>
    </row>
    <row r="895" spans="1:6">
      <c r="A895" s="130">
        <v>43929</v>
      </c>
      <c r="B895" s="131">
        <v>0.49300925925925926</v>
      </c>
      <c r="C895" s="132">
        <v>90</v>
      </c>
      <c r="D895" s="133">
        <v>63.6</v>
      </c>
      <c r="E895" s="134">
        <v>5724</v>
      </c>
      <c r="F895" s="135" t="s">
        <v>24</v>
      </c>
    </row>
    <row r="896" spans="1:6">
      <c r="A896" s="44">
        <v>43929</v>
      </c>
      <c r="B896" s="77">
        <v>0.49300925925925926</v>
      </c>
      <c r="C896" s="78">
        <v>59</v>
      </c>
      <c r="D896" s="79">
        <v>63.6</v>
      </c>
      <c r="E896" s="80">
        <v>3752.4</v>
      </c>
      <c r="F896" s="78" t="s">
        <v>24</v>
      </c>
    </row>
    <row r="897" spans="1:6">
      <c r="A897" s="44">
        <v>43929</v>
      </c>
      <c r="B897" s="77">
        <v>0.49300925925925926</v>
      </c>
      <c r="C897" s="78">
        <v>53</v>
      </c>
      <c r="D897" s="79">
        <v>63.6</v>
      </c>
      <c r="E897" s="80">
        <v>3370.8</v>
      </c>
      <c r="F897" s="78" t="s">
        <v>24</v>
      </c>
    </row>
    <row r="898" spans="1:6">
      <c r="A898" s="44">
        <v>43929</v>
      </c>
      <c r="B898" s="77">
        <v>0.49300925925925926</v>
      </c>
      <c r="C898" s="78">
        <v>100</v>
      </c>
      <c r="D898" s="79">
        <v>63.6</v>
      </c>
      <c r="E898" s="80">
        <v>6360</v>
      </c>
      <c r="F898" s="78" t="s">
        <v>24</v>
      </c>
    </row>
    <row r="899" spans="1:6">
      <c r="A899" s="44">
        <v>43929</v>
      </c>
      <c r="B899" s="77">
        <v>0.49300925925925926</v>
      </c>
      <c r="C899" s="78">
        <v>125</v>
      </c>
      <c r="D899" s="79">
        <v>63.6</v>
      </c>
      <c r="E899" s="80">
        <v>7950</v>
      </c>
      <c r="F899" s="78" t="s">
        <v>24</v>
      </c>
    </row>
    <row r="900" spans="1:6">
      <c r="A900" s="44">
        <v>43929</v>
      </c>
      <c r="B900" s="77">
        <v>0.49388888888888888</v>
      </c>
      <c r="C900" s="78">
        <v>202</v>
      </c>
      <c r="D900" s="79">
        <v>63.46</v>
      </c>
      <c r="E900" s="80">
        <v>12818.92</v>
      </c>
      <c r="F900" s="78" t="s">
        <v>24</v>
      </c>
    </row>
    <row r="901" spans="1:6">
      <c r="A901" s="44">
        <v>43929</v>
      </c>
      <c r="B901" s="77">
        <v>0.49450231481481483</v>
      </c>
      <c r="C901" s="78">
        <v>87</v>
      </c>
      <c r="D901" s="79">
        <v>63.5</v>
      </c>
      <c r="E901" s="80">
        <v>5524.5</v>
      </c>
      <c r="F901" s="78" t="s">
        <v>24</v>
      </c>
    </row>
    <row r="902" spans="1:6">
      <c r="A902" s="44">
        <v>43929</v>
      </c>
      <c r="B902" s="77">
        <v>0.49450231481481483</v>
      </c>
      <c r="C902" s="78">
        <v>125</v>
      </c>
      <c r="D902" s="79">
        <v>63.5</v>
      </c>
      <c r="E902" s="80">
        <v>7937.5</v>
      </c>
      <c r="F902" s="78" t="s">
        <v>24</v>
      </c>
    </row>
    <row r="903" spans="1:6">
      <c r="A903" s="44">
        <v>43929</v>
      </c>
      <c r="B903" s="77">
        <v>0.49450231481481483</v>
      </c>
      <c r="C903" s="78">
        <v>90</v>
      </c>
      <c r="D903" s="79">
        <v>63.5</v>
      </c>
      <c r="E903" s="80">
        <v>5715</v>
      </c>
      <c r="F903" s="78" t="s">
        <v>24</v>
      </c>
    </row>
    <row r="904" spans="1:6">
      <c r="A904" s="44">
        <v>43929</v>
      </c>
      <c r="B904" s="77">
        <v>0.49450231481481483</v>
      </c>
      <c r="C904" s="78">
        <v>16</v>
      </c>
      <c r="D904" s="79">
        <v>63.5</v>
      </c>
      <c r="E904" s="80">
        <v>1016</v>
      </c>
      <c r="F904" s="78" t="s">
        <v>24</v>
      </c>
    </row>
    <row r="905" spans="1:6">
      <c r="A905" s="44">
        <v>43929</v>
      </c>
      <c r="B905" s="77">
        <v>0.49450231481481483</v>
      </c>
      <c r="C905" s="78">
        <v>100</v>
      </c>
      <c r="D905" s="79">
        <v>63.5</v>
      </c>
      <c r="E905" s="80">
        <v>6350</v>
      </c>
      <c r="F905" s="78" t="s">
        <v>24</v>
      </c>
    </row>
    <row r="906" spans="1:6">
      <c r="A906" s="44">
        <v>43929</v>
      </c>
      <c r="B906" s="77">
        <v>0.49450231481481483</v>
      </c>
      <c r="C906" s="78">
        <v>82</v>
      </c>
      <c r="D906" s="79">
        <v>63.5</v>
      </c>
      <c r="E906" s="80">
        <v>5207</v>
      </c>
      <c r="F906" s="78" t="s">
        <v>24</v>
      </c>
    </row>
    <row r="907" spans="1:6">
      <c r="A907" s="44">
        <v>43929</v>
      </c>
      <c r="B907" s="77">
        <v>0.49496527777777777</v>
      </c>
      <c r="C907" s="78">
        <v>298</v>
      </c>
      <c r="D907" s="79">
        <v>63.46</v>
      </c>
      <c r="E907" s="80">
        <v>18911.080000000002</v>
      </c>
      <c r="F907" s="78" t="s">
        <v>24</v>
      </c>
    </row>
    <row r="908" spans="1:6">
      <c r="A908" s="44">
        <v>43929</v>
      </c>
      <c r="B908" s="77">
        <v>0.52865740740740741</v>
      </c>
      <c r="C908" s="78">
        <v>350</v>
      </c>
      <c r="D908" s="79">
        <v>63.4</v>
      </c>
      <c r="E908" s="80">
        <v>22190</v>
      </c>
      <c r="F908" s="78" t="s">
        <v>24</v>
      </c>
    </row>
    <row r="909" spans="1:6">
      <c r="A909" s="44">
        <v>43929</v>
      </c>
      <c r="B909" s="77">
        <v>0.52865740740740741</v>
      </c>
      <c r="C909" s="78">
        <v>150</v>
      </c>
      <c r="D909" s="79">
        <v>63.4</v>
      </c>
      <c r="E909" s="80">
        <v>9510</v>
      </c>
      <c r="F909" s="78" t="s">
        <v>24</v>
      </c>
    </row>
    <row r="910" spans="1:6">
      <c r="A910" s="44">
        <v>43929</v>
      </c>
      <c r="B910" s="77">
        <v>0.5332175925925926</v>
      </c>
      <c r="C910" s="78">
        <v>28</v>
      </c>
      <c r="D910" s="79">
        <v>63.36</v>
      </c>
      <c r="E910" s="80">
        <v>1774.08</v>
      </c>
      <c r="F910" s="78" t="s">
        <v>24</v>
      </c>
    </row>
    <row r="911" spans="1:6">
      <c r="A911" s="44">
        <v>43929</v>
      </c>
      <c r="B911" s="77">
        <v>0.5332175925925926</v>
      </c>
      <c r="C911" s="78">
        <v>90</v>
      </c>
      <c r="D911" s="79">
        <v>63.36</v>
      </c>
      <c r="E911" s="80">
        <v>5702.4</v>
      </c>
      <c r="F911" s="78" t="s">
        <v>24</v>
      </c>
    </row>
    <row r="912" spans="1:6">
      <c r="A912" s="44">
        <v>43929</v>
      </c>
      <c r="B912" s="77">
        <v>0.5332175925925926</v>
      </c>
      <c r="C912" s="78">
        <v>79</v>
      </c>
      <c r="D912" s="79">
        <v>63.36</v>
      </c>
      <c r="E912" s="80">
        <v>5005.4399999999996</v>
      </c>
      <c r="F912" s="78" t="s">
        <v>24</v>
      </c>
    </row>
    <row r="913" spans="1:6">
      <c r="A913" s="44">
        <v>43929</v>
      </c>
      <c r="B913" s="77">
        <v>0.5332175925925926</v>
      </c>
      <c r="C913" s="78">
        <v>146</v>
      </c>
      <c r="D913" s="79">
        <v>63.36</v>
      </c>
      <c r="E913" s="80">
        <v>9250.56</v>
      </c>
      <c r="F913" s="78" t="s">
        <v>24</v>
      </c>
    </row>
    <row r="914" spans="1:6">
      <c r="A914" s="44">
        <v>43929</v>
      </c>
      <c r="B914" s="77">
        <v>0.5332175925925926</v>
      </c>
      <c r="C914" s="78">
        <v>125</v>
      </c>
      <c r="D914" s="79">
        <v>63.36</v>
      </c>
      <c r="E914" s="80">
        <v>7920</v>
      </c>
      <c r="F914" s="78" t="s">
        <v>24</v>
      </c>
    </row>
    <row r="915" spans="1:6">
      <c r="A915" s="44">
        <v>43929</v>
      </c>
      <c r="B915" s="77">
        <v>0.5332175925925926</v>
      </c>
      <c r="C915" s="78">
        <v>32</v>
      </c>
      <c r="D915" s="79">
        <v>63.36</v>
      </c>
      <c r="E915" s="80">
        <v>2027.52</v>
      </c>
      <c r="F915" s="78" t="s">
        <v>24</v>
      </c>
    </row>
    <row r="916" spans="1:6">
      <c r="A916" s="44">
        <v>43929</v>
      </c>
      <c r="B916" s="77">
        <v>0.53518518518518521</v>
      </c>
      <c r="C916" s="78">
        <v>16</v>
      </c>
      <c r="D916" s="79">
        <v>63.42</v>
      </c>
      <c r="E916" s="80">
        <v>1014.72</v>
      </c>
      <c r="F916" s="78" t="s">
        <v>24</v>
      </c>
    </row>
    <row r="917" spans="1:6">
      <c r="A917" s="44">
        <v>43929</v>
      </c>
      <c r="B917" s="77">
        <v>0.53518518518518521</v>
      </c>
      <c r="C917" s="78">
        <v>125</v>
      </c>
      <c r="D917" s="79">
        <v>63.42</v>
      </c>
      <c r="E917" s="80">
        <v>7927.5</v>
      </c>
      <c r="F917" s="78" t="s">
        <v>24</v>
      </c>
    </row>
    <row r="918" spans="1:6">
      <c r="A918" s="44">
        <v>43929</v>
      </c>
      <c r="B918" s="77">
        <v>0.53518518518518521</v>
      </c>
      <c r="C918" s="78">
        <v>67</v>
      </c>
      <c r="D918" s="79">
        <v>63.42</v>
      </c>
      <c r="E918" s="80">
        <v>4249.1400000000003</v>
      </c>
      <c r="F918" s="78" t="s">
        <v>24</v>
      </c>
    </row>
    <row r="919" spans="1:6">
      <c r="A919" s="44">
        <v>43929</v>
      </c>
      <c r="B919" s="77">
        <v>0.53518518518518521</v>
      </c>
      <c r="C919" s="78">
        <v>292</v>
      </c>
      <c r="D919" s="79">
        <v>63.42</v>
      </c>
      <c r="E919" s="80">
        <v>18518.64</v>
      </c>
      <c r="F919" s="78" t="s">
        <v>24</v>
      </c>
    </row>
    <row r="920" spans="1:6">
      <c r="A920" s="44">
        <v>43929</v>
      </c>
      <c r="B920" s="77">
        <v>0.53962962962962957</v>
      </c>
      <c r="C920" s="78">
        <v>46</v>
      </c>
      <c r="D920" s="79">
        <v>63.48</v>
      </c>
      <c r="E920" s="80">
        <v>2920.08</v>
      </c>
      <c r="F920" s="78" t="s">
        <v>24</v>
      </c>
    </row>
    <row r="921" spans="1:6">
      <c r="A921" s="44">
        <v>43929</v>
      </c>
      <c r="B921" s="77">
        <v>0.53962962962962957</v>
      </c>
      <c r="C921" s="78">
        <v>100</v>
      </c>
      <c r="D921" s="79">
        <v>63.48</v>
      </c>
      <c r="E921" s="80">
        <v>6348</v>
      </c>
      <c r="F921" s="78" t="s">
        <v>24</v>
      </c>
    </row>
    <row r="922" spans="1:6">
      <c r="A922" s="44">
        <v>43929</v>
      </c>
      <c r="B922" s="77">
        <v>0.53962962962962957</v>
      </c>
      <c r="C922" s="78">
        <v>90</v>
      </c>
      <c r="D922" s="79">
        <v>63.48</v>
      </c>
      <c r="E922" s="80">
        <v>5713.2</v>
      </c>
      <c r="F922" s="78" t="s">
        <v>24</v>
      </c>
    </row>
    <row r="923" spans="1:6">
      <c r="A923" s="44">
        <v>43929</v>
      </c>
      <c r="B923" s="77">
        <v>0.53962962962962957</v>
      </c>
      <c r="C923" s="78">
        <v>125</v>
      </c>
      <c r="D923" s="79">
        <v>63.48</v>
      </c>
      <c r="E923" s="80">
        <v>7935</v>
      </c>
      <c r="F923" s="78" t="s">
        <v>24</v>
      </c>
    </row>
    <row r="924" spans="1:6">
      <c r="A924" s="44">
        <v>43929</v>
      </c>
      <c r="B924" s="77">
        <v>0.53962962962962957</v>
      </c>
      <c r="C924" s="78">
        <v>139</v>
      </c>
      <c r="D924" s="79">
        <v>63.48</v>
      </c>
      <c r="E924" s="80">
        <v>8823.7199999999993</v>
      </c>
      <c r="F924" s="78" t="s">
        <v>24</v>
      </c>
    </row>
    <row r="925" spans="1:6">
      <c r="A925" s="44">
        <v>43929</v>
      </c>
      <c r="B925" s="77">
        <v>0.54693287037037031</v>
      </c>
      <c r="C925" s="78">
        <v>44</v>
      </c>
      <c r="D925" s="79">
        <v>63.46</v>
      </c>
      <c r="E925" s="80">
        <v>2792.2400000000002</v>
      </c>
      <c r="F925" s="78" t="s">
        <v>24</v>
      </c>
    </row>
    <row r="926" spans="1:6">
      <c r="A926" s="44">
        <v>43929</v>
      </c>
      <c r="B926" s="77">
        <v>0.54693287037037031</v>
      </c>
      <c r="C926" s="78">
        <v>93</v>
      </c>
      <c r="D926" s="79">
        <v>63.46</v>
      </c>
      <c r="E926" s="80">
        <v>5901.78</v>
      </c>
      <c r="F926" s="78" t="s">
        <v>24</v>
      </c>
    </row>
    <row r="927" spans="1:6">
      <c r="A927" s="44">
        <v>43929</v>
      </c>
      <c r="B927" s="77">
        <v>0.54693287037037031</v>
      </c>
      <c r="C927" s="78">
        <v>90</v>
      </c>
      <c r="D927" s="79">
        <v>63.46</v>
      </c>
      <c r="E927" s="80">
        <v>5711.4</v>
      </c>
      <c r="F927" s="78" t="s">
        <v>24</v>
      </c>
    </row>
    <row r="928" spans="1:6">
      <c r="A928" s="44">
        <v>43929</v>
      </c>
      <c r="B928" s="77">
        <v>0.54693287037037031</v>
      </c>
      <c r="C928" s="78">
        <v>87</v>
      </c>
      <c r="D928" s="79">
        <v>63.46</v>
      </c>
      <c r="E928" s="80">
        <v>5521.02</v>
      </c>
      <c r="F928" s="78" t="s">
        <v>24</v>
      </c>
    </row>
    <row r="929" spans="1:6">
      <c r="A929" s="44">
        <v>43929</v>
      </c>
      <c r="B929" s="77">
        <v>0.54693287037037031</v>
      </c>
      <c r="C929" s="78">
        <v>125</v>
      </c>
      <c r="D929" s="79">
        <v>63.46</v>
      </c>
      <c r="E929" s="80">
        <v>7932.5</v>
      </c>
      <c r="F929" s="78" t="s">
        <v>24</v>
      </c>
    </row>
    <row r="930" spans="1:6">
      <c r="A930" s="44">
        <v>43929</v>
      </c>
      <c r="B930" s="77">
        <v>0.54693287037037031</v>
      </c>
      <c r="C930" s="78">
        <v>61</v>
      </c>
      <c r="D930" s="79">
        <v>63.46</v>
      </c>
      <c r="E930" s="80">
        <v>3871.06</v>
      </c>
      <c r="F930" s="78" t="s">
        <v>24</v>
      </c>
    </row>
    <row r="931" spans="1:6">
      <c r="A931" s="44">
        <v>43929</v>
      </c>
      <c r="B931" s="77">
        <v>0.56339120370370377</v>
      </c>
      <c r="C931" s="78">
        <v>500</v>
      </c>
      <c r="D931" s="79">
        <v>63.52</v>
      </c>
      <c r="E931" s="80">
        <v>31760</v>
      </c>
      <c r="F931" s="78" t="s">
        <v>24</v>
      </c>
    </row>
    <row r="932" spans="1:6">
      <c r="A932" s="44">
        <v>43929</v>
      </c>
      <c r="B932" s="77">
        <v>0.57125000000000004</v>
      </c>
      <c r="C932" s="78">
        <v>42</v>
      </c>
      <c r="D932" s="79">
        <v>63.48</v>
      </c>
      <c r="E932" s="80">
        <v>2666.16</v>
      </c>
      <c r="F932" s="78" t="s">
        <v>24</v>
      </c>
    </row>
    <row r="933" spans="1:6">
      <c r="A933" s="44">
        <v>43929</v>
      </c>
      <c r="B933" s="77">
        <v>0.57125000000000004</v>
      </c>
      <c r="C933" s="78">
        <v>89</v>
      </c>
      <c r="D933" s="79">
        <v>63.48</v>
      </c>
      <c r="E933" s="80">
        <v>5649.7199999999993</v>
      </c>
      <c r="F933" s="78" t="s">
        <v>24</v>
      </c>
    </row>
    <row r="934" spans="1:6">
      <c r="A934" s="44">
        <v>43929</v>
      </c>
      <c r="B934" s="77">
        <v>0.57125000000000004</v>
      </c>
      <c r="C934" s="78">
        <v>58</v>
      </c>
      <c r="D934" s="79">
        <v>63.48</v>
      </c>
      <c r="E934" s="80">
        <v>3681.8399999999997</v>
      </c>
      <c r="F934" s="78" t="s">
        <v>24</v>
      </c>
    </row>
    <row r="935" spans="1:6">
      <c r="A935" s="44">
        <v>43929</v>
      </c>
      <c r="B935" s="77">
        <v>0.57125000000000004</v>
      </c>
      <c r="C935" s="78">
        <v>90</v>
      </c>
      <c r="D935" s="79">
        <v>63.48</v>
      </c>
      <c r="E935" s="80">
        <v>5713.2</v>
      </c>
      <c r="F935" s="78" t="s">
        <v>24</v>
      </c>
    </row>
    <row r="936" spans="1:6">
      <c r="A936" s="44">
        <v>43929</v>
      </c>
      <c r="B936" s="77">
        <v>0.57125000000000004</v>
      </c>
      <c r="C936" s="78">
        <v>79</v>
      </c>
      <c r="D936" s="79">
        <v>63.48</v>
      </c>
      <c r="E936" s="80">
        <v>5014.92</v>
      </c>
      <c r="F936" s="78" t="s">
        <v>24</v>
      </c>
    </row>
    <row r="937" spans="1:6">
      <c r="A937" s="44">
        <v>43929</v>
      </c>
      <c r="B937" s="77">
        <v>0.57125000000000004</v>
      </c>
      <c r="C937" s="78">
        <v>17</v>
      </c>
      <c r="D937" s="79">
        <v>63.48</v>
      </c>
      <c r="E937" s="80">
        <v>1079.1599999999999</v>
      </c>
      <c r="F937" s="78" t="s">
        <v>24</v>
      </c>
    </row>
    <row r="938" spans="1:6">
      <c r="A938" s="44">
        <v>43929</v>
      </c>
      <c r="B938" s="77">
        <v>0.57125000000000004</v>
      </c>
      <c r="C938" s="78">
        <v>125</v>
      </c>
      <c r="D938" s="79">
        <v>63.48</v>
      </c>
      <c r="E938" s="80">
        <v>7935</v>
      </c>
      <c r="F938" s="78" t="s">
        <v>24</v>
      </c>
    </row>
    <row r="939" spans="1:6">
      <c r="A939" s="44">
        <v>43929</v>
      </c>
      <c r="B939" s="77">
        <v>0.57131944444444438</v>
      </c>
      <c r="C939" s="78">
        <v>60</v>
      </c>
      <c r="D939" s="79">
        <v>63.5</v>
      </c>
      <c r="E939" s="80">
        <v>3810</v>
      </c>
      <c r="F939" s="78" t="s">
        <v>24</v>
      </c>
    </row>
    <row r="940" spans="1:6">
      <c r="A940" s="44">
        <v>43929</v>
      </c>
      <c r="B940" s="77">
        <v>0.57131944444444438</v>
      </c>
      <c r="C940" s="78">
        <v>89</v>
      </c>
      <c r="D940" s="79">
        <v>63.5</v>
      </c>
      <c r="E940" s="80">
        <v>5651.5</v>
      </c>
      <c r="F940" s="78" t="s">
        <v>24</v>
      </c>
    </row>
    <row r="941" spans="1:6">
      <c r="A941" s="44">
        <v>43929</v>
      </c>
      <c r="B941" s="77">
        <v>0.57131944444444438</v>
      </c>
      <c r="C941" s="78">
        <v>57</v>
      </c>
      <c r="D941" s="79">
        <v>63.5</v>
      </c>
      <c r="E941" s="80">
        <v>3619.5</v>
      </c>
      <c r="F941" s="78" t="s">
        <v>24</v>
      </c>
    </row>
    <row r="942" spans="1:6">
      <c r="A942" s="44">
        <v>43929</v>
      </c>
      <c r="B942" s="77">
        <v>0.57131944444444438</v>
      </c>
      <c r="C942" s="78">
        <v>90</v>
      </c>
      <c r="D942" s="79">
        <v>63.5</v>
      </c>
      <c r="E942" s="80">
        <v>5715</v>
      </c>
      <c r="F942" s="78" t="s">
        <v>24</v>
      </c>
    </row>
    <row r="943" spans="1:6">
      <c r="A943" s="44">
        <v>43929</v>
      </c>
      <c r="B943" s="77">
        <v>0.57131944444444438</v>
      </c>
      <c r="C943" s="78">
        <v>125</v>
      </c>
      <c r="D943" s="79">
        <v>63.5</v>
      </c>
      <c r="E943" s="80">
        <v>7937.5</v>
      </c>
      <c r="F943" s="78" t="s">
        <v>24</v>
      </c>
    </row>
    <row r="944" spans="1:6">
      <c r="A944" s="44">
        <v>43929</v>
      </c>
      <c r="B944" s="77">
        <v>0.57131944444444438</v>
      </c>
      <c r="C944" s="78">
        <v>79</v>
      </c>
      <c r="D944" s="79">
        <v>63.5</v>
      </c>
      <c r="E944" s="80">
        <v>5016.5</v>
      </c>
      <c r="F944" s="78" t="s">
        <v>24</v>
      </c>
    </row>
    <row r="945" spans="1:6">
      <c r="A945" s="44">
        <v>43929</v>
      </c>
      <c r="B945" s="77">
        <v>0.57408564814814811</v>
      </c>
      <c r="C945" s="78">
        <v>500</v>
      </c>
      <c r="D945" s="79">
        <v>63.44</v>
      </c>
      <c r="E945" s="80">
        <v>31720</v>
      </c>
      <c r="F945" s="78" t="s">
        <v>24</v>
      </c>
    </row>
    <row r="946" spans="1:6">
      <c r="A946" s="44">
        <v>43929</v>
      </c>
      <c r="B946" s="77">
        <v>0.58559027777777783</v>
      </c>
      <c r="C946" s="78">
        <v>500</v>
      </c>
      <c r="D946" s="79">
        <v>63.44</v>
      </c>
      <c r="E946" s="80">
        <v>31720</v>
      </c>
      <c r="F946" s="78" t="s">
        <v>24</v>
      </c>
    </row>
    <row r="947" spans="1:6">
      <c r="A947" s="44">
        <v>43929</v>
      </c>
      <c r="B947" s="77">
        <v>0.59674768518518517</v>
      </c>
      <c r="C947" s="78">
        <v>44</v>
      </c>
      <c r="D947" s="79">
        <v>63.76</v>
      </c>
      <c r="E947" s="80">
        <v>2805.44</v>
      </c>
      <c r="F947" s="78" t="s">
        <v>24</v>
      </c>
    </row>
    <row r="948" spans="1:6">
      <c r="A948" s="44">
        <v>43929</v>
      </c>
      <c r="B948" s="77">
        <v>0.59674768518518517</v>
      </c>
      <c r="C948" s="78">
        <v>89</v>
      </c>
      <c r="D948" s="79">
        <v>63.76</v>
      </c>
      <c r="E948" s="80">
        <v>5674.6399999999994</v>
      </c>
      <c r="F948" s="78" t="s">
        <v>24</v>
      </c>
    </row>
    <row r="949" spans="1:6">
      <c r="A949" s="44">
        <v>43929</v>
      </c>
      <c r="B949" s="77">
        <v>0.59674768518518517</v>
      </c>
      <c r="C949" s="78">
        <v>79</v>
      </c>
      <c r="D949" s="79">
        <v>63.76</v>
      </c>
      <c r="E949" s="80">
        <v>5037.04</v>
      </c>
      <c r="F949" s="78" t="s">
        <v>24</v>
      </c>
    </row>
    <row r="950" spans="1:6">
      <c r="A950" s="44">
        <v>43929</v>
      </c>
      <c r="B950" s="77">
        <v>0.59674768518518517</v>
      </c>
      <c r="C950" s="78">
        <v>90</v>
      </c>
      <c r="D950" s="79">
        <v>63.76</v>
      </c>
      <c r="E950" s="80">
        <v>5738.4</v>
      </c>
      <c r="F950" s="78" t="s">
        <v>24</v>
      </c>
    </row>
    <row r="951" spans="1:6">
      <c r="A951" s="44">
        <v>43929</v>
      </c>
      <c r="B951" s="77">
        <v>0.59674768518518517</v>
      </c>
      <c r="C951" s="78">
        <v>125</v>
      </c>
      <c r="D951" s="79">
        <v>63.76</v>
      </c>
      <c r="E951" s="80">
        <v>7970</v>
      </c>
      <c r="F951" s="78" t="s">
        <v>24</v>
      </c>
    </row>
    <row r="952" spans="1:6">
      <c r="A952" s="44">
        <v>43929</v>
      </c>
      <c r="B952" s="77">
        <v>0.59674768518518517</v>
      </c>
      <c r="C952" s="78">
        <v>73</v>
      </c>
      <c r="D952" s="79">
        <v>63.76</v>
      </c>
      <c r="E952" s="80">
        <v>4654.4799999999996</v>
      </c>
      <c r="F952" s="78" t="s">
        <v>24</v>
      </c>
    </row>
    <row r="953" spans="1:6">
      <c r="A953" s="44">
        <v>43929</v>
      </c>
      <c r="B953" s="77">
        <v>0.60209490740740745</v>
      </c>
      <c r="C953" s="78">
        <v>500</v>
      </c>
      <c r="D953" s="79">
        <v>63.5</v>
      </c>
      <c r="E953" s="80">
        <v>31750</v>
      </c>
      <c r="F953" s="78" t="s">
        <v>24</v>
      </c>
    </row>
    <row r="954" spans="1:6">
      <c r="A954" s="44">
        <v>43929</v>
      </c>
      <c r="B954" s="77">
        <v>0.60229166666666678</v>
      </c>
      <c r="C954" s="78">
        <v>122</v>
      </c>
      <c r="D954" s="79">
        <v>63.52</v>
      </c>
      <c r="E954" s="80">
        <v>7749.4400000000005</v>
      </c>
      <c r="F954" s="78" t="s">
        <v>24</v>
      </c>
    </row>
    <row r="955" spans="1:6">
      <c r="A955" s="44">
        <v>43929</v>
      </c>
      <c r="B955" s="77">
        <v>0.60229166666666678</v>
      </c>
      <c r="C955" s="78">
        <v>78</v>
      </c>
      <c r="D955" s="79">
        <v>63.52</v>
      </c>
      <c r="E955" s="80">
        <v>4954.5600000000004</v>
      </c>
      <c r="F955" s="78" t="s">
        <v>24</v>
      </c>
    </row>
    <row r="956" spans="1:6">
      <c r="A956" s="44">
        <v>43929</v>
      </c>
      <c r="B956" s="77">
        <v>0.60229166666666678</v>
      </c>
      <c r="C956" s="78">
        <v>96</v>
      </c>
      <c r="D956" s="79">
        <v>63.52</v>
      </c>
      <c r="E956" s="80">
        <v>6097.92</v>
      </c>
      <c r="F956" s="78" t="s">
        <v>24</v>
      </c>
    </row>
    <row r="957" spans="1:6">
      <c r="A957" s="44">
        <v>43929</v>
      </c>
      <c r="B957" s="77">
        <v>0.60229166666666678</v>
      </c>
      <c r="C957" s="78">
        <v>125</v>
      </c>
      <c r="D957" s="79">
        <v>63.52</v>
      </c>
      <c r="E957" s="80">
        <v>7940</v>
      </c>
      <c r="F957" s="78" t="s">
        <v>24</v>
      </c>
    </row>
    <row r="958" spans="1:6">
      <c r="A958" s="44">
        <v>43929</v>
      </c>
      <c r="B958" s="77">
        <v>0.60229166666666678</v>
      </c>
      <c r="C958" s="78">
        <v>79</v>
      </c>
      <c r="D958" s="79">
        <v>63.52</v>
      </c>
      <c r="E958" s="80">
        <v>5018.08</v>
      </c>
      <c r="F958" s="78" t="s">
        <v>24</v>
      </c>
    </row>
    <row r="959" spans="1:6">
      <c r="A959" s="44">
        <v>43929</v>
      </c>
      <c r="B959" s="77">
        <v>0.60232638888888879</v>
      </c>
      <c r="C959" s="78">
        <v>79</v>
      </c>
      <c r="D959" s="79">
        <v>63.54</v>
      </c>
      <c r="E959" s="80">
        <v>5019.66</v>
      </c>
      <c r="F959" s="78" t="s">
        <v>24</v>
      </c>
    </row>
    <row r="960" spans="1:6">
      <c r="A960" s="44">
        <v>43929</v>
      </c>
      <c r="B960" s="77">
        <v>0.60232638888888879</v>
      </c>
      <c r="C960" s="78">
        <v>125</v>
      </c>
      <c r="D960" s="79">
        <v>63.54</v>
      </c>
      <c r="E960" s="80">
        <v>7942.5</v>
      </c>
      <c r="F960" s="78" t="s">
        <v>24</v>
      </c>
    </row>
    <row r="961" spans="1:6">
      <c r="A961" s="44">
        <v>43929</v>
      </c>
      <c r="B961" s="77">
        <v>0.60232638888888879</v>
      </c>
      <c r="C961" s="78">
        <v>59</v>
      </c>
      <c r="D961" s="79">
        <v>63.54</v>
      </c>
      <c r="E961" s="80">
        <v>3748.86</v>
      </c>
      <c r="F961" s="78" t="s">
        <v>24</v>
      </c>
    </row>
    <row r="962" spans="1:6">
      <c r="A962" s="44">
        <v>43929</v>
      </c>
      <c r="B962" s="77">
        <v>0.60232638888888879</v>
      </c>
      <c r="C962" s="78">
        <v>37</v>
      </c>
      <c r="D962" s="79">
        <v>63.54</v>
      </c>
      <c r="E962" s="80">
        <v>2350.98</v>
      </c>
      <c r="F962" s="78" t="s">
        <v>24</v>
      </c>
    </row>
    <row r="963" spans="1:6">
      <c r="A963" s="44">
        <v>43929</v>
      </c>
      <c r="B963" s="77">
        <v>0.60232638888888879</v>
      </c>
      <c r="C963" s="78">
        <v>200</v>
      </c>
      <c r="D963" s="79">
        <v>63.54</v>
      </c>
      <c r="E963" s="80">
        <v>12708</v>
      </c>
      <c r="F963" s="78" t="s">
        <v>24</v>
      </c>
    </row>
    <row r="964" spans="1:6">
      <c r="A964" s="44">
        <v>43929</v>
      </c>
      <c r="B964" s="77">
        <v>0.6054166666666666</v>
      </c>
      <c r="C964" s="78">
        <v>16</v>
      </c>
      <c r="D964" s="79">
        <v>63.56</v>
      </c>
      <c r="E964" s="80">
        <v>1016.96</v>
      </c>
      <c r="F964" s="78" t="s">
        <v>24</v>
      </c>
    </row>
    <row r="965" spans="1:6">
      <c r="A965" s="44">
        <v>43929</v>
      </c>
      <c r="B965" s="77">
        <v>0.6054166666666666</v>
      </c>
      <c r="C965" s="78">
        <v>88</v>
      </c>
      <c r="D965" s="79">
        <v>63.56</v>
      </c>
      <c r="E965" s="80">
        <v>5593.2800000000007</v>
      </c>
      <c r="F965" s="78" t="s">
        <v>24</v>
      </c>
    </row>
    <row r="966" spans="1:6">
      <c r="A966" s="44">
        <v>43929</v>
      </c>
      <c r="B966" s="77">
        <v>0.6054166666666666</v>
      </c>
      <c r="C966" s="78">
        <v>79</v>
      </c>
      <c r="D966" s="79">
        <v>63.56</v>
      </c>
      <c r="E966" s="80">
        <v>5021.24</v>
      </c>
      <c r="F966" s="78" t="s">
        <v>24</v>
      </c>
    </row>
    <row r="967" spans="1:6">
      <c r="A967" s="44">
        <v>43929</v>
      </c>
      <c r="B967" s="77">
        <v>0.6054166666666666</v>
      </c>
      <c r="C967" s="78">
        <v>90</v>
      </c>
      <c r="D967" s="79">
        <v>63.56</v>
      </c>
      <c r="E967" s="80">
        <v>5720.4000000000005</v>
      </c>
      <c r="F967" s="78" t="s">
        <v>24</v>
      </c>
    </row>
    <row r="968" spans="1:6">
      <c r="A968" s="44">
        <v>43929</v>
      </c>
      <c r="B968" s="77">
        <v>0.6054166666666666</v>
      </c>
      <c r="C968" s="78">
        <v>29</v>
      </c>
      <c r="D968" s="79">
        <v>63.56</v>
      </c>
      <c r="E968" s="80">
        <v>1843.24</v>
      </c>
      <c r="F968" s="78" t="s">
        <v>24</v>
      </c>
    </row>
    <row r="969" spans="1:6">
      <c r="A969" s="44">
        <v>43929</v>
      </c>
      <c r="B969" s="77">
        <v>0.6054166666666666</v>
      </c>
      <c r="C969" s="78">
        <v>125</v>
      </c>
      <c r="D969" s="79">
        <v>63.56</v>
      </c>
      <c r="E969" s="80">
        <v>7945</v>
      </c>
      <c r="F969" s="78" t="s">
        <v>24</v>
      </c>
    </row>
    <row r="970" spans="1:6">
      <c r="A970" s="44">
        <v>43929</v>
      </c>
      <c r="B970" s="77">
        <v>0.60679398148148145</v>
      </c>
      <c r="C970" s="78">
        <v>73</v>
      </c>
      <c r="D970" s="79">
        <v>63.56</v>
      </c>
      <c r="E970" s="80">
        <v>4639.88</v>
      </c>
      <c r="F970" s="78" t="s">
        <v>24</v>
      </c>
    </row>
    <row r="971" spans="1:6">
      <c r="A971" s="44">
        <v>43929</v>
      </c>
      <c r="B971" s="77">
        <v>0.61370370370370375</v>
      </c>
      <c r="C971" s="78">
        <v>100</v>
      </c>
      <c r="D971" s="79">
        <v>63.44</v>
      </c>
      <c r="E971" s="80">
        <v>6344</v>
      </c>
      <c r="F971" s="78" t="s">
        <v>24</v>
      </c>
    </row>
    <row r="972" spans="1:6">
      <c r="A972" s="44">
        <v>43929</v>
      </c>
      <c r="B972" s="77">
        <v>0.61370370370370375</v>
      </c>
      <c r="C972" s="78">
        <v>200</v>
      </c>
      <c r="D972" s="79">
        <v>63.44</v>
      </c>
      <c r="E972" s="80">
        <v>12688</v>
      </c>
      <c r="F972" s="78" t="s">
        <v>24</v>
      </c>
    </row>
    <row r="973" spans="1:6">
      <c r="A973" s="44">
        <v>43929</v>
      </c>
      <c r="B973" s="77">
        <v>0.61370370370370375</v>
      </c>
      <c r="C973" s="78">
        <v>200</v>
      </c>
      <c r="D973" s="79">
        <v>63.44</v>
      </c>
      <c r="E973" s="80">
        <v>12688</v>
      </c>
      <c r="F973" s="78" t="s">
        <v>24</v>
      </c>
    </row>
    <row r="974" spans="1:6">
      <c r="A974" s="44">
        <v>43929</v>
      </c>
      <c r="B974" s="77">
        <v>0.61880787037037033</v>
      </c>
      <c r="C974" s="78">
        <v>300</v>
      </c>
      <c r="D974" s="79">
        <v>63.38</v>
      </c>
      <c r="E974" s="80">
        <v>19014</v>
      </c>
      <c r="F974" s="78" t="s">
        <v>24</v>
      </c>
    </row>
    <row r="975" spans="1:6">
      <c r="A975" s="44">
        <v>43929</v>
      </c>
      <c r="B975" s="77">
        <v>0.61880787037037033</v>
      </c>
      <c r="C975" s="78">
        <v>200</v>
      </c>
      <c r="D975" s="79">
        <v>63.38</v>
      </c>
      <c r="E975" s="80">
        <v>12676</v>
      </c>
      <c r="F975" s="78" t="s">
        <v>24</v>
      </c>
    </row>
    <row r="976" spans="1:6">
      <c r="A976" s="44">
        <v>43929</v>
      </c>
      <c r="B976" s="77">
        <v>0.65076388888888903</v>
      </c>
      <c r="C976" s="78">
        <v>500</v>
      </c>
      <c r="D976" s="79">
        <v>63.46</v>
      </c>
      <c r="E976" s="80">
        <v>31730</v>
      </c>
      <c r="F976" s="78" t="s">
        <v>24</v>
      </c>
    </row>
    <row r="977" spans="1:6">
      <c r="A977" s="44">
        <v>43929</v>
      </c>
      <c r="B977" s="77">
        <v>0.65111111111111108</v>
      </c>
      <c r="C977" s="78">
        <v>163</v>
      </c>
      <c r="D977" s="79">
        <v>63.56</v>
      </c>
      <c r="E977" s="80">
        <v>10360.280000000001</v>
      </c>
      <c r="F977" s="78" t="s">
        <v>24</v>
      </c>
    </row>
    <row r="978" spans="1:6">
      <c r="A978" s="44">
        <v>43929</v>
      </c>
      <c r="B978" s="77">
        <v>0.65111111111111108</v>
      </c>
      <c r="C978" s="78">
        <v>73</v>
      </c>
      <c r="D978" s="79">
        <v>63.56</v>
      </c>
      <c r="E978" s="80">
        <v>4639.88</v>
      </c>
      <c r="F978" s="78" t="s">
        <v>24</v>
      </c>
    </row>
    <row r="979" spans="1:6">
      <c r="A979" s="44">
        <v>43929</v>
      </c>
      <c r="B979" s="77">
        <v>0.65111111111111108</v>
      </c>
      <c r="C979" s="78">
        <v>139</v>
      </c>
      <c r="D979" s="79">
        <v>63.56</v>
      </c>
      <c r="E979" s="80">
        <v>8834.84</v>
      </c>
      <c r="F979" s="78" t="s">
        <v>24</v>
      </c>
    </row>
    <row r="980" spans="1:6">
      <c r="A980" s="44">
        <v>43929</v>
      </c>
      <c r="B980" s="77">
        <v>0.65111111111111108</v>
      </c>
      <c r="C980" s="78">
        <v>125</v>
      </c>
      <c r="D980" s="79">
        <v>63.56</v>
      </c>
      <c r="E980" s="80">
        <v>7945</v>
      </c>
      <c r="F980" s="78" t="s">
        <v>24</v>
      </c>
    </row>
    <row r="981" spans="1:6">
      <c r="A981" s="44">
        <v>43929</v>
      </c>
      <c r="B981" s="77">
        <v>0.65121527777777777</v>
      </c>
      <c r="C981" s="78">
        <v>96</v>
      </c>
      <c r="D981" s="79">
        <v>63.56</v>
      </c>
      <c r="E981" s="80">
        <v>6101.76</v>
      </c>
      <c r="F981" s="78" t="s">
        <v>24</v>
      </c>
    </row>
    <row r="982" spans="1:6">
      <c r="A982" s="44">
        <v>43929</v>
      </c>
      <c r="B982" s="77">
        <v>0.65121527777777777</v>
      </c>
      <c r="C982" s="78">
        <v>14</v>
      </c>
      <c r="D982" s="79">
        <v>63.56</v>
      </c>
      <c r="E982" s="80">
        <v>889.84</v>
      </c>
      <c r="F982" s="78" t="s">
        <v>24</v>
      </c>
    </row>
    <row r="983" spans="1:6">
      <c r="A983" s="44">
        <v>43929</v>
      </c>
      <c r="B983" s="77">
        <v>0.65688657407407403</v>
      </c>
      <c r="C983" s="78">
        <v>890</v>
      </c>
      <c r="D983" s="79">
        <v>63.46</v>
      </c>
      <c r="E983" s="80">
        <v>56479.4</v>
      </c>
      <c r="F983" s="78" t="s">
        <v>24</v>
      </c>
    </row>
    <row r="984" spans="1:6">
      <c r="A984" s="44">
        <v>43929</v>
      </c>
      <c r="B984" s="77">
        <v>0.66043981481481484</v>
      </c>
      <c r="C984" s="78">
        <v>500</v>
      </c>
      <c r="D984" s="79">
        <v>63.38</v>
      </c>
      <c r="E984" s="80">
        <v>31690</v>
      </c>
      <c r="F984" s="78" t="s">
        <v>24</v>
      </c>
    </row>
    <row r="985" spans="1:6">
      <c r="A985" s="44">
        <v>43929</v>
      </c>
      <c r="B985" s="77">
        <v>0.66303240740740754</v>
      </c>
      <c r="C985" s="78">
        <v>37</v>
      </c>
      <c r="D985" s="79">
        <v>63.38</v>
      </c>
      <c r="E985" s="80">
        <v>2345.06</v>
      </c>
      <c r="F985" s="78" t="s">
        <v>24</v>
      </c>
    </row>
    <row r="986" spans="1:6">
      <c r="A986" s="44">
        <v>43929</v>
      </c>
      <c r="B986" s="77">
        <v>0.66314814814814804</v>
      </c>
      <c r="C986" s="78">
        <v>175</v>
      </c>
      <c r="D986" s="79">
        <v>63.38</v>
      </c>
      <c r="E986" s="80">
        <v>11091.5</v>
      </c>
      <c r="F986" s="78" t="s">
        <v>24</v>
      </c>
    </row>
    <row r="987" spans="1:6">
      <c r="A987" s="44">
        <v>43929</v>
      </c>
      <c r="B987" s="77">
        <v>0.66369212962962976</v>
      </c>
      <c r="C987" s="78">
        <v>234</v>
      </c>
      <c r="D987" s="79">
        <v>63.38</v>
      </c>
      <c r="E987" s="80">
        <v>14830.92</v>
      </c>
      <c r="F987" s="78" t="s">
        <v>24</v>
      </c>
    </row>
    <row r="988" spans="1:6">
      <c r="A988" s="44">
        <v>43929</v>
      </c>
      <c r="B988" s="77">
        <v>0.66369212962962976</v>
      </c>
      <c r="C988" s="78">
        <v>54</v>
      </c>
      <c r="D988" s="79">
        <v>63.38</v>
      </c>
      <c r="E988" s="80">
        <v>3422.52</v>
      </c>
      <c r="F988" s="78" t="s">
        <v>24</v>
      </c>
    </row>
    <row r="989" spans="1:6">
      <c r="A989" s="44">
        <v>43929</v>
      </c>
      <c r="B989" s="77">
        <v>0.68293981481481492</v>
      </c>
      <c r="C989" s="78">
        <v>500</v>
      </c>
      <c r="D989" s="79">
        <v>63.66</v>
      </c>
      <c r="E989" s="80">
        <v>31830</v>
      </c>
      <c r="F989" s="78" t="s">
        <v>24</v>
      </c>
    </row>
    <row r="990" spans="1:6">
      <c r="A990" s="44">
        <v>43929</v>
      </c>
      <c r="B990" s="77">
        <v>0.68636574074074064</v>
      </c>
      <c r="C990" s="78">
        <v>500</v>
      </c>
      <c r="D990" s="79">
        <v>63.64</v>
      </c>
      <c r="E990" s="80">
        <v>31820</v>
      </c>
      <c r="F990" s="78" t="s">
        <v>24</v>
      </c>
    </row>
    <row r="991" spans="1:6">
      <c r="A991" s="44">
        <v>43929</v>
      </c>
      <c r="B991" s="77">
        <v>0.69021990740740735</v>
      </c>
      <c r="C991" s="78">
        <v>65</v>
      </c>
      <c r="D991" s="79">
        <v>63.5</v>
      </c>
      <c r="E991" s="80">
        <v>4127.5</v>
      </c>
      <c r="F991" s="78" t="s">
        <v>24</v>
      </c>
    </row>
    <row r="992" spans="1:6">
      <c r="A992" s="44">
        <v>43929</v>
      </c>
      <c r="B992" s="77">
        <v>0.69021990740740735</v>
      </c>
      <c r="C992" s="78">
        <v>435</v>
      </c>
      <c r="D992" s="79">
        <v>63.5</v>
      </c>
      <c r="E992" s="80">
        <v>27622.5</v>
      </c>
      <c r="F992" s="78" t="s">
        <v>24</v>
      </c>
    </row>
    <row r="993" spans="1:6">
      <c r="A993" s="44">
        <v>43929</v>
      </c>
      <c r="B993" s="77">
        <v>0.6910532407407407</v>
      </c>
      <c r="C993" s="78">
        <v>500</v>
      </c>
      <c r="D993" s="79">
        <v>63.4</v>
      </c>
      <c r="E993" s="80">
        <v>31700</v>
      </c>
      <c r="F993" s="78" t="s">
        <v>24</v>
      </c>
    </row>
    <row r="994" spans="1:6">
      <c r="A994" s="44">
        <v>43929</v>
      </c>
      <c r="B994" s="77">
        <v>0.69133101851851853</v>
      </c>
      <c r="C994" s="78">
        <v>147</v>
      </c>
      <c r="D994" s="79">
        <v>63.44</v>
      </c>
      <c r="E994" s="80">
        <v>9325.68</v>
      </c>
      <c r="F994" s="78" t="s">
        <v>24</v>
      </c>
    </row>
    <row r="995" spans="1:6">
      <c r="A995" s="44">
        <v>43929</v>
      </c>
      <c r="B995" s="77">
        <v>0.69133101851851853</v>
      </c>
      <c r="C995" s="78">
        <v>100</v>
      </c>
      <c r="D995" s="79">
        <v>63.44</v>
      </c>
      <c r="E995" s="80">
        <v>6344</v>
      </c>
      <c r="F995" s="78" t="s">
        <v>24</v>
      </c>
    </row>
    <row r="996" spans="1:6">
      <c r="A996" s="44">
        <v>43929</v>
      </c>
      <c r="B996" s="77">
        <v>0.69133101851851853</v>
      </c>
      <c r="C996" s="78">
        <v>38</v>
      </c>
      <c r="D996" s="79">
        <v>63.44</v>
      </c>
      <c r="E996" s="80">
        <v>2410.7199999999998</v>
      </c>
      <c r="F996" s="78" t="s">
        <v>24</v>
      </c>
    </row>
    <row r="997" spans="1:6">
      <c r="A997" s="44">
        <v>43929</v>
      </c>
      <c r="B997" s="77">
        <v>0.69133101851851853</v>
      </c>
      <c r="C997" s="78">
        <v>90</v>
      </c>
      <c r="D997" s="79">
        <v>63.44</v>
      </c>
      <c r="E997" s="80">
        <v>5709.5999999999995</v>
      </c>
      <c r="F997" s="78" t="s">
        <v>24</v>
      </c>
    </row>
    <row r="998" spans="1:6">
      <c r="A998" s="44">
        <v>43929</v>
      </c>
      <c r="B998" s="77">
        <v>0.69133101851851853</v>
      </c>
      <c r="C998" s="78">
        <v>125</v>
      </c>
      <c r="D998" s="79">
        <v>63.44</v>
      </c>
      <c r="E998" s="80">
        <v>7930</v>
      </c>
      <c r="F998" s="78" t="s">
        <v>24</v>
      </c>
    </row>
    <row r="999" spans="1:6">
      <c r="A999" s="44">
        <v>43929</v>
      </c>
      <c r="B999" s="77">
        <v>0.69135416666666671</v>
      </c>
      <c r="C999" s="78">
        <v>38</v>
      </c>
      <c r="D999" s="79">
        <v>63.46</v>
      </c>
      <c r="E999" s="80">
        <v>2411.48</v>
      </c>
      <c r="F999" s="78" t="s">
        <v>24</v>
      </c>
    </row>
    <row r="1000" spans="1:6">
      <c r="A1000" s="44">
        <v>43929</v>
      </c>
      <c r="B1000" s="77">
        <v>0.69135416666666671</v>
      </c>
      <c r="C1000" s="78">
        <v>52</v>
      </c>
      <c r="D1000" s="79">
        <v>63.46</v>
      </c>
      <c r="E1000" s="80">
        <v>3299.92</v>
      </c>
      <c r="F1000" s="78" t="s">
        <v>24</v>
      </c>
    </row>
    <row r="1001" spans="1:6">
      <c r="A1001" s="44">
        <v>43929</v>
      </c>
      <c r="B1001" s="77">
        <v>0.69143518518518521</v>
      </c>
      <c r="C1001" s="78">
        <v>6</v>
      </c>
      <c r="D1001" s="79">
        <v>63.48</v>
      </c>
      <c r="E1001" s="80">
        <v>380.88</v>
      </c>
      <c r="F1001" s="78" t="s">
        <v>24</v>
      </c>
    </row>
    <row r="1002" spans="1:6">
      <c r="A1002" s="44">
        <v>43929</v>
      </c>
      <c r="B1002" s="77">
        <v>0.69143518518518521</v>
      </c>
      <c r="C1002" s="78">
        <v>38</v>
      </c>
      <c r="D1002" s="79">
        <v>63.48</v>
      </c>
      <c r="E1002" s="80">
        <v>2412.2399999999998</v>
      </c>
      <c r="F1002" s="78" t="s">
        <v>24</v>
      </c>
    </row>
    <row r="1003" spans="1:6">
      <c r="A1003" s="44">
        <v>43929</v>
      </c>
      <c r="B1003" s="77">
        <v>0.6959143518518518</v>
      </c>
      <c r="C1003" s="78">
        <v>113</v>
      </c>
      <c r="D1003" s="79">
        <v>63.6</v>
      </c>
      <c r="E1003" s="80">
        <v>7186.8</v>
      </c>
      <c r="F1003" s="78" t="s">
        <v>24</v>
      </c>
    </row>
    <row r="1004" spans="1:6">
      <c r="A1004" s="44">
        <v>43929</v>
      </c>
      <c r="B1004" s="77">
        <v>0.6959143518518518</v>
      </c>
      <c r="C1004" s="78">
        <v>200</v>
      </c>
      <c r="D1004" s="79">
        <v>63.6</v>
      </c>
      <c r="E1004" s="80">
        <v>12720</v>
      </c>
      <c r="F1004" s="78" t="s">
        <v>24</v>
      </c>
    </row>
    <row r="1005" spans="1:6">
      <c r="A1005" s="44">
        <v>43929</v>
      </c>
      <c r="B1005" s="77">
        <v>0.6959143518518518</v>
      </c>
      <c r="C1005" s="78">
        <v>53</v>
      </c>
      <c r="D1005" s="79">
        <v>63.6</v>
      </c>
      <c r="E1005" s="80">
        <v>3370.8</v>
      </c>
      <c r="F1005" s="78" t="s">
        <v>24</v>
      </c>
    </row>
    <row r="1006" spans="1:6">
      <c r="A1006" s="44">
        <v>43929</v>
      </c>
      <c r="B1006" s="77">
        <v>0.70253472222222235</v>
      </c>
      <c r="C1006" s="78">
        <v>59</v>
      </c>
      <c r="D1006" s="79">
        <v>63.8</v>
      </c>
      <c r="E1006" s="80">
        <v>3764.2</v>
      </c>
      <c r="F1006" s="78" t="s">
        <v>24</v>
      </c>
    </row>
    <row r="1007" spans="1:6">
      <c r="A1007" s="44">
        <v>43929</v>
      </c>
      <c r="B1007" s="77">
        <v>0.70253472222222235</v>
      </c>
      <c r="C1007" s="78">
        <v>86</v>
      </c>
      <c r="D1007" s="79">
        <v>63.8</v>
      </c>
      <c r="E1007" s="80">
        <v>5486.8</v>
      </c>
      <c r="F1007" s="78" t="s">
        <v>24</v>
      </c>
    </row>
    <row r="1008" spans="1:6">
      <c r="A1008" s="44">
        <v>43929</v>
      </c>
      <c r="B1008" s="77">
        <v>0.70253472222222235</v>
      </c>
      <c r="C1008" s="78">
        <v>79</v>
      </c>
      <c r="D1008" s="79">
        <v>63.8</v>
      </c>
      <c r="E1008" s="80">
        <v>5040.2</v>
      </c>
      <c r="F1008" s="78" t="s">
        <v>24</v>
      </c>
    </row>
    <row r="1009" spans="1:6">
      <c r="A1009" s="44">
        <v>43929</v>
      </c>
      <c r="B1009" s="77">
        <v>0.70253472222222235</v>
      </c>
      <c r="C1009" s="78">
        <v>125</v>
      </c>
      <c r="D1009" s="79">
        <v>63.8</v>
      </c>
      <c r="E1009" s="80">
        <v>7975</v>
      </c>
      <c r="F1009" s="78" t="s">
        <v>24</v>
      </c>
    </row>
    <row r="1010" spans="1:6">
      <c r="A1010" s="44">
        <v>43929</v>
      </c>
      <c r="B1010" s="77">
        <v>0.70253472222222235</v>
      </c>
      <c r="C1010" s="78">
        <v>151</v>
      </c>
      <c r="D1010" s="79">
        <v>63.8</v>
      </c>
      <c r="E1010" s="80">
        <v>9633.7999999999993</v>
      </c>
      <c r="F1010" s="78" t="s">
        <v>24</v>
      </c>
    </row>
    <row r="1011" spans="1:6">
      <c r="A1011" s="44">
        <v>43929</v>
      </c>
      <c r="B1011" s="77">
        <v>0.70608796296296295</v>
      </c>
      <c r="C1011" s="78">
        <v>36</v>
      </c>
      <c r="D1011" s="79">
        <v>63.76</v>
      </c>
      <c r="E1011" s="80">
        <v>2295.36</v>
      </c>
      <c r="F1011" s="78" t="s">
        <v>24</v>
      </c>
    </row>
    <row r="1012" spans="1:6">
      <c r="A1012" s="44">
        <v>43929</v>
      </c>
      <c r="B1012" s="77">
        <v>0.70608796296296295</v>
      </c>
      <c r="C1012" s="78">
        <v>78</v>
      </c>
      <c r="D1012" s="79">
        <v>63.76</v>
      </c>
      <c r="E1012" s="80">
        <v>4973.28</v>
      </c>
      <c r="F1012" s="78" t="s">
        <v>24</v>
      </c>
    </row>
    <row r="1013" spans="1:6">
      <c r="A1013" s="44">
        <v>43929</v>
      </c>
      <c r="B1013" s="77">
        <v>0.70608796296296295</v>
      </c>
      <c r="C1013" s="78">
        <v>80</v>
      </c>
      <c r="D1013" s="79">
        <v>63.76</v>
      </c>
      <c r="E1013" s="80">
        <v>5100.8</v>
      </c>
      <c r="F1013" s="78" t="s">
        <v>24</v>
      </c>
    </row>
    <row r="1014" spans="1:6">
      <c r="A1014" s="44">
        <v>43929</v>
      </c>
      <c r="B1014" s="77">
        <v>0.70608796296296295</v>
      </c>
      <c r="C1014" s="78">
        <v>80</v>
      </c>
      <c r="D1014" s="79">
        <v>63.76</v>
      </c>
      <c r="E1014" s="80">
        <v>5100.8</v>
      </c>
      <c r="F1014" s="78" t="s">
        <v>24</v>
      </c>
    </row>
    <row r="1015" spans="1:6">
      <c r="A1015" s="44">
        <v>43929</v>
      </c>
      <c r="B1015" s="77">
        <v>0.70608796296296295</v>
      </c>
      <c r="C1015" s="78">
        <v>125</v>
      </c>
      <c r="D1015" s="79">
        <v>63.76</v>
      </c>
      <c r="E1015" s="80">
        <v>7970</v>
      </c>
      <c r="F1015" s="78" t="s">
        <v>24</v>
      </c>
    </row>
    <row r="1016" spans="1:6">
      <c r="A1016" s="44">
        <v>43929</v>
      </c>
      <c r="B1016" s="77">
        <v>0.70608796296296295</v>
      </c>
      <c r="C1016" s="78">
        <v>22</v>
      </c>
      <c r="D1016" s="79">
        <v>63.76</v>
      </c>
      <c r="E1016" s="80">
        <v>1402.72</v>
      </c>
      <c r="F1016" s="78" t="s">
        <v>24</v>
      </c>
    </row>
    <row r="1017" spans="1:6">
      <c r="A1017" s="44">
        <v>43929</v>
      </c>
      <c r="B1017" s="77">
        <v>0.70608796296296295</v>
      </c>
      <c r="C1017" s="78">
        <v>79</v>
      </c>
      <c r="D1017" s="79">
        <v>63.76</v>
      </c>
      <c r="E1017" s="80">
        <v>5037.04</v>
      </c>
      <c r="F1017" s="78" t="s">
        <v>24</v>
      </c>
    </row>
    <row r="1018" spans="1:6">
      <c r="A1018" s="44">
        <v>43929</v>
      </c>
      <c r="B1018" s="77">
        <v>0.70730324074074069</v>
      </c>
      <c r="C1018" s="78">
        <v>374</v>
      </c>
      <c r="D1018" s="79">
        <v>63.84</v>
      </c>
      <c r="E1018" s="80">
        <v>23876.16</v>
      </c>
      <c r="F1018" s="78" t="s">
        <v>24</v>
      </c>
    </row>
    <row r="1019" spans="1:6">
      <c r="A1019" s="44">
        <v>43929</v>
      </c>
      <c r="B1019" s="77">
        <v>0.70730324074074069</v>
      </c>
      <c r="C1019" s="78">
        <v>17</v>
      </c>
      <c r="D1019" s="79">
        <v>63.84</v>
      </c>
      <c r="E1019" s="80">
        <v>1085.28</v>
      </c>
      <c r="F1019" s="78" t="s">
        <v>24</v>
      </c>
    </row>
    <row r="1020" spans="1:6">
      <c r="A1020" s="44">
        <v>43929</v>
      </c>
      <c r="B1020" s="77">
        <v>0.70730324074074069</v>
      </c>
      <c r="C1020" s="78">
        <v>25</v>
      </c>
      <c r="D1020" s="79">
        <v>63.84</v>
      </c>
      <c r="E1020" s="80">
        <v>1596</v>
      </c>
      <c r="F1020" s="78" t="s">
        <v>24</v>
      </c>
    </row>
    <row r="1021" spans="1:6">
      <c r="A1021" s="44">
        <v>43929</v>
      </c>
      <c r="B1021" s="77">
        <v>0.70743055555555567</v>
      </c>
      <c r="C1021" s="78">
        <v>60</v>
      </c>
      <c r="D1021" s="79">
        <v>63.9</v>
      </c>
      <c r="E1021" s="80">
        <v>3834</v>
      </c>
      <c r="F1021" s="78" t="s">
        <v>24</v>
      </c>
    </row>
    <row r="1022" spans="1:6">
      <c r="A1022" s="44">
        <v>43929</v>
      </c>
      <c r="B1022" s="77">
        <v>0.70743055555555567</v>
      </c>
      <c r="C1022" s="78">
        <v>24</v>
      </c>
      <c r="D1022" s="79">
        <v>63.9</v>
      </c>
      <c r="E1022" s="80">
        <v>1533.6</v>
      </c>
      <c r="F1022" s="78" t="s">
        <v>24</v>
      </c>
    </row>
    <row r="1023" spans="1:6">
      <c r="A1023" s="44">
        <v>43929</v>
      </c>
      <c r="B1023" s="77">
        <v>0.7085069444444444</v>
      </c>
      <c r="C1023" s="78">
        <v>94</v>
      </c>
      <c r="D1023" s="79">
        <v>63.92</v>
      </c>
      <c r="E1023" s="80">
        <v>6008.4800000000005</v>
      </c>
      <c r="F1023" s="78" t="s">
        <v>24</v>
      </c>
    </row>
    <row r="1024" spans="1:6">
      <c r="A1024" s="44">
        <v>43929</v>
      </c>
      <c r="B1024" s="77">
        <v>0.7085069444444444</v>
      </c>
      <c r="C1024" s="78">
        <v>100</v>
      </c>
      <c r="D1024" s="79">
        <v>63.92</v>
      </c>
      <c r="E1024" s="80">
        <v>6392</v>
      </c>
      <c r="F1024" s="78" t="s">
        <v>24</v>
      </c>
    </row>
    <row r="1025" spans="1:6">
      <c r="A1025" s="44">
        <v>43929</v>
      </c>
      <c r="B1025" s="77">
        <v>0.7085069444444444</v>
      </c>
      <c r="C1025" s="78">
        <v>82</v>
      </c>
      <c r="D1025" s="79">
        <v>63.92</v>
      </c>
      <c r="E1025" s="80">
        <v>5241.4400000000005</v>
      </c>
      <c r="F1025" s="78" t="s">
        <v>24</v>
      </c>
    </row>
    <row r="1026" spans="1:6">
      <c r="A1026" s="44">
        <v>43929</v>
      </c>
      <c r="B1026" s="77">
        <v>0.7085069444444444</v>
      </c>
      <c r="C1026" s="78">
        <v>20</v>
      </c>
      <c r="D1026" s="79">
        <v>63.92</v>
      </c>
      <c r="E1026" s="80">
        <v>1278.4000000000001</v>
      </c>
      <c r="F1026" s="78" t="s">
        <v>24</v>
      </c>
    </row>
    <row r="1027" spans="1:6">
      <c r="A1027" s="44">
        <v>43929</v>
      </c>
      <c r="B1027" s="77">
        <v>0.7085069444444444</v>
      </c>
      <c r="C1027" s="78">
        <v>79</v>
      </c>
      <c r="D1027" s="79">
        <v>63.92</v>
      </c>
      <c r="E1027" s="80">
        <v>5049.68</v>
      </c>
      <c r="F1027" s="78" t="s">
        <v>24</v>
      </c>
    </row>
    <row r="1028" spans="1:6">
      <c r="A1028" s="44">
        <v>43929</v>
      </c>
      <c r="B1028" s="77">
        <v>0.7085069444444444</v>
      </c>
      <c r="C1028" s="78">
        <v>125</v>
      </c>
      <c r="D1028" s="79">
        <v>63.92</v>
      </c>
      <c r="E1028" s="80">
        <v>7990</v>
      </c>
      <c r="F1028" s="78" t="s">
        <v>24</v>
      </c>
    </row>
    <row r="1029" spans="1:6">
      <c r="A1029" s="44">
        <v>43929</v>
      </c>
      <c r="B1029" s="77">
        <v>0.71361111111111108</v>
      </c>
      <c r="C1029" s="78">
        <v>500</v>
      </c>
      <c r="D1029" s="79">
        <v>63.66</v>
      </c>
      <c r="E1029" s="80">
        <v>31830</v>
      </c>
      <c r="F1029" s="78" t="s">
        <v>24</v>
      </c>
    </row>
    <row r="1030" spans="1:6">
      <c r="A1030" s="44">
        <v>43929</v>
      </c>
      <c r="B1030" s="77">
        <v>0.71784722222222219</v>
      </c>
      <c r="C1030" s="78">
        <v>64</v>
      </c>
      <c r="D1030" s="79">
        <v>63.76</v>
      </c>
      <c r="E1030" s="80">
        <v>4080.64</v>
      </c>
      <c r="F1030" s="78" t="s">
        <v>24</v>
      </c>
    </row>
    <row r="1031" spans="1:6">
      <c r="A1031" s="44">
        <v>43929</v>
      </c>
      <c r="B1031" s="77">
        <v>0.71784722222222219</v>
      </c>
      <c r="C1031" s="78">
        <v>125</v>
      </c>
      <c r="D1031" s="79">
        <v>63.76</v>
      </c>
      <c r="E1031" s="80">
        <v>7970</v>
      </c>
      <c r="F1031" s="78" t="s">
        <v>24</v>
      </c>
    </row>
    <row r="1032" spans="1:6">
      <c r="A1032" s="44">
        <v>43929</v>
      </c>
      <c r="B1032" s="77">
        <v>0.71784722222222219</v>
      </c>
      <c r="C1032" s="78">
        <v>19</v>
      </c>
      <c r="D1032" s="79">
        <v>63.76</v>
      </c>
      <c r="E1032" s="80">
        <v>1211.44</v>
      </c>
      <c r="F1032" s="78" t="s">
        <v>24</v>
      </c>
    </row>
    <row r="1033" spans="1:6">
      <c r="A1033" s="44">
        <v>43929</v>
      </c>
      <c r="B1033" s="77">
        <v>0.71784722222222219</v>
      </c>
      <c r="C1033" s="78">
        <v>292</v>
      </c>
      <c r="D1033" s="79">
        <v>63.76</v>
      </c>
      <c r="E1033" s="80">
        <v>18617.919999999998</v>
      </c>
      <c r="F1033" s="78" t="s">
        <v>24</v>
      </c>
    </row>
    <row r="1034" spans="1:6">
      <c r="A1034" s="44">
        <v>43929</v>
      </c>
      <c r="B1034" s="77">
        <v>0.71864583333333332</v>
      </c>
      <c r="C1034" s="78">
        <v>48</v>
      </c>
      <c r="D1034" s="79">
        <v>63.82</v>
      </c>
      <c r="E1034" s="80">
        <v>3063.36</v>
      </c>
      <c r="F1034" s="78" t="s">
        <v>24</v>
      </c>
    </row>
    <row r="1035" spans="1:6">
      <c r="A1035" s="44">
        <v>43929</v>
      </c>
      <c r="B1035" s="77">
        <v>0.71864583333333332</v>
      </c>
      <c r="C1035" s="78">
        <v>105</v>
      </c>
      <c r="D1035" s="79">
        <v>63.82</v>
      </c>
      <c r="E1035" s="80">
        <v>6701.1</v>
      </c>
      <c r="F1035" s="78" t="s">
        <v>24</v>
      </c>
    </row>
    <row r="1036" spans="1:6">
      <c r="A1036" s="44">
        <v>43929</v>
      </c>
      <c r="B1036" s="77">
        <v>0.71864583333333332</v>
      </c>
      <c r="C1036" s="78">
        <v>88</v>
      </c>
      <c r="D1036" s="79">
        <v>63.82</v>
      </c>
      <c r="E1036" s="80">
        <v>5616.16</v>
      </c>
      <c r="F1036" s="78" t="s">
        <v>24</v>
      </c>
    </row>
    <row r="1037" spans="1:6">
      <c r="A1037" s="44">
        <v>43929</v>
      </c>
      <c r="B1037" s="77">
        <v>0.71864583333333332</v>
      </c>
      <c r="C1037" s="78">
        <v>79</v>
      </c>
      <c r="D1037" s="79">
        <v>63.82</v>
      </c>
      <c r="E1037" s="80">
        <v>5041.78</v>
      </c>
      <c r="F1037" s="78" t="s">
        <v>24</v>
      </c>
    </row>
    <row r="1038" spans="1:6">
      <c r="A1038" s="44">
        <v>43929</v>
      </c>
      <c r="B1038" s="77">
        <v>0.71864583333333332</v>
      </c>
      <c r="C1038" s="78">
        <v>180</v>
      </c>
      <c r="D1038" s="79">
        <v>63.82</v>
      </c>
      <c r="E1038" s="80">
        <v>11487.6</v>
      </c>
      <c r="F1038" s="78" t="s">
        <v>24</v>
      </c>
    </row>
    <row r="1039" spans="1:6">
      <c r="A1039" s="44">
        <v>43929</v>
      </c>
      <c r="B1039" s="77">
        <v>0.72311342592592587</v>
      </c>
      <c r="C1039" s="78">
        <v>83</v>
      </c>
      <c r="D1039" s="79">
        <v>63.96</v>
      </c>
      <c r="E1039" s="80">
        <v>5308.68</v>
      </c>
      <c r="F1039" s="78" t="s">
        <v>24</v>
      </c>
    </row>
    <row r="1040" spans="1:6">
      <c r="A1040" s="44">
        <v>43929</v>
      </c>
      <c r="B1040" s="77">
        <v>0.72311342592592587</v>
      </c>
      <c r="C1040" s="78">
        <v>125</v>
      </c>
      <c r="D1040" s="79">
        <v>63.96</v>
      </c>
      <c r="E1040" s="80">
        <v>7995</v>
      </c>
      <c r="F1040" s="78" t="s">
        <v>24</v>
      </c>
    </row>
    <row r="1041" spans="1:6">
      <c r="A1041" s="44">
        <v>43929</v>
      </c>
      <c r="B1041" s="77">
        <v>0.72311342592592587</v>
      </c>
      <c r="C1041" s="78">
        <v>83</v>
      </c>
      <c r="D1041" s="79">
        <v>63.96</v>
      </c>
      <c r="E1041" s="80">
        <v>5308.68</v>
      </c>
      <c r="F1041" s="78" t="s">
        <v>24</v>
      </c>
    </row>
    <row r="1042" spans="1:6">
      <c r="A1042" s="44">
        <v>43929</v>
      </c>
      <c r="B1042" s="77">
        <v>0.72311342592592587</v>
      </c>
      <c r="C1042" s="78">
        <v>79</v>
      </c>
      <c r="D1042" s="79">
        <v>63.96</v>
      </c>
      <c r="E1042" s="80">
        <v>5052.84</v>
      </c>
      <c r="F1042" s="78" t="s">
        <v>24</v>
      </c>
    </row>
    <row r="1043" spans="1:6">
      <c r="A1043" s="44">
        <v>43929</v>
      </c>
      <c r="B1043" s="77">
        <v>0.72311342592592587</v>
      </c>
      <c r="C1043" s="78">
        <v>41</v>
      </c>
      <c r="D1043" s="79">
        <v>63.96</v>
      </c>
      <c r="E1043" s="80">
        <v>2622.36</v>
      </c>
      <c r="F1043" s="78" t="s">
        <v>24</v>
      </c>
    </row>
    <row r="1044" spans="1:6">
      <c r="A1044" s="44">
        <v>43929</v>
      </c>
      <c r="B1044" s="77">
        <v>0.72311342592592587</v>
      </c>
      <c r="C1044" s="78">
        <v>22</v>
      </c>
      <c r="D1044" s="79">
        <v>63.96</v>
      </c>
      <c r="E1044" s="80">
        <v>1407.1200000000001</v>
      </c>
      <c r="F1044" s="78" t="s">
        <v>24</v>
      </c>
    </row>
    <row r="1045" spans="1:6">
      <c r="A1045" s="44">
        <v>43929</v>
      </c>
      <c r="B1045" s="77">
        <v>0.72311342592592587</v>
      </c>
      <c r="C1045" s="78">
        <v>67</v>
      </c>
      <c r="D1045" s="79">
        <v>63.96</v>
      </c>
      <c r="E1045" s="80">
        <v>4285.32</v>
      </c>
      <c r="F1045" s="78" t="s">
        <v>24</v>
      </c>
    </row>
    <row r="1046" spans="1:6">
      <c r="A1046" s="44"/>
      <c r="B1046" s="77"/>
      <c r="C1046" s="78"/>
      <c r="D1046" s="79"/>
      <c r="E1046" s="80"/>
      <c r="F1046" s="78"/>
    </row>
    <row r="1047" spans="1:6">
      <c r="A1047" s="44"/>
      <c r="B1047" s="77"/>
      <c r="C1047" s="78"/>
      <c r="D1047" s="79"/>
      <c r="E1047" s="80"/>
      <c r="F1047" s="78"/>
    </row>
    <row r="1048" spans="1:6">
      <c r="A1048" s="44"/>
      <c r="B1048" s="77"/>
      <c r="C1048" s="78"/>
      <c r="D1048" s="79"/>
      <c r="E1048" s="80"/>
      <c r="F1048" s="78"/>
    </row>
    <row r="1049" spans="1:6">
      <c r="A1049" s="44"/>
      <c r="B1049" s="77"/>
      <c r="C1049" s="78"/>
      <c r="D1049" s="79"/>
      <c r="E1049" s="80"/>
      <c r="F1049" s="78"/>
    </row>
    <row r="1050" spans="1:6">
      <c r="A1050" s="44"/>
      <c r="B1050" s="77"/>
      <c r="C1050" s="78"/>
      <c r="D1050" s="79"/>
      <c r="E1050" s="80"/>
      <c r="F1050" s="78"/>
    </row>
    <row r="1051" spans="1:6">
      <c r="A1051" s="44"/>
      <c r="B1051" s="77"/>
      <c r="C1051" s="78"/>
      <c r="D1051" s="79"/>
      <c r="E1051" s="80"/>
      <c r="F1051" s="78"/>
    </row>
    <row r="1052" spans="1:6">
      <c r="A1052" s="44"/>
      <c r="B1052" s="77"/>
      <c r="C1052" s="78"/>
      <c r="D1052" s="79"/>
      <c r="E1052" s="80"/>
      <c r="F1052" s="78"/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83"/>
      <c r="B1066" s="84"/>
      <c r="C1066" s="85"/>
      <c r="D1066" s="86"/>
      <c r="E1066" s="87"/>
      <c r="F1066" s="85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5B924F-6135-40BC-9310-59E8B008C938}">
  <dimension ref="A1:G3121"/>
  <sheetViews>
    <sheetView showGridLines="0" topLeftCell="A859" zoomScaleNormal="100" workbookViewId="0">
      <selection activeCell="E5" sqref="E5:E895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130">
        <v>43916</v>
      </c>
      <c r="B5" s="131">
        <v>0.72131944444444451</v>
      </c>
      <c r="C5" s="132">
        <v>11</v>
      </c>
      <c r="D5" s="133">
        <v>60.22</v>
      </c>
      <c r="E5" s="134">
        <v>662.42</v>
      </c>
      <c r="F5" s="135" t="s">
        <v>24</v>
      </c>
    </row>
    <row r="6" spans="1:7">
      <c r="A6" s="130">
        <v>43916</v>
      </c>
      <c r="B6" s="131">
        <v>0.72131944444444451</v>
      </c>
      <c r="C6" s="132">
        <v>125</v>
      </c>
      <c r="D6" s="133">
        <v>60.22</v>
      </c>
      <c r="E6" s="134">
        <v>7527.5</v>
      </c>
      <c r="F6" s="135" t="s">
        <v>24</v>
      </c>
    </row>
    <row r="7" spans="1:7">
      <c r="A7" s="130">
        <v>43916</v>
      </c>
      <c r="B7" s="131">
        <v>0.72131944444444451</v>
      </c>
      <c r="C7" s="132">
        <v>125</v>
      </c>
      <c r="D7" s="133">
        <v>60.2</v>
      </c>
      <c r="E7" s="134">
        <v>7525</v>
      </c>
      <c r="F7" s="135" t="s">
        <v>24</v>
      </c>
    </row>
    <row r="8" spans="1:7">
      <c r="A8" s="130">
        <v>43916</v>
      </c>
      <c r="B8" s="131">
        <v>0.72131944444444451</v>
      </c>
      <c r="C8" s="132">
        <v>239</v>
      </c>
      <c r="D8" s="133">
        <v>60.2</v>
      </c>
      <c r="E8" s="134">
        <v>14387.800000000001</v>
      </c>
      <c r="F8" s="135" t="s">
        <v>24</v>
      </c>
    </row>
    <row r="9" spans="1:7">
      <c r="A9" s="130">
        <v>43916</v>
      </c>
      <c r="B9" s="131">
        <v>0.71878472222222223</v>
      </c>
      <c r="C9" s="132">
        <v>233</v>
      </c>
      <c r="D9" s="133">
        <v>60.22</v>
      </c>
      <c r="E9" s="134">
        <v>14031.26</v>
      </c>
      <c r="F9" s="135" t="s">
        <v>24</v>
      </c>
    </row>
    <row r="10" spans="1:7">
      <c r="A10" s="130">
        <v>43916</v>
      </c>
      <c r="B10" s="131">
        <v>0.71878472222222223</v>
      </c>
      <c r="C10" s="132">
        <v>128</v>
      </c>
      <c r="D10" s="133">
        <v>60.22</v>
      </c>
      <c r="E10" s="134">
        <v>7708.16</v>
      </c>
      <c r="F10" s="135" t="s">
        <v>24</v>
      </c>
    </row>
    <row r="11" spans="1:7">
      <c r="A11" s="130">
        <v>43916</v>
      </c>
      <c r="B11" s="131">
        <v>0.71878472222222223</v>
      </c>
      <c r="C11" s="132">
        <v>300</v>
      </c>
      <c r="D11" s="133">
        <v>60.22</v>
      </c>
      <c r="E11" s="134">
        <v>18066</v>
      </c>
      <c r="F11" s="135" t="s">
        <v>24</v>
      </c>
    </row>
    <row r="12" spans="1:7">
      <c r="A12" s="130">
        <v>43916</v>
      </c>
      <c r="B12" s="131">
        <v>0.71871527777777777</v>
      </c>
      <c r="C12" s="132">
        <v>157</v>
      </c>
      <c r="D12" s="133">
        <v>60.22</v>
      </c>
      <c r="E12" s="134">
        <v>9454.5399999999991</v>
      </c>
      <c r="F12" s="135" t="s">
        <v>24</v>
      </c>
    </row>
    <row r="13" spans="1:7">
      <c r="A13" s="130">
        <v>43916</v>
      </c>
      <c r="B13" s="131">
        <v>0.71871527777777777</v>
      </c>
      <c r="C13" s="132">
        <v>57</v>
      </c>
      <c r="D13" s="133">
        <v>60.22</v>
      </c>
      <c r="E13" s="134">
        <v>3432.54</v>
      </c>
      <c r="F13" s="135" t="s">
        <v>24</v>
      </c>
    </row>
    <row r="14" spans="1:7">
      <c r="A14" s="130">
        <v>43916</v>
      </c>
      <c r="B14" s="131">
        <v>0.71871527777777777</v>
      </c>
      <c r="C14" s="132">
        <v>125</v>
      </c>
      <c r="D14" s="133">
        <v>60.22</v>
      </c>
      <c r="E14" s="134">
        <v>7527.5</v>
      </c>
      <c r="F14" s="135" t="s">
        <v>24</v>
      </c>
    </row>
    <row r="15" spans="1:7">
      <c r="A15" s="130">
        <v>43916</v>
      </c>
      <c r="B15" s="131">
        <v>0.71803240740740737</v>
      </c>
      <c r="C15" s="132">
        <v>195</v>
      </c>
      <c r="D15" s="133">
        <v>60.3</v>
      </c>
      <c r="E15" s="134">
        <v>11758.5</v>
      </c>
      <c r="F15" s="135" t="s">
        <v>24</v>
      </c>
    </row>
    <row r="16" spans="1:7">
      <c r="A16" s="130">
        <v>43916</v>
      </c>
      <c r="B16" s="131">
        <v>0.71803240740740737</v>
      </c>
      <c r="C16" s="132">
        <v>191</v>
      </c>
      <c r="D16" s="133">
        <v>60.3</v>
      </c>
      <c r="E16" s="134">
        <v>11517.3</v>
      </c>
      <c r="F16" s="135" t="s">
        <v>24</v>
      </c>
    </row>
    <row r="17" spans="1:6">
      <c r="A17" s="130">
        <v>43916</v>
      </c>
      <c r="B17" s="131">
        <v>0.71761574074074075</v>
      </c>
      <c r="C17" s="132">
        <v>114</v>
      </c>
      <c r="D17" s="133">
        <v>60.24</v>
      </c>
      <c r="E17" s="134">
        <v>6867.3600000000006</v>
      </c>
      <c r="F17" s="135" t="s">
        <v>24</v>
      </c>
    </row>
    <row r="18" spans="1:6">
      <c r="A18" s="130">
        <v>43916</v>
      </c>
      <c r="B18" s="131">
        <v>0.71582175925925917</v>
      </c>
      <c r="C18" s="132">
        <v>125</v>
      </c>
      <c r="D18" s="133">
        <v>60.2</v>
      </c>
      <c r="E18" s="134">
        <v>7525</v>
      </c>
      <c r="F18" s="135" t="s">
        <v>24</v>
      </c>
    </row>
    <row r="19" spans="1:6">
      <c r="A19" s="130">
        <v>43916</v>
      </c>
      <c r="B19" s="131">
        <v>0.71582175925925917</v>
      </c>
      <c r="C19" s="132">
        <v>300</v>
      </c>
      <c r="D19" s="133">
        <v>60.2</v>
      </c>
      <c r="E19" s="134">
        <v>18060</v>
      </c>
      <c r="F19" s="135" t="s">
        <v>24</v>
      </c>
    </row>
    <row r="20" spans="1:6">
      <c r="A20" s="130">
        <v>43916</v>
      </c>
      <c r="B20" s="131">
        <v>0.71582175925925917</v>
      </c>
      <c r="C20" s="132">
        <v>200</v>
      </c>
      <c r="D20" s="133">
        <v>60.2</v>
      </c>
      <c r="E20" s="134">
        <v>12040</v>
      </c>
      <c r="F20" s="135" t="s">
        <v>24</v>
      </c>
    </row>
    <row r="21" spans="1:6">
      <c r="A21" s="130">
        <v>43916</v>
      </c>
      <c r="B21" s="131">
        <v>0.71582175925925917</v>
      </c>
      <c r="C21" s="132">
        <v>13</v>
      </c>
      <c r="D21" s="133">
        <v>60.2</v>
      </c>
      <c r="E21" s="134">
        <v>782.6</v>
      </c>
      <c r="F21" s="135" t="s">
        <v>24</v>
      </c>
    </row>
    <row r="22" spans="1:6">
      <c r="A22" s="130">
        <v>43916</v>
      </c>
      <c r="B22" s="131">
        <v>0.71582175925925917</v>
      </c>
      <c r="C22" s="132">
        <v>153</v>
      </c>
      <c r="D22" s="133">
        <v>60.2</v>
      </c>
      <c r="E22" s="134">
        <v>9210.6</v>
      </c>
      <c r="F22" s="135" t="s">
        <v>24</v>
      </c>
    </row>
    <row r="23" spans="1:6">
      <c r="A23" s="130">
        <v>43916</v>
      </c>
      <c r="B23" s="131">
        <v>0.71582175925925917</v>
      </c>
      <c r="C23" s="132">
        <v>84</v>
      </c>
      <c r="D23" s="133">
        <v>60.2</v>
      </c>
      <c r="E23" s="134">
        <v>5056.8</v>
      </c>
      <c r="F23" s="135" t="s">
        <v>24</v>
      </c>
    </row>
    <row r="24" spans="1:6">
      <c r="A24" s="130">
        <v>43916</v>
      </c>
      <c r="B24" s="131">
        <v>0.71582175925925917</v>
      </c>
      <c r="C24" s="132">
        <v>125</v>
      </c>
      <c r="D24" s="133">
        <v>60.2</v>
      </c>
      <c r="E24" s="134">
        <v>7525</v>
      </c>
      <c r="F24" s="135" t="s">
        <v>24</v>
      </c>
    </row>
    <row r="25" spans="1:6">
      <c r="A25" s="130">
        <v>43916</v>
      </c>
      <c r="B25" s="131">
        <v>0.71570601851851856</v>
      </c>
      <c r="C25" s="132">
        <v>411</v>
      </c>
      <c r="D25" s="133">
        <v>60.16</v>
      </c>
      <c r="E25" s="134">
        <v>24725.759999999998</v>
      </c>
      <c r="F25" s="135" t="s">
        <v>24</v>
      </c>
    </row>
    <row r="26" spans="1:6">
      <c r="A26" s="130">
        <v>43916</v>
      </c>
      <c r="B26" s="131">
        <v>0.71568287037037026</v>
      </c>
      <c r="C26" s="132">
        <v>60</v>
      </c>
      <c r="D26" s="133">
        <v>60.16</v>
      </c>
      <c r="E26" s="134">
        <v>3609.6</v>
      </c>
      <c r="F26" s="135" t="s">
        <v>24</v>
      </c>
    </row>
    <row r="27" spans="1:6">
      <c r="A27" s="130">
        <v>43916</v>
      </c>
      <c r="B27" s="131">
        <v>0.71568287037037026</v>
      </c>
      <c r="C27" s="132">
        <v>84</v>
      </c>
      <c r="D27" s="133">
        <v>60.16</v>
      </c>
      <c r="E27" s="134">
        <v>5053.4399999999996</v>
      </c>
      <c r="F27" s="135" t="s">
        <v>24</v>
      </c>
    </row>
    <row r="28" spans="1:6">
      <c r="A28" s="130">
        <v>43916</v>
      </c>
      <c r="B28" s="131">
        <v>0.71568287037037026</v>
      </c>
      <c r="C28" s="132">
        <v>190</v>
      </c>
      <c r="D28" s="133">
        <v>60.16</v>
      </c>
      <c r="E28" s="134">
        <v>11430.4</v>
      </c>
      <c r="F28" s="135" t="s">
        <v>24</v>
      </c>
    </row>
    <row r="29" spans="1:6">
      <c r="A29" s="130">
        <v>43916</v>
      </c>
      <c r="B29" s="131">
        <v>0.71538194444444436</v>
      </c>
      <c r="C29" s="132">
        <v>100</v>
      </c>
      <c r="D29" s="133">
        <v>60.08</v>
      </c>
      <c r="E29" s="134">
        <v>6008</v>
      </c>
      <c r="F29" s="135" t="s">
        <v>24</v>
      </c>
    </row>
    <row r="30" spans="1:6">
      <c r="A30" s="130">
        <v>43916</v>
      </c>
      <c r="B30" s="131">
        <v>0.71538194444444436</v>
      </c>
      <c r="C30" s="132">
        <v>155</v>
      </c>
      <c r="D30" s="133">
        <v>60.08</v>
      </c>
      <c r="E30" s="134">
        <v>9312.4</v>
      </c>
      <c r="F30" s="135" t="s">
        <v>24</v>
      </c>
    </row>
    <row r="31" spans="1:6">
      <c r="A31" s="130">
        <v>43916</v>
      </c>
      <c r="B31" s="131">
        <v>0.7139699074074074</v>
      </c>
      <c r="C31" s="132">
        <v>179</v>
      </c>
      <c r="D31" s="133">
        <v>60.08</v>
      </c>
      <c r="E31" s="134">
        <v>10754.32</v>
      </c>
      <c r="F31" s="135" t="s">
        <v>24</v>
      </c>
    </row>
    <row r="32" spans="1:6">
      <c r="A32" s="130">
        <v>43916</v>
      </c>
      <c r="B32" s="131">
        <v>0.7139699074074074</v>
      </c>
      <c r="C32" s="132">
        <v>13</v>
      </c>
      <c r="D32" s="133">
        <v>60.08</v>
      </c>
      <c r="E32" s="134">
        <v>781.04</v>
      </c>
      <c r="F32" s="135" t="s">
        <v>24</v>
      </c>
    </row>
    <row r="33" spans="1:6">
      <c r="A33" s="130">
        <v>43916</v>
      </c>
      <c r="B33" s="131">
        <v>0.7139699074074074</v>
      </c>
      <c r="C33" s="132">
        <v>79</v>
      </c>
      <c r="D33" s="133">
        <v>60.08</v>
      </c>
      <c r="E33" s="134">
        <v>4746.32</v>
      </c>
      <c r="F33" s="135" t="s">
        <v>24</v>
      </c>
    </row>
    <row r="34" spans="1:6">
      <c r="A34" s="130">
        <v>43916</v>
      </c>
      <c r="B34" s="131">
        <v>0.7139699074074074</v>
      </c>
      <c r="C34" s="132">
        <v>79</v>
      </c>
      <c r="D34" s="133">
        <v>60.08</v>
      </c>
      <c r="E34" s="134">
        <v>4746.32</v>
      </c>
      <c r="F34" s="135" t="s">
        <v>24</v>
      </c>
    </row>
    <row r="35" spans="1:6">
      <c r="A35" s="130">
        <v>43916</v>
      </c>
      <c r="B35" s="131">
        <v>0.7139699074074074</v>
      </c>
      <c r="C35" s="132">
        <v>79</v>
      </c>
      <c r="D35" s="133">
        <v>60.08</v>
      </c>
      <c r="E35" s="134">
        <v>4746.32</v>
      </c>
      <c r="F35" s="135" t="s">
        <v>24</v>
      </c>
    </row>
    <row r="36" spans="1:6">
      <c r="A36" s="130">
        <v>43916</v>
      </c>
      <c r="B36" s="131">
        <v>0.7139699074074074</v>
      </c>
      <c r="C36" s="132">
        <v>71</v>
      </c>
      <c r="D36" s="133">
        <v>60.08</v>
      </c>
      <c r="E36" s="134">
        <v>4265.68</v>
      </c>
      <c r="F36" s="135" t="s">
        <v>24</v>
      </c>
    </row>
    <row r="37" spans="1:6">
      <c r="A37" s="130">
        <v>43916</v>
      </c>
      <c r="B37" s="131">
        <v>0.7139699074074074</v>
      </c>
      <c r="C37" s="132">
        <v>250</v>
      </c>
      <c r="D37" s="133">
        <v>60.08</v>
      </c>
      <c r="E37" s="134">
        <v>15020</v>
      </c>
      <c r="F37" s="135" t="s">
        <v>24</v>
      </c>
    </row>
    <row r="38" spans="1:6">
      <c r="A38" s="130">
        <v>43916</v>
      </c>
      <c r="B38" s="131">
        <v>0.7139699074074074</v>
      </c>
      <c r="C38" s="132">
        <v>127</v>
      </c>
      <c r="D38" s="133">
        <v>60.08</v>
      </c>
      <c r="E38" s="134">
        <v>7630.16</v>
      </c>
      <c r="F38" s="135" t="s">
        <v>24</v>
      </c>
    </row>
    <row r="39" spans="1:6">
      <c r="A39" s="130">
        <v>43916</v>
      </c>
      <c r="B39" s="131">
        <v>0.7139699074074074</v>
      </c>
      <c r="C39" s="132">
        <v>123</v>
      </c>
      <c r="D39" s="133">
        <v>60.08</v>
      </c>
      <c r="E39" s="134">
        <v>7389.84</v>
      </c>
      <c r="F39" s="135" t="s">
        <v>24</v>
      </c>
    </row>
    <row r="40" spans="1:6">
      <c r="A40" s="130">
        <v>43916</v>
      </c>
      <c r="B40" s="131">
        <v>0.70674768518518516</v>
      </c>
      <c r="C40" s="132">
        <v>2</v>
      </c>
      <c r="D40" s="133">
        <v>59.6</v>
      </c>
      <c r="E40" s="134">
        <v>119.2</v>
      </c>
      <c r="F40" s="135" t="s">
        <v>24</v>
      </c>
    </row>
    <row r="41" spans="1:6">
      <c r="A41" s="130">
        <v>43916</v>
      </c>
      <c r="B41" s="131">
        <v>0.70674768518518516</v>
      </c>
      <c r="C41" s="132">
        <v>167</v>
      </c>
      <c r="D41" s="133">
        <v>59.6</v>
      </c>
      <c r="E41" s="134">
        <v>9953.2000000000007</v>
      </c>
      <c r="F41" s="135" t="s">
        <v>24</v>
      </c>
    </row>
    <row r="42" spans="1:6">
      <c r="A42" s="130">
        <v>43916</v>
      </c>
      <c r="B42" s="131">
        <v>0.70674768518518516</v>
      </c>
      <c r="C42" s="132">
        <v>125</v>
      </c>
      <c r="D42" s="133">
        <v>59.6</v>
      </c>
      <c r="E42" s="134">
        <v>7450</v>
      </c>
      <c r="F42" s="135" t="s">
        <v>24</v>
      </c>
    </row>
    <row r="43" spans="1:6">
      <c r="A43" s="130">
        <v>43916</v>
      </c>
      <c r="B43" s="131">
        <v>0.70649305555555564</v>
      </c>
      <c r="C43" s="132">
        <v>206</v>
      </c>
      <c r="D43" s="133">
        <v>59.6</v>
      </c>
      <c r="E43" s="134">
        <v>12277.6</v>
      </c>
      <c r="F43" s="135" t="s">
        <v>24</v>
      </c>
    </row>
    <row r="44" spans="1:6">
      <c r="A44" s="130">
        <v>43916</v>
      </c>
      <c r="B44" s="131">
        <v>0.70025462962962959</v>
      </c>
      <c r="C44" s="132">
        <v>74</v>
      </c>
      <c r="D44" s="133">
        <v>59.7</v>
      </c>
      <c r="E44" s="134">
        <v>4417.8</v>
      </c>
      <c r="F44" s="135" t="s">
        <v>24</v>
      </c>
    </row>
    <row r="45" spans="1:6">
      <c r="A45" s="130">
        <v>43916</v>
      </c>
      <c r="B45" s="131">
        <v>0.70025462962962959</v>
      </c>
      <c r="C45" s="132">
        <v>84</v>
      </c>
      <c r="D45" s="133">
        <v>59.7</v>
      </c>
      <c r="E45" s="134">
        <v>5014.8</v>
      </c>
      <c r="F45" s="135" t="s">
        <v>24</v>
      </c>
    </row>
    <row r="46" spans="1:6">
      <c r="A46" s="130">
        <v>43916</v>
      </c>
      <c r="B46" s="131">
        <v>0.70025462962962959</v>
      </c>
      <c r="C46" s="132">
        <v>67</v>
      </c>
      <c r="D46" s="133">
        <v>59.7</v>
      </c>
      <c r="E46" s="134">
        <v>3999.9</v>
      </c>
      <c r="F46" s="135" t="s">
        <v>24</v>
      </c>
    </row>
    <row r="47" spans="1:6">
      <c r="A47" s="130">
        <v>43916</v>
      </c>
      <c r="B47" s="131">
        <v>0.70025462962962959</v>
      </c>
      <c r="C47" s="132">
        <v>50</v>
      </c>
      <c r="D47" s="133">
        <v>59.7</v>
      </c>
      <c r="E47" s="134">
        <v>2985</v>
      </c>
      <c r="F47" s="135" t="s">
        <v>24</v>
      </c>
    </row>
    <row r="48" spans="1:6">
      <c r="A48" s="130">
        <v>43916</v>
      </c>
      <c r="B48" s="131">
        <v>0.70025462962962959</v>
      </c>
      <c r="C48" s="132">
        <v>50</v>
      </c>
      <c r="D48" s="133">
        <v>59.7</v>
      </c>
      <c r="E48" s="134">
        <v>2985</v>
      </c>
      <c r="F48" s="135" t="s">
        <v>24</v>
      </c>
    </row>
    <row r="49" spans="1:6">
      <c r="A49" s="130">
        <v>43916</v>
      </c>
      <c r="B49" s="131">
        <v>0.70025462962962959</v>
      </c>
      <c r="C49" s="132">
        <v>50</v>
      </c>
      <c r="D49" s="133">
        <v>59.7</v>
      </c>
      <c r="E49" s="134">
        <v>2985</v>
      </c>
      <c r="F49" s="135" t="s">
        <v>24</v>
      </c>
    </row>
    <row r="50" spans="1:6">
      <c r="A50" s="130">
        <v>43916</v>
      </c>
      <c r="B50" s="131">
        <v>0.70025462962962959</v>
      </c>
      <c r="C50" s="132">
        <v>125</v>
      </c>
      <c r="D50" s="133">
        <v>59.7</v>
      </c>
      <c r="E50" s="134">
        <v>7462.5</v>
      </c>
      <c r="F50" s="135" t="s">
        <v>24</v>
      </c>
    </row>
    <row r="51" spans="1:6">
      <c r="A51" s="130">
        <v>43916</v>
      </c>
      <c r="B51" s="131">
        <v>0.69686342592592598</v>
      </c>
      <c r="C51" s="132">
        <v>100</v>
      </c>
      <c r="D51" s="133">
        <v>59.7</v>
      </c>
      <c r="E51" s="134">
        <v>5970</v>
      </c>
      <c r="F51" s="135" t="s">
        <v>24</v>
      </c>
    </row>
    <row r="52" spans="1:6">
      <c r="A52" s="130">
        <v>43916</v>
      </c>
      <c r="B52" s="131">
        <v>0.69686342592592598</v>
      </c>
      <c r="C52" s="132">
        <v>400</v>
      </c>
      <c r="D52" s="133">
        <v>59.7</v>
      </c>
      <c r="E52" s="134">
        <v>23880</v>
      </c>
      <c r="F52" s="135" t="s">
        <v>24</v>
      </c>
    </row>
    <row r="53" spans="1:6">
      <c r="A53" s="130">
        <v>43916</v>
      </c>
      <c r="B53" s="131">
        <v>0.69461805555555545</v>
      </c>
      <c r="C53" s="132">
        <v>57</v>
      </c>
      <c r="D53" s="133">
        <v>59.7</v>
      </c>
      <c r="E53" s="134">
        <v>3402.9</v>
      </c>
      <c r="F53" s="135" t="s">
        <v>24</v>
      </c>
    </row>
    <row r="54" spans="1:6">
      <c r="A54" s="130">
        <v>43916</v>
      </c>
      <c r="B54" s="131">
        <v>0.69461805555555545</v>
      </c>
      <c r="C54" s="132">
        <v>443</v>
      </c>
      <c r="D54" s="133">
        <v>59.7</v>
      </c>
      <c r="E54" s="134">
        <v>26447.100000000002</v>
      </c>
      <c r="F54" s="135" t="s">
        <v>24</v>
      </c>
    </row>
    <row r="55" spans="1:6">
      <c r="A55" s="130">
        <v>43916</v>
      </c>
      <c r="B55" s="131">
        <v>0.67822916666666666</v>
      </c>
      <c r="C55" s="132">
        <v>14</v>
      </c>
      <c r="D55" s="133">
        <v>59.3</v>
      </c>
      <c r="E55" s="134">
        <v>830.19999999999993</v>
      </c>
      <c r="F55" s="135" t="s">
        <v>24</v>
      </c>
    </row>
    <row r="56" spans="1:6">
      <c r="A56" s="130">
        <v>43916</v>
      </c>
      <c r="B56" s="131">
        <v>0.67822916666666666</v>
      </c>
      <c r="C56" s="132">
        <v>367</v>
      </c>
      <c r="D56" s="133">
        <v>59.3</v>
      </c>
      <c r="E56" s="134">
        <v>21763.1</v>
      </c>
      <c r="F56" s="135" t="s">
        <v>24</v>
      </c>
    </row>
    <row r="57" spans="1:6">
      <c r="A57" s="130">
        <v>43916</v>
      </c>
      <c r="B57" s="131">
        <v>0.67822916666666666</v>
      </c>
      <c r="C57" s="132">
        <v>55</v>
      </c>
      <c r="D57" s="133">
        <v>59.3</v>
      </c>
      <c r="E57" s="134">
        <v>3261.5</v>
      </c>
      <c r="F57" s="135" t="s">
        <v>24</v>
      </c>
    </row>
    <row r="58" spans="1:6">
      <c r="A58" s="130">
        <v>43916</v>
      </c>
      <c r="B58" s="131">
        <v>0.67807870370370382</v>
      </c>
      <c r="C58" s="132">
        <v>64</v>
      </c>
      <c r="D58" s="133">
        <v>59.22</v>
      </c>
      <c r="E58" s="134">
        <v>3790.08</v>
      </c>
      <c r="F58" s="135" t="s">
        <v>24</v>
      </c>
    </row>
    <row r="59" spans="1:6">
      <c r="A59" s="130">
        <v>43916</v>
      </c>
      <c r="B59" s="131">
        <v>0.65884259259259259</v>
      </c>
      <c r="C59" s="132">
        <v>500</v>
      </c>
      <c r="D59" s="133">
        <v>58.56</v>
      </c>
      <c r="E59" s="134">
        <v>29280</v>
      </c>
      <c r="F59" s="135" t="s">
        <v>24</v>
      </c>
    </row>
    <row r="60" spans="1:6">
      <c r="A60" s="130">
        <v>43916</v>
      </c>
      <c r="B60" s="131">
        <v>0.6584606481481482</v>
      </c>
      <c r="C60" s="132">
        <v>300</v>
      </c>
      <c r="D60" s="133">
        <v>58.7</v>
      </c>
      <c r="E60" s="134">
        <v>17610</v>
      </c>
      <c r="F60" s="135" t="s">
        <v>24</v>
      </c>
    </row>
    <row r="61" spans="1:6">
      <c r="A61" s="130">
        <v>43916</v>
      </c>
      <c r="B61" s="131">
        <v>0.6584606481481482</v>
      </c>
      <c r="C61" s="132">
        <v>200</v>
      </c>
      <c r="D61" s="133">
        <v>58.7</v>
      </c>
      <c r="E61" s="134">
        <v>11740</v>
      </c>
      <c r="F61" s="135" t="s">
        <v>24</v>
      </c>
    </row>
    <row r="62" spans="1:6">
      <c r="A62" s="130">
        <v>43916</v>
      </c>
      <c r="B62" s="131">
        <v>0.65226851851851853</v>
      </c>
      <c r="C62" s="132">
        <v>239</v>
      </c>
      <c r="D62" s="133">
        <v>58.82</v>
      </c>
      <c r="E62" s="134">
        <v>14057.98</v>
      </c>
      <c r="F62" s="135" t="s">
        <v>24</v>
      </c>
    </row>
    <row r="63" spans="1:6">
      <c r="A63" s="130">
        <v>43916</v>
      </c>
      <c r="B63" s="131">
        <v>0.65226851851851853</v>
      </c>
      <c r="C63" s="132">
        <v>81</v>
      </c>
      <c r="D63" s="133">
        <v>58.82</v>
      </c>
      <c r="E63" s="134">
        <v>4764.42</v>
      </c>
      <c r="F63" s="135" t="s">
        <v>24</v>
      </c>
    </row>
    <row r="64" spans="1:6">
      <c r="A64" s="130">
        <v>43916</v>
      </c>
      <c r="B64" s="131">
        <v>0.65226851851851853</v>
      </c>
      <c r="C64" s="132">
        <v>180</v>
      </c>
      <c r="D64" s="133">
        <v>58.82</v>
      </c>
      <c r="E64" s="134">
        <v>10587.6</v>
      </c>
      <c r="F64" s="135" t="s">
        <v>24</v>
      </c>
    </row>
    <row r="65" spans="1:6">
      <c r="A65" s="130">
        <v>43916</v>
      </c>
      <c r="B65" s="131">
        <v>0.63840277777777776</v>
      </c>
      <c r="C65" s="132">
        <v>65</v>
      </c>
      <c r="D65" s="133">
        <v>58.86</v>
      </c>
      <c r="E65" s="134">
        <v>3825.9</v>
      </c>
      <c r="F65" s="135" t="s">
        <v>24</v>
      </c>
    </row>
    <row r="66" spans="1:6">
      <c r="A66" s="130">
        <v>43916</v>
      </c>
      <c r="B66" s="131">
        <v>0.63840277777777776</v>
      </c>
      <c r="C66" s="132">
        <v>200</v>
      </c>
      <c r="D66" s="133">
        <v>58.86</v>
      </c>
      <c r="E66" s="134">
        <v>11772</v>
      </c>
      <c r="F66" s="135" t="s">
        <v>24</v>
      </c>
    </row>
    <row r="67" spans="1:6">
      <c r="A67" s="130">
        <v>43916</v>
      </c>
      <c r="B67" s="131">
        <v>0.63840277777777776</v>
      </c>
      <c r="C67" s="132">
        <v>110</v>
      </c>
      <c r="D67" s="133">
        <v>58.86</v>
      </c>
      <c r="E67" s="134">
        <v>6474.6</v>
      </c>
      <c r="F67" s="135" t="s">
        <v>24</v>
      </c>
    </row>
    <row r="68" spans="1:6">
      <c r="A68" s="130">
        <v>43916</v>
      </c>
      <c r="B68" s="131">
        <v>0.63840277777777776</v>
      </c>
      <c r="C68" s="132">
        <v>125</v>
      </c>
      <c r="D68" s="133">
        <v>58.86</v>
      </c>
      <c r="E68" s="134">
        <v>7357.5</v>
      </c>
      <c r="F68" s="135" t="s">
        <v>24</v>
      </c>
    </row>
    <row r="69" spans="1:6">
      <c r="A69" s="130">
        <v>43916</v>
      </c>
      <c r="B69" s="131">
        <v>0.6336342592592592</v>
      </c>
      <c r="C69" s="132">
        <v>500</v>
      </c>
      <c r="D69" s="133">
        <v>58.8</v>
      </c>
      <c r="E69" s="134">
        <v>29400</v>
      </c>
      <c r="F69" s="135" t="s">
        <v>24</v>
      </c>
    </row>
    <row r="70" spans="1:6">
      <c r="A70" s="130">
        <v>43916</v>
      </c>
      <c r="B70" s="131">
        <v>0.62020833333333325</v>
      </c>
      <c r="C70" s="132">
        <v>371</v>
      </c>
      <c r="D70" s="133">
        <v>58.92</v>
      </c>
      <c r="E70" s="134">
        <v>21859.32</v>
      </c>
      <c r="F70" s="135" t="s">
        <v>24</v>
      </c>
    </row>
    <row r="71" spans="1:6">
      <c r="A71" s="130">
        <v>43916</v>
      </c>
      <c r="B71" s="131">
        <v>0.62020833333333325</v>
      </c>
      <c r="C71" s="132">
        <v>51</v>
      </c>
      <c r="D71" s="133">
        <v>58.92</v>
      </c>
      <c r="E71" s="134">
        <v>3004.92</v>
      </c>
      <c r="F71" s="135" t="s">
        <v>24</v>
      </c>
    </row>
    <row r="72" spans="1:6">
      <c r="A72" s="130">
        <v>43916</v>
      </c>
      <c r="B72" s="131">
        <v>0.62020833333333325</v>
      </c>
      <c r="C72" s="132">
        <v>78</v>
      </c>
      <c r="D72" s="133">
        <v>58.92</v>
      </c>
      <c r="E72" s="134">
        <v>4595.76</v>
      </c>
      <c r="F72" s="135" t="s">
        <v>24</v>
      </c>
    </row>
    <row r="73" spans="1:6">
      <c r="A73" s="130">
        <v>43916</v>
      </c>
      <c r="B73" s="131">
        <v>0.56319444444444444</v>
      </c>
      <c r="C73" s="132">
        <v>229</v>
      </c>
      <c r="D73" s="133">
        <v>57.48</v>
      </c>
      <c r="E73" s="134">
        <v>13162.92</v>
      </c>
      <c r="F73" s="135" t="s">
        <v>24</v>
      </c>
    </row>
    <row r="74" spans="1:6">
      <c r="A74" s="130">
        <v>43916</v>
      </c>
      <c r="B74" s="131">
        <v>0.56319444444444444</v>
      </c>
      <c r="C74" s="132">
        <v>271</v>
      </c>
      <c r="D74" s="133">
        <v>57.48</v>
      </c>
      <c r="E74" s="134">
        <v>15577.08</v>
      </c>
      <c r="F74" s="135" t="s">
        <v>24</v>
      </c>
    </row>
    <row r="75" spans="1:6">
      <c r="A75" s="130">
        <v>43916</v>
      </c>
      <c r="B75" s="131">
        <v>0.55892361111111111</v>
      </c>
      <c r="C75" s="132">
        <v>500</v>
      </c>
      <c r="D75" s="133">
        <v>57.18</v>
      </c>
      <c r="E75" s="134">
        <v>28590</v>
      </c>
      <c r="F75" s="135" t="s">
        <v>24</v>
      </c>
    </row>
    <row r="76" spans="1:6">
      <c r="A76" s="130">
        <v>43916</v>
      </c>
      <c r="B76" s="131">
        <v>0.54451388888888885</v>
      </c>
      <c r="C76" s="132">
        <v>133</v>
      </c>
      <c r="D76" s="133">
        <v>57.14</v>
      </c>
      <c r="E76" s="134">
        <v>7599.62</v>
      </c>
      <c r="F76" s="135" t="s">
        <v>24</v>
      </c>
    </row>
    <row r="77" spans="1:6">
      <c r="A77" s="130">
        <v>43916</v>
      </c>
      <c r="B77" s="131">
        <v>0.54451388888888885</v>
      </c>
      <c r="C77" s="132">
        <v>62</v>
      </c>
      <c r="D77" s="133">
        <v>57.14</v>
      </c>
      <c r="E77" s="134">
        <v>3542.68</v>
      </c>
      <c r="F77" s="135" t="s">
        <v>24</v>
      </c>
    </row>
    <row r="78" spans="1:6">
      <c r="A78" s="130">
        <v>43916</v>
      </c>
      <c r="B78" s="131">
        <v>0.54451388888888885</v>
      </c>
      <c r="C78" s="132">
        <v>180</v>
      </c>
      <c r="D78" s="133">
        <v>57.14</v>
      </c>
      <c r="E78" s="134">
        <v>10285.200000000001</v>
      </c>
      <c r="F78" s="135" t="s">
        <v>24</v>
      </c>
    </row>
    <row r="79" spans="1:6">
      <c r="A79" s="130">
        <v>43916</v>
      </c>
      <c r="B79" s="131">
        <v>0.54451388888888885</v>
      </c>
      <c r="C79" s="132">
        <v>125</v>
      </c>
      <c r="D79" s="133">
        <v>57.14</v>
      </c>
      <c r="E79" s="134">
        <v>7142.5</v>
      </c>
      <c r="F79" s="135" t="s">
        <v>24</v>
      </c>
    </row>
    <row r="80" spans="1:6">
      <c r="A80" s="130">
        <v>43916</v>
      </c>
      <c r="B80" s="131">
        <v>0.54372685185185199</v>
      </c>
      <c r="C80" s="132">
        <v>500</v>
      </c>
      <c r="D80" s="133">
        <v>57.32</v>
      </c>
      <c r="E80" s="134">
        <v>28660</v>
      </c>
      <c r="F80" s="135" t="s">
        <v>24</v>
      </c>
    </row>
    <row r="81" spans="1:6">
      <c r="A81" s="130">
        <v>43916</v>
      </c>
      <c r="B81" s="131">
        <v>0.5411921296296297</v>
      </c>
      <c r="C81" s="132">
        <v>43</v>
      </c>
      <c r="D81" s="133">
        <v>57.46</v>
      </c>
      <c r="E81" s="134">
        <v>2470.7800000000002</v>
      </c>
      <c r="F81" s="135" t="s">
        <v>24</v>
      </c>
    </row>
    <row r="82" spans="1:6">
      <c r="A82" s="130">
        <v>43916</v>
      </c>
      <c r="B82" s="131">
        <v>0.54027777777777775</v>
      </c>
      <c r="C82" s="132">
        <v>147</v>
      </c>
      <c r="D82" s="133">
        <v>57.46</v>
      </c>
      <c r="E82" s="134">
        <v>8446.6200000000008</v>
      </c>
      <c r="F82" s="135" t="s">
        <v>24</v>
      </c>
    </row>
    <row r="83" spans="1:6">
      <c r="A83" s="130">
        <v>43916</v>
      </c>
      <c r="B83" s="131">
        <v>0.54027777777777775</v>
      </c>
      <c r="C83" s="132">
        <v>125</v>
      </c>
      <c r="D83" s="133">
        <v>57.46</v>
      </c>
      <c r="E83" s="134">
        <v>7182.5</v>
      </c>
      <c r="F83" s="135" t="s">
        <v>24</v>
      </c>
    </row>
    <row r="84" spans="1:6">
      <c r="A84" s="130">
        <v>43916</v>
      </c>
      <c r="B84" s="131">
        <v>0.54027777777777775</v>
      </c>
      <c r="C84" s="132">
        <v>185</v>
      </c>
      <c r="D84" s="133">
        <v>57.46</v>
      </c>
      <c r="E84" s="134">
        <v>10630.1</v>
      </c>
      <c r="F84" s="135" t="s">
        <v>24</v>
      </c>
    </row>
    <row r="85" spans="1:6">
      <c r="A85" s="130">
        <v>43916</v>
      </c>
      <c r="B85" s="131">
        <v>0.53863425925925923</v>
      </c>
      <c r="C85" s="132">
        <v>194</v>
      </c>
      <c r="D85" s="133">
        <v>57.44</v>
      </c>
      <c r="E85" s="134">
        <v>11143.359999999999</v>
      </c>
      <c r="F85" s="135" t="s">
        <v>24</v>
      </c>
    </row>
    <row r="86" spans="1:6">
      <c r="A86" s="130">
        <v>43916</v>
      </c>
      <c r="B86" s="131">
        <v>0.53863425925925923</v>
      </c>
      <c r="C86" s="132">
        <v>306</v>
      </c>
      <c r="D86" s="133">
        <v>57.44</v>
      </c>
      <c r="E86" s="134">
        <v>17576.64</v>
      </c>
      <c r="F86" s="135" t="s">
        <v>24</v>
      </c>
    </row>
    <row r="87" spans="1:6">
      <c r="A87" s="130">
        <v>43916</v>
      </c>
      <c r="B87" s="131">
        <v>0.53714120370370366</v>
      </c>
      <c r="C87" s="132">
        <v>76</v>
      </c>
      <c r="D87" s="133">
        <v>57.52</v>
      </c>
      <c r="E87" s="134">
        <v>4371.5200000000004</v>
      </c>
      <c r="F87" s="135" t="s">
        <v>24</v>
      </c>
    </row>
    <row r="88" spans="1:6">
      <c r="A88" s="130">
        <v>43916</v>
      </c>
      <c r="B88" s="131">
        <v>0.53714120370370366</v>
      </c>
      <c r="C88" s="132">
        <v>62</v>
      </c>
      <c r="D88" s="133">
        <v>57.52</v>
      </c>
      <c r="E88" s="134">
        <v>3566.2400000000002</v>
      </c>
      <c r="F88" s="135" t="s">
        <v>24</v>
      </c>
    </row>
    <row r="89" spans="1:6">
      <c r="A89" s="130">
        <v>43916</v>
      </c>
      <c r="B89" s="131">
        <v>0.53714120370370366</v>
      </c>
      <c r="C89" s="132">
        <v>112</v>
      </c>
      <c r="D89" s="133">
        <v>57.52</v>
      </c>
      <c r="E89" s="134">
        <v>6442.2400000000007</v>
      </c>
      <c r="F89" s="135" t="s">
        <v>24</v>
      </c>
    </row>
    <row r="90" spans="1:6">
      <c r="A90" s="130">
        <v>43916</v>
      </c>
      <c r="B90" s="131">
        <v>0.53714120370370366</v>
      </c>
      <c r="C90" s="132">
        <v>125</v>
      </c>
      <c r="D90" s="133">
        <v>57.52</v>
      </c>
      <c r="E90" s="134">
        <v>7190</v>
      </c>
      <c r="F90" s="135" t="s">
        <v>24</v>
      </c>
    </row>
    <row r="91" spans="1:6">
      <c r="A91" s="130">
        <v>43916</v>
      </c>
      <c r="B91" s="131">
        <v>0.53714120370370366</v>
      </c>
      <c r="C91" s="132">
        <v>125</v>
      </c>
      <c r="D91" s="133">
        <v>57.5</v>
      </c>
      <c r="E91" s="134">
        <v>7187.5</v>
      </c>
      <c r="F91" s="135" t="s">
        <v>24</v>
      </c>
    </row>
    <row r="92" spans="1:6">
      <c r="A92" s="130">
        <v>43916</v>
      </c>
      <c r="B92" s="131">
        <v>0.52277777777777779</v>
      </c>
      <c r="C92" s="132">
        <v>178</v>
      </c>
      <c r="D92" s="133">
        <v>57.62</v>
      </c>
      <c r="E92" s="134">
        <v>10256.359999999999</v>
      </c>
      <c r="F92" s="135" t="s">
        <v>24</v>
      </c>
    </row>
    <row r="93" spans="1:6">
      <c r="A93" s="130">
        <v>43916</v>
      </c>
      <c r="B93" s="131">
        <v>0.52196759259259262</v>
      </c>
      <c r="C93" s="132">
        <v>379</v>
      </c>
      <c r="D93" s="133">
        <v>57.62</v>
      </c>
      <c r="E93" s="134">
        <v>21837.98</v>
      </c>
      <c r="F93" s="135" t="s">
        <v>24</v>
      </c>
    </row>
    <row r="94" spans="1:6">
      <c r="A94" s="130">
        <v>43916</v>
      </c>
      <c r="B94" s="131">
        <v>0.52179398148148148</v>
      </c>
      <c r="C94" s="132">
        <v>154</v>
      </c>
      <c r="D94" s="133">
        <v>57.62</v>
      </c>
      <c r="E94" s="134">
        <v>8873.48</v>
      </c>
      <c r="F94" s="135" t="s">
        <v>24</v>
      </c>
    </row>
    <row r="95" spans="1:6">
      <c r="A95" s="130">
        <v>43916</v>
      </c>
      <c r="B95" s="131">
        <v>0.52179398148148148</v>
      </c>
      <c r="C95" s="132">
        <v>164</v>
      </c>
      <c r="D95" s="133">
        <v>57.62</v>
      </c>
      <c r="E95" s="134">
        <v>9449.68</v>
      </c>
      <c r="F95" s="135" t="s">
        <v>24</v>
      </c>
    </row>
    <row r="96" spans="1:6">
      <c r="A96" s="130">
        <v>43916</v>
      </c>
      <c r="B96" s="131">
        <v>0.52179398148148148</v>
      </c>
      <c r="C96" s="132">
        <v>125</v>
      </c>
      <c r="D96" s="133">
        <v>57.62</v>
      </c>
      <c r="E96" s="134">
        <v>7202.5</v>
      </c>
      <c r="F96" s="135" t="s">
        <v>24</v>
      </c>
    </row>
    <row r="97" spans="1:6">
      <c r="A97" s="130">
        <v>43916</v>
      </c>
      <c r="B97" s="131">
        <v>0.51473379629629623</v>
      </c>
      <c r="C97" s="132">
        <v>13</v>
      </c>
      <c r="D97" s="133">
        <v>57.8</v>
      </c>
      <c r="E97" s="134">
        <v>751.4</v>
      </c>
      <c r="F97" s="135" t="s">
        <v>24</v>
      </c>
    </row>
    <row r="98" spans="1:6">
      <c r="A98" s="130">
        <v>43916</v>
      </c>
      <c r="B98" s="131">
        <v>0.51473379629629623</v>
      </c>
      <c r="C98" s="132">
        <v>125</v>
      </c>
      <c r="D98" s="133">
        <v>57.8</v>
      </c>
      <c r="E98" s="134">
        <v>7225</v>
      </c>
      <c r="F98" s="135" t="s">
        <v>24</v>
      </c>
    </row>
    <row r="99" spans="1:6">
      <c r="A99" s="130">
        <v>43916</v>
      </c>
      <c r="B99" s="131">
        <v>0.51473379629629623</v>
      </c>
      <c r="C99" s="132">
        <v>112</v>
      </c>
      <c r="D99" s="133">
        <v>57.8</v>
      </c>
      <c r="E99" s="134">
        <v>6473.5999999999995</v>
      </c>
      <c r="F99" s="135" t="s">
        <v>24</v>
      </c>
    </row>
    <row r="100" spans="1:6">
      <c r="A100" s="130">
        <v>43916</v>
      </c>
      <c r="B100" s="131">
        <v>0.51458333333333328</v>
      </c>
      <c r="C100" s="132">
        <v>24</v>
      </c>
      <c r="D100" s="133">
        <v>57.82</v>
      </c>
      <c r="E100" s="134">
        <v>1387.68</v>
      </c>
      <c r="F100" s="135" t="s">
        <v>24</v>
      </c>
    </row>
    <row r="101" spans="1:6">
      <c r="A101" s="130">
        <v>43916</v>
      </c>
      <c r="B101" s="131">
        <v>0.51458333333333328</v>
      </c>
      <c r="C101" s="132">
        <v>25</v>
      </c>
      <c r="D101" s="133">
        <v>57.82</v>
      </c>
      <c r="E101" s="134">
        <v>1445.5</v>
      </c>
      <c r="F101" s="135" t="s">
        <v>24</v>
      </c>
    </row>
    <row r="102" spans="1:6">
      <c r="A102" s="130">
        <v>43916</v>
      </c>
      <c r="B102" s="131">
        <v>0.51458333333333328</v>
      </c>
      <c r="C102" s="132">
        <v>65</v>
      </c>
      <c r="D102" s="133">
        <v>57.82</v>
      </c>
      <c r="E102" s="134">
        <v>3758.3</v>
      </c>
      <c r="F102" s="135" t="s">
        <v>24</v>
      </c>
    </row>
    <row r="103" spans="1:6">
      <c r="A103" s="130">
        <v>43916</v>
      </c>
      <c r="B103" s="131">
        <v>0.51458333333333328</v>
      </c>
      <c r="C103" s="132">
        <v>125</v>
      </c>
      <c r="D103" s="133">
        <v>57.82</v>
      </c>
      <c r="E103" s="134">
        <v>7227.5</v>
      </c>
      <c r="F103" s="135" t="s">
        <v>24</v>
      </c>
    </row>
    <row r="104" spans="1:6">
      <c r="A104" s="130">
        <v>43916</v>
      </c>
      <c r="B104" s="131">
        <v>0.51458333333333328</v>
      </c>
      <c r="C104" s="132">
        <v>64</v>
      </c>
      <c r="D104" s="133">
        <v>57.8</v>
      </c>
      <c r="E104" s="134">
        <v>3699.2</v>
      </c>
      <c r="F104" s="135" t="s">
        <v>24</v>
      </c>
    </row>
    <row r="105" spans="1:6">
      <c r="A105" s="130">
        <v>43916</v>
      </c>
      <c r="B105" s="131">
        <v>0.51458333333333328</v>
      </c>
      <c r="C105" s="132">
        <v>154</v>
      </c>
      <c r="D105" s="133">
        <v>57.8</v>
      </c>
      <c r="E105" s="134">
        <v>8901.1999999999989</v>
      </c>
      <c r="F105" s="135" t="s">
        <v>24</v>
      </c>
    </row>
    <row r="106" spans="1:6">
      <c r="A106" s="130">
        <v>43916</v>
      </c>
      <c r="B106" s="131">
        <v>0.51458333333333328</v>
      </c>
      <c r="C106" s="132">
        <v>56</v>
      </c>
      <c r="D106" s="133">
        <v>57.8</v>
      </c>
      <c r="E106" s="134">
        <v>3236.7999999999997</v>
      </c>
      <c r="F106" s="135" t="s">
        <v>24</v>
      </c>
    </row>
    <row r="107" spans="1:6">
      <c r="A107" s="130">
        <v>43916</v>
      </c>
      <c r="B107" s="131">
        <v>0.51458333333333328</v>
      </c>
      <c r="C107" s="132">
        <v>112</v>
      </c>
      <c r="D107" s="133">
        <v>57.8</v>
      </c>
      <c r="E107" s="134">
        <v>6473.5999999999995</v>
      </c>
      <c r="F107" s="135" t="s">
        <v>24</v>
      </c>
    </row>
    <row r="108" spans="1:6">
      <c r="A108" s="130">
        <v>43916</v>
      </c>
      <c r="B108" s="131">
        <v>0.51458333333333328</v>
      </c>
      <c r="C108" s="132">
        <v>125</v>
      </c>
      <c r="D108" s="133">
        <v>57.8</v>
      </c>
      <c r="E108" s="134">
        <v>7225</v>
      </c>
      <c r="F108" s="135" t="s">
        <v>24</v>
      </c>
    </row>
    <row r="109" spans="1:6">
      <c r="A109" s="130">
        <v>43916</v>
      </c>
      <c r="B109" s="131">
        <v>0.5033333333333333</v>
      </c>
      <c r="C109" s="132">
        <v>148</v>
      </c>
      <c r="D109" s="133">
        <v>57.76</v>
      </c>
      <c r="E109" s="134">
        <v>8548.48</v>
      </c>
      <c r="F109" s="135" t="s">
        <v>24</v>
      </c>
    </row>
    <row r="110" spans="1:6">
      <c r="A110" s="130">
        <v>43916</v>
      </c>
      <c r="B110" s="131">
        <v>0.50326388888888884</v>
      </c>
      <c r="C110" s="132">
        <v>66</v>
      </c>
      <c r="D110" s="133">
        <v>57.7</v>
      </c>
      <c r="E110" s="134">
        <v>3808.2000000000003</v>
      </c>
      <c r="F110" s="135" t="s">
        <v>24</v>
      </c>
    </row>
    <row r="111" spans="1:6">
      <c r="A111" s="130">
        <v>43916</v>
      </c>
      <c r="B111" s="131">
        <v>0.50326388888888884</v>
      </c>
      <c r="C111" s="132">
        <v>125</v>
      </c>
      <c r="D111" s="133">
        <v>57.7</v>
      </c>
      <c r="E111" s="134">
        <v>7212.5</v>
      </c>
      <c r="F111" s="135" t="s">
        <v>24</v>
      </c>
    </row>
    <row r="112" spans="1:6">
      <c r="A112" s="130">
        <v>43916</v>
      </c>
      <c r="B112" s="131">
        <v>0.50326388888888884</v>
      </c>
      <c r="C112" s="132">
        <v>161</v>
      </c>
      <c r="D112" s="133">
        <v>57.7</v>
      </c>
      <c r="E112" s="134">
        <v>9289.7000000000007</v>
      </c>
      <c r="F112" s="135" t="s">
        <v>24</v>
      </c>
    </row>
    <row r="113" spans="1:6">
      <c r="A113" s="130">
        <v>43916</v>
      </c>
      <c r="B113" s="131">
        <v>0.50201388888888887</v>
      </c>
      <c r="C113" s="132">
        <v>336</v>
      </c>
      <c r="D113" s="133">
        <v>57.76</v>
      </c>
      <c r="E113" s="134">
        <v>19407.36</v>
      </c>
      <c r="F113" s="135" t="s">
        <v>24</v>
      </c>
    </row>
    <row r="114" spans="1:6">
      <c r="A114" s="130">
        <v>43916</v>
      </c>
      <c r="B114" s="131">
        <v>0.50201388888888887</v>
      </c>
      <c r="C114" s="132">
        <v>164</v>
      </c>
      <c r="D114" s="133">
        <v>57.76</v>
      </c>
      <c r="E114" s="134">
        <v>9472.64</v>
      </c>
      <c r="F114" s="135" t="s">
        <v>24</v>
      </c>
    </row>
    <row r="115" spans="1:6">
      <c r="A115" s="130">
        <v>43916</v>
      </c>
      <c r="B115" s="131">
        <v>0.49851851851851853</v>
      </c>
      <c r="C115" s="132">
        <v>99</v>
      </c>
      <c r="D115" s="133">
        <v>57.96</v>
      </c>
      <c r="E115" s="134">
        <v>5738.04</v>
      </c>
      <c r="F115" s="135" t="s">
        <v>24</v>
      </c>
    </row>
    <row r="116" spans="1:6">
      <c r="A116" s="130">
        <v>43916</v>
      </c>
      <c r="B116" s="131">
        <v>0.49851851851851853</v>
      </c>
      <c r="C116" s="132">
        <v>164</v>
      </c>
      <c r="D116" s="133">
        <v>57.96</v>
      </c>
      <c r="E116" s="134">
        <v>9505.44</v>
      </c>
      <c r="F116" s="135" t="s">
        <v>24</v>
      </c>
    </row>
    <row r="117" spans="1:6">
      <c r="A117" s="130">
        <v>43916</v>
      </c>
      <c r="B117" s="131">
        <v>0.49851851851851853</v>
      </c>
      <c r="C117" s="132">
        <v>112</v>
      </c>
      <c r="D117" s="133">
        <v>57.96</v>
      </c>
      <c r="E117" s="134">
        <v>6491.52</v>
      </c>
      <c r="F117" s="135" t="s">
        <v>24</v>
      </c>
    </row>
    <row r="118" spans="1:6">
      <c r="A118" s="130">
        <v>43916</v>
      </c>
      <c r="B118" s="131">
        <v>0.49851851851851853</v>
      </c>
      <c r="C118" s="132">
        <v>125</v>
      </c>
      <c r="D118" s="133">
        <v>57.96</v>
      </c>
      <c r="E118" s="134">
        <v>7245</v>
      </c>
      <c r="F118" s="135" t="s">
        <v>24</v>
      </c>
    </row>
    <row r="119" spans="1:6">
      <c r="A119" s="130">
        <v>43916</v>
      </c>
      <c r="B119" s="131">
        <v>0.49517361111111113</v>
      </c>
      <c r="C119" s="132">
        <v>500</v>
      </c>
      <c r="D119" s="133">
        <v>58</v>
      </c>
      <c r="E119" s="134">
        <v>29000</v>
      </c>
      <c r="F119" s="135" t="s">
        <v>24</v>
      </c>
    </row>
    <row r="120" spans="1:6">
      <c r="A120" s="130">
        <v>43916</v>
      </c>
      <c r="B120" s="131">
        <v>0.47822916666666665</v>
      </c>
      <c r="C120" s="132">
        <v>99</v>
      </c>
      <c r="D120" s="133">
        <v>57.68</v>
      </c>
      <c r="E120" s="134">
        <v>5710.32</v>
      </c>
      <c r="F120" s="135" t="s">
        <v>24</v>
      </c>
    </row>
    <row r="121" spans="1:6">
      <c r="A121" s="130">
        <v>43916</v>
      </c>
      <c r="B121" s="131">
        <v>0.47822916666666665</v>
      </c>
      <c r="C121" s="132">
        <v>52</v>
      </c>
      <c r="D121" s="133">
        <v>57.68</v>
      </c>
      <c r="E121" s="134">
        <v>2999.36</v>
      </c>
      <c r="F121" s="135" t="s">
        <v>24</v>
      </c>
    </row>
    <row r="122" spans="1:6">
      <c r="A122" s="130">
        <v>43916</v>
      </c>
      <c r="B122" s="131">
        <v>0.47822916666666665</v>
      </c>
      <c r="C122" s="132">
        <v>163</v>
      </c>
      <c r="D122" s="133">
        <v>57.68</v>
      </c>
      <c r="E122" s="134">
        <v>9401.84</v>
      </c>
      <c r="F122" s="135" t="s">
        <v>24</v>
      </c>
    </row>
    <row r="123" spans="1:6">
      <c r="A123" s="130">
        <v>43916</v>
      </c>
      <c r="B123" s="131">
        <v>0.47822916666666665</v>
      </c>
      <c r="C123" s="132">
        <v>61</v>
      </c>
      <c r="D123" s="133">
        <v>57.68</v>
      </c>
      <c r="E123" s="134">
        <v>3518.48</v>
      </c>
      <c r="F123" s="135" t="s">
        <v>24</v>
      </c>
    </row>
    <row r="124" spans="1:6">
      <c r="A124" s="130">
        <v>43916</v>
      </c>
      <c r="B124" s="131">
        <v>0.47822916666666665</v>
      </c>
      <c r="C124" s="132">
        <v>125</v>
      </c>
      <c r="D124" s="133">
        <v>57.68</v>
      </c>
      <c r="E124" s="134">
        <v>7210</v>
      </c>
      <c r="F124" s="135" t="s">
        <v>24</v>
      </c>
    </row>
    <row r="125" spans="1:6">
      <c r="A125" s="130">
        <v>43916</v>
      </c>
      <c r="B125" s="131">
        <v>0.47243055555555552</v>
      </c>
      <c r="C125" s="132">
        <v>183</v>
      </c>
      <c r="D125" s="133">
        <v>57.78</v>
      </c>
      <c r="E125" s="134">
        <v>10573.74</v>
      </c>
      <c r="F125" s="135" t="s">
        <v>24</v>
      </c>
    </row>
    <row r="126" spans="1:6">
      <c r="A126" s="130">
        <v>43916</v>
      </c>
      <c r="B126" s="131">
        <v>0.47243055555555552</v>
      </c>
      <c r="C126" s="132">
        <v>317</v>
      </c>
      <c r="D126" s="133">
        <v>57.78</v>
      </c>
      <c r="E126" s="134">
        <v>18316.260000000002</v>
      </c>
      <c r="F126" s="135" t="s">
        <v>24</v>
      </c>
    </row>
    <row r="127" spans="1:6">
      <c r="A127" s="130">
        <v>43916</v>
      </c>
      <c r="B127" s="131">
        <v>0.47052083333333333</v>
      </c>
      <c r="C127" s="132">
        <v>28</v>
      </c>
      <c r="D127" s="133">
        <v>57.9</v>
      </c>
      <c r="E127" s="134">
        <v>1621.2</v>
      </c>
      <c r="F127" s="135" t="s">
        <v>24</v>
      </c>
    </row>
    <row r="128" spans="1:6">
      <c r="A128" s="130">
        <v>43916</v>
      </c>
      <c r="B128" s="131">
        <v>0.47052083333333333</v>
      </c>
      <c r="C128" s="132">
        <v>472</v>
      </c>
      <c r="D128" s="133">
        <v>57.9</v>
      </c>
      <c r="E128" s="134">
        <v>27328.799999999999</v>
      </c>
      <c r="F128" s="135" t="s">
        <v>24</v>
      </c>
    </row>
    <row r="129" spans="1:6">
      <c r="A129" s="130">
        <v>43916</v>
      </c>
      <c r="B129" s="131">
        <v>0.45195601851851852</v>
      </c>
      <c r="C129" s="132">
        <v>49</v>
      </c>
      <c r="D129" s="133">
        <v>57.76</v>
      </c>
      <c r="E129" s="134">
        <v>2830.24</v>
      </c>
      <c r="F129" s="135" t="s">
        <v>24</v>
      </c>
    </row>
    <row r="130" spans="1:6">
      <c r="A130" s="130">
        <v>43916</v>
      </c>
      <c r="B130" s="131">
        <v>0.45195601851851852</v>
      </c>
      <c r="C130" s="132">
        <v>207</v>
      </c>
      <c r="D130" s="133">
        <v>57.76</v>
      </c>
      <c r="E130" s="134">
        <v>11956.32</v>
      </c>
      <c r="F130" s="135" t="s">
        <v>24</v>
      </c>
    </row>
    <row r="131" spans="1:6">
      <c r="A131" s="130">
        <v>43916</v>
      </c>
      <c r="B131" s="131">
        <v>0.45195601851851852</v>
      </c>
      <c r="C131" s="132">
        <v>65</v>
      </c>
      <c r="D131" s="133">
        <v>57.76</v>
      </c>
      <c r="E131" s="134">
        <v>3754.4</v>
      </c>
      <c r="F131" s="135" t="s">
        <v>24</v>
      </c>
    </row>
    <row r="132" spans="1:6">
      <c r="A132" s="130">
        <v>43916</v>
      </c>
      <c r="B132" s="131">
        <v>0.45195601851851852</v>
      </c>
      <c r="C132" s="132">
        <v>50</v>
      </c>
      <c r="D132" s="133">
        <v>57.76</v>
      </c>
      <c r="E132" s="134">
        <v>2888</v>
      </c>
      <c r="F132" s="135" t="s">
        <v>24</v>
      </c>
    </row>
    <row r="133" spans="1:6">
      <c r="A133" s="130">
        <v>43916</v>
      </c>
      <c r="B133" s="131">
        <v>0.45195601851851852</v>
      </c>
      <c r="C133" s="132">
        <v>129</v>
      </c>
      <c r="D133" s="133">
        <v>57.76</v>
      </c>
      <c r="E133" s="134">
        <v>7451.04</v>
      </c>
      <c r="F133" s="135" t="s">
        <v>24</v>
      </c>
    </row>
    <row r="134" spans="1:6">
      <c r="A134" s="130">
        <v>43916</v>
      </c>
      <c r="B134" s="131">
        <v>0.4494097222222222</v>
      </c>
      <c r="C134" s="132">
        <v>11</v>
      </c>
      <c r="D134" s="133">
        <v>57.76</v>
      </c>
      <c r="E134" s="134">
        <v>635.36</v>
      </c>
      <c r="F134" s="135" t="s">
        <v>24</v>
      </c>
    </row>
    <row r="135" spans="1:6">
      <c r="A135" s="130">
        <v>43916</v>
      </c>
      <c r="B135" s="131">
        <v>0.4494097222222222</v>
      </c>
      <c r="C135" s="132">
        <v>542</v>
      </c>
      <c r="D135" s="133">
        <v>57.76</v>
      </c>
      <c r="E135" s="134">
        <v>31305.919999999998</v>
      </c>
      <c r="F135" s="135" t="s">
        <v>24</v>
      </c>
    </row>
    <row r="136" spans="1:6">
      <c r="A136" s="130">
        <v>43916</v>
      </c>
      <c r="B136" s="131">
        <v>0.4494097222222222</v>
      </c>
      <c r="C136" s="132">
        <v>28</v>
      </c>
      <c r="D136" s="133">
        <v>57.76</v>
      </c>
      <c r="E136" s="134">
        <v>1617.28</v>
      </c>
      <c r="F136" s="135" t="s">
        <v>24</v>
      </c>
    </row>
    <row r="137" spans="1:6">
      <c r="A137" s="130">
        <v>43916</v>
      </c>
      <c r="B137" s="131">
        <v>0.4494097222222222</v>
      </c>
      <c r="C137" s="132">
        <v>125</v>
      </c>
      <c r="D137" s="133">
        <v>57.76</v>
      </c>
      <c r="E137" s="134">
        <v>7220</v>
      </c>
      <c r="F137" s="135" t="s">
        <v>24</v>
      </c>
    </row>
    <row r="138" spans="1:6">
      <c r="A138" s="130">
        <v>43916</v>
      </c>
      <c r="B138" s="131">
        <v>0.44936342592592587</v>
      </c>
      <c r="C138" s="132">
        <v>169</v>
      </c>
      <c r="D138" s="133">
        <v>57.72</v>
      </c>
      <c r="E138" s="134">
        <v>9754.68</v>
      </c>
      <c r="F138" s="135" t="s">
        <v>24</v>
      </c>
    </row>
    <row r="139" spans="1:6">
      <c r="A139" s="130">
        <v>43916</v>
      </c>
      <c r="B139" s="131">
        <v>0.44936342592592587</v>
      </c>
      <c r="C139" s="132">
        <v>125</v>
      </c>
      <c r="D139" s="133">
        <v>57.72</v>
      </c>
      <c r="E139" s="134">
        <v>7215</v>
      </c>
      <c r="F139" s="135" t="s">
        <v>24</v>
      </c>
    </row>
    <row r="140" spans="1:6">
      <c r="A140" s="130">
        <v>43916</v>
      </c>
      <c r="B140" s="131">
        <v>0.43793981481481481</v>
      </c>
      <c r="C140" s="132">
        <v>500</v>
      </c>
      <c r="D140" s="133">
        <v>57.84</v>
      </c>
      <c r="E140" s="134">
        <v>28920</v>
      </c>
      <c r="F140" s="135" t="s">
        <v>24</v>
      </c>
    </row>
    <row r="141" spans="1:6">
      <c r="A141" s="130">
        <v>43916</v>
      </c>
      <c r="B141" s="131">
        <v>0.43699074074074074</v>
      </c>
      <c r="C141" s="132">
        <v>400</v>
      </c>
      <c r="D141" s="133">
        <v>57.96</v>
      </c>
      <c r="E141" s="134">
        <v>23184</v>
      </c>
      <c r="F141" s="135" t="s">
        <v>24</v>
      </c>
    </row>
    <row r="142" spans="1:6">
      <c r="A142" s="130">
        <v>43916</v>
      </c>
      <c r="B142" s="131">
        <v>0.43699074074074074</v>
      </c>
      <c r="C142" s="132">
        <v>100</v>
      </c>
      <c r="D142" s="133">
        <v>57.96</v>
      </c>
      <c r="E142" s="134">
        <v>5796</v>
      </c>
      <c r="F142" s="135" t="s">
        <v>24</v>
      </c>
    </row>
    <row r="143" spans="1:6">
      <c r="A143" s="130">
        <v>43916</v>
      </c>
      <c r="B143" s="131">
        <v>0.4362037037037037</v>
      </c>
      <c r="C143" s="132">
        <v>102</v>
      </c>
      <c r="D143" s="133">
        <v>58.02</v>
      </c>
      <c r="E143" s="134">
        <v>5918.04</v>
      </c>
      <c r="F143" s="135" t="s">
        <v>24</v>
      </c>
    </row>
    <row r="144" spans="1:6">
      <c r="A144" s="130">
        <v>43916</v>
      </c>
      <c r="B144" s="131">
        <v>0.4362037037037037</v>
      </c>
      <c r="C144" s="132">
        <v>314</v>
      </c>
      <c r="D144" s="133">
        <v>58.02</v>
      </c>
      <c r="E144" s="134">
        <v>18218.280000000002</v>
      </c>
      <c r="F144" s="135" t="s">
        <v>24</v>
      </c>
    </row>
    <row r="145" spans="1:6">
      <c r="A145" s="130">
        <v>43916</v>
      </c>
      <c r="B145" s="131">
        <v>0.4362037037037037</v>
      </c>
      <c r="C145" s="132">
        <v>84</v>
      </c>
      <c r="D145" s="133">
        <v>58.02</v>
      </c>
      <c r="E145" s="134">
        <v>4873.68</v>
      </c>
      <c r="F145" s="135" t="s">
        <v>24</v>
      </c>
    </row>
    <row r="146" spans="1:6">
      <c r="A146" s="130">
        <v>43916</v>
      </c>
      <c r="B146" s="131">
        <v>0.43214120370370374</v>
      </c>
      <c r="C146" s="132">
        <v>500</v>
      </c>
      <c r="D146" s="133">
        <v>58</v>
      </c>
      <c r="E146" s="134">
        <v>29000</v>
      </c>
      <c r="F146" s="135" t="s">
        <v>24</v>
      </c>
    </row>
    <row r="147" spans="1:6">
      <c r="A147" s="130">
        <v>43916</v>
      </c>
      <c r="B147" s="131">
        <v>0.42586805555555557</v>
      </c>
      <c r="C147" s="132">
        <v>342</v>
      </c>
      <c r="D147" s="133">
        <v>58.12</v>
      </c>
      <c r="E147" s="134">
        <v>19877.04</v>
      </c>
      <c r="F147" s="135" t="s">
        <v>24</v>
      </c>
    </row>
    <row r="148" spans="1:6">
      <c r="A148" s="130">
        <v>43916</v>
      </c>
      <c r="B148" s="131">
        <v>0.42586805555555557</v>
      </c>
      <c r="C148" s="132">
        <v>158</v>
      </c>
      <c r="D148" s="133">
        <v>58.12</v>
      </c>
      <c r="E148" s="134">
        <v>9182.9599999999991</v>
      </c>
      <c r="F148" s="135" t="s">
        <v>24</v>
      </c>
    </row>
    <row r="149" spans="1:6">
      <c r="A149" s="130">
        <v>43916</v>
      </c>
      <c r="B149" s="131">
        <v>0.41758101851851853</v>
      </c>
      <c r="C149" s="132">
        <v>118</v>
      </c>
      <c r="D149" s="133">
        <v>58.1</v>
      </c>
      <c r="E149" s="134">
        <v>6855.8</v>
      </c>
      <c r="F149" s="135" t="s">
        <v>24</v>
      </c>
    </row>
    <row r="150" spans="1:6">
      <c r="A150" s="130">
        <v>43916</v>
      </c>
      <c r="B150" s="131">
        <v>0.41758101851851853</v>
      </c>
      <c r="C150" s="132">
        <v>200</v>
      </c>
      <c r="D150" s="133">
        <v>58.1</v>
      </c>
      <c r="E150" s="134">
        <v>11620</v>
      </c>
      <c r="F150" s="135" t="s">
        <v>24</v>
      </c>
    </row>
    <row r="151" spans="1:6">
      <c r="A151" s="130">
        <v>43916</v>
      </c>
      <c r="B151" s="131">
        <v>0.41482638888888884</v>
      </c>
      <c r="C151" s="132">
        <v>22</v>
      </c>
      <c r="D151" s="133">
        <v>58.1</v>
      </c>
      <c r="E151" s="134">
        <v>1278.2</v>
      </c>
      <c r="F151" s="135" t="s">
        <v>24</v>
      </c>
    </row>
    <row r="152" spans="1:6">
      <c r="A152" s="130">
        <v>43916</v>
      </c>
      <c r="B152" s="131">
        <v>0.4145833333333333</v>
      </c>
      <c r="C152" s="132">
        <v>150</v>
      </c>
      <c r="D152" s="133">
        <v>58.1</v>
      </c>
      <c r="E152" s="134">
        <v>8715</v>
      </c>
      <c r="F152" s="135" t="s">
        <v>24</v>
      </c>
    </row>
    <row r="153" spans="1:6">
      <c r="A153" s="130">
        <v>43916</v>
      </c>
      <c r="B153" s="131">
        <v>0.4145833333333333</v>
      </c>
      <c r="C153" s="132">
        <v>10</v>
      </c>
      <c r="D153" s="133">
        <v>58.1</v>
      </c>
      <c r="E153" s="134">
        <v>581</v>
      </c>
      <c r="F153" s="135" t="s">
        <v>24</v>
      </c>
    </row>
    <row r="154" spans="1:6">
      <c r="A154" s="130">
        <v>43916</v>
      </c>
      <c r="B154" s="131">
        <v>0.41155092592592596</v>
      </c>
      <c r="C154" s="132">
        <v>276</v>
      </c>
      <c r="D154" s="133">
        <v>58.24</v>
      </c>
      <c r="E154" s="134">
        <v>16074.24</v>
      </c>
      <c r="F154" s="135" t="s">
        <v>24</v>
      </c>
    </row>
    <row r="155" spans="1:6">
      <c r="A155" s="130">
        <v>43916</v>
      </c>
      <c r="B155" s="131">
        <v>0.41155092592592596</v>
      </c>
      <c r="C155" s="132">
        <v>71</v>
      </c>
      <c r="D155" s="133">
        <v>58.24</v>
      </c>
      <c r="E155" s="134">
        <v>4135.04</v>
      </c>
      <c r="F155" s="135" t="s">
        <v>24</v>
      </c>
    </row>
    <row r="156" spans="1:6">
      <c r="A156" s="130">
        <v>43916</v>
      </c>
      <c r="B156" s="131">
        <v>0.41155092592592596</v>
      </c>
      <c r="C156" s="132">
        <v>153</v>
      </c>
      <c r="D156" s="133">
        <v>58.24</v>
      </c>
      <c r="E156" s="134">
        <v>8910.7200000000012</v>
      </c>
      <c r="F156" s="135" t="s">
        <v>24</v>
      </c>
    </row>
    <row r="157" spans="1:6">
      <c r="A157" s="130">
        <v>43916</v>
      </c>
      <c r="B157" s="131">
        <v>0.41085648148148146</v>
      </c>
      <c r="C157" s="132">
        <v>226</v>
      </c>
      <c r="D157" s="133">
        <v>58.28</v>
      </c>
      <c r="E157" s="134">
        <v>13171.28</v>
      </c>
      <c r="F157" s="135" t="s">
        <v>24</v>
      </c>
    </row>
    <row r="158" spans="1:6">
      <c r="A158" s="130">
        <v>43916</v>
      </c>
      <c r="B158" s="131">
        <v>0.41085648148148146</v>
      </c>
      <c r="C158" s="132">
        <v>65</v>
      </c>
      <c r="D158" s="133">
        <v>58.28</v>
      </c>
      <c r="E158" s="134">
        <v>3788.2000000000003</v>
      </c>
      <c r="F158" s="135" t="s">
        <v>24</v>
      </c>
    </row>
    <row r="159" spans="1:6">
      <c r="A159" s="130">
        <v>43916</v>
      </c>
      <c r="B159" s="131">
        <v>0.41085648148148146</v>
      </c>
      <c r="C159" s="132">
        <v>50</v>
      </c>
      <c r="D159" s="133">
        <v>58.28</v>
      </c>
      <c r="E159" s="134">
        <v>2914</v>
      </c>
      <c r="F159" s="135" t="s">
        <v>24</v>
      </c>
    </row>
    <row r="160" spans="1:6">
      <c r="A160" s="130">
        <v>43916</v>
      </c>
      <c r="B160" s="131">
        <v>0.41085648148148146</v>
      </c>
      <c r="C160" s="132">
        <v>27</v>
      </c>
      <c r="D160" s="133">
        <v>58.28</v>
      </c>
      <c r="E160" s="134">
        <v>1573.56</v>
      </c>
      <c r="F160" s="135" t="s">
        <v>24</v>
      </c>
    </row>
    <row r="161" spans="1:6">
      <c r="A161" s="130">
        <v>43916</v>
      </c>
      <c r="B161" s="131">
        <v>0.41085648148148146</v>
      </c>
      <c r="C161" s="132">
        <v>50</v>
      </c>
      <c r="D161" s="133">
        <v>58.28</v>
      </c>
      <c r="E161" s="134">
        <v>2914</v>
      </c>
      <c r="F161" s="135" t="s">
        <v>24</v>
      </c>
    </row>
    <row r="162" spans="1:6">
      <c r="A162" s="130">
        <v>43916</v>
      </c>
      <c r="B162" s="131">
        <v>0.41085648148148146</v>
      </c>
      <c r="C162" s="132">
        <v>82</v>
      </c>
      <c r="D162" s="133">
        <v>58.28</v>
      </c>
      <c r="E162" s="134">
        <v>4778.96</v>
      </c>
      <c r="F162" s="135" t="s">
        <v>24</v>
      </c>
    </row>
    <row r="163" spans="1:6">
      <c r="A163" s="130">
        <v>43916</v>
      </c>
      <c r="B163" s="131">
        <v>0.40363425925925928</v>
      </c>
      <c r="C163" s="132">
        <v>500</v>
      </c>
      <c r="D163" s="133">
        <v>58.36</v>
      </c>
      <c r="E163" s="134">
        <v>29180</v>
      </c>
      <c r="F163" s="135" t="s">
        <v>24</v>
      </c>
    </row>
    <row r="164" spans="1:6">
      <c r="A164" s="130">
        <v>43916</v>
      </c>
      <c r="B164" s="131">
        <v>0.38421296296296298</v>
      </c>
      <c r="C164" s="132">
        <v>500</v>
      </c>
      <c r="D164" s="133">
        <v>57.62</v>
      </c>
      <c r="E164" s="134">
        <v>28810</v>
      </c>
      <c r="F164" s="135" t="s">
        <v>24</v>
      </c>
    </row>
    <row r="165" spans="1:6">
      <c r="A165" s="130">
        <v>43916</v>
      </c>
      <c r="B165" s="131">
        <v>0.37898148148148153</v>
      </c>
      <c r="C165" s="132">
        <v>356</v>
      </c>
      <c r="D165" s="133">
        <v>57.5</v>
      </c>
      <c r="E165" s="134">
        <v>20470</v>
      </c>
      <c r="F165" s="135" t="s">
        <v>24</v>
      </c>
    </row>
    <row r="166" spans="1:6">
      <c r="A166" s="130">
        <v>43916</v>
      </c>
      <c r="B166" s="131">
        <v>0.37898148148148153</v>
      </c>
      <c r="C166" s="132">
        <v>19</v>
      </c>
      <c r="D166" s="133">
        <v>57.5</v>
      </c>
      <c r="E166" s="134">
        <v>1092.5</v>
      </c>
      <c r="F166" s="135" t="s">
        <v>24</v>
      </c>
    </row>
    <row r="167" spans="1:6">
      <c r="A167" s="130">
        <v>43916</v>
      </c>
      <c r="B167" s="131">
        <v>0.37898148148148153</v>
      </c>
      <c r="C167" s="132">
        <v>125</v>
      </c>
      <c r="D167" s="133">
        <v>57.5</v>
      </c>
      <c r="E167" s="134">
        <v>7187.5</v>
      </c>
      <c r="F167" s="135" t="s">
        <v>24</v>
      </c>
    </row>
    <row r="168" spans="1:6">
      <c r="A168" s="130">
        <v>43917</v>
      </c>
      <c r="B168" s="131">
        <v>0.72834490740740743</v>
      </c>
      <c r="C168" s="132">
        <v>366</v>
      </c>
      <c r="D168" s="133">
        <v>59.38</v>
      </c>
      <c r="E168" s="134">
        <v>21733.08</v>
      </c>
      <c r="F168" s="135" t="s">
        <v>24</v>
      </c>
    </row>
    <row r="169" spans="1:6">
      <c r="A169" s="130">
        <v>43917</v>
      </c>
      <c r="B169" s="131">
        <v>0.72834490740740743</v>
      </c>
      <c r="C169" s="132">
        <v>106</v>
      </c>
      <c r="D169" s="133">
        <v>59.38</v>
      </c>
      <c r="E169" s="134">
        <v>6294.2800000000007</v>
      </c>
      <c r="F169" s="135" t="s">
        <v>24</v>
      </c>
    </row>
    <row r="170" spans="1:6">
      <c r="A170" s="130">
        <v>43917</v>
      </c>
      <c r="B170" s="131">
        <v>0.72834490740740743</v>
      </c>
      <c r="C170" s="132">
        <v>28</v>
      </c>
      <c r="D170" s="133">
        <v>59.38</v>
      </c>
      <c r="E170" s="134">
        <v>1662.64</v>
      </c>
      <c r="F170" s="135" t="s">
        <v>24</v>
      </c>
    </row>
    <row r="171" spans="1:6">
      <c r="A171" s="130">
        <v>43917</v>
      </c>
      <c r="B171" s="131">
        <v>0.72446759259259252</v>
      </c>
      <c r="C171" s="132">
        <v>423</v>
      </c>
      <c r="D171" s="133">
        <v>59.52</v>
      </c>
      <c r="E171" s="134">
        <v>25176.960000000003</v>
      </c>
      <c r="F171" s="135" t="s">
        <v>24</v>
      </c>
    </row>
    <row r="172" spans="1:6">
      <c r="A172" s="130">
        <v>43917</v>
      </c>
      <c r="B172" s="131">
        <v>0.72446759259259252</v>
      </c>
      <c r="C172" s="132">
        <v>103</v>
      </c>
      <c r="D172" s="133">
        <v>59.52</v>
      </c>
      <c r="E172" s="134">
        <v>6130.56</v>
      </c>
      <c r="F172" s="135" t="s">
        <v>24</v>
      </c>
    </row>
    <row r="173" spans="1:6">
      <c r="A173" s="130">
        <v>43917</v>
      </c>
      <c r="B173" s="131">
        <v>0.72438657407407403</v>
      </c>
      <c r="C173" s="132">
        <v>100</v>
      </c>
      <c r="D173" s="133">
        <v>59.52</v>
      </c>
      <c r="E173" s="134">
        <v>5952</v>
      </c>
      <c r="F173" s="135" t="s">
        <v>24</v>
      </c>
    </row>
    <row r="174" spans="1:6">
      <c r="A174" s="130">
        <v>43917</v>
      </c>
      <c r="B174" s="131">
        <v>0.72438657407407403</v>
      </c>
      <c r="C174" s="132">
        <v>132</v>
      </c>
      <c r="D174" s="133">
        <v>59.52</v>
      </c>
      <c r="E174" s="134">
        <v>7856.64</v>
      </c>
      <c r="F174" s="135" t="s">
        <v>24</v>
      </c>
    </row>
    <row r="175" spans="1:6">
      <c r="A175" s="130">
        <v>43917</v>
      </c>
      <c r="B175" s="131">
        <v>0.72438657407407403</v>
      </c>
      <c r="C175" s="132">
        <v>96</v>
      </c>
      <c r="D175" s="133">
        <v>59.52</v>
      </c>
      <c r="E175" s="134">
        <v>5713.92</v>
      </c>
      <c r="F175" s="135" t="s">
        <v>24</v>
      </c>
    </row>
    <row r="176" spans="1:6">
      <c r="A176" s="130">
        <v>43917</v>
      </c>
      <c r="B176" s="131">
        <v>0.72438657407407403</v>
      </c>
      <c r="C176" s="132">
        <v>75</v>
      </c>
      <c r="D176" s="133">
        <v>59.52</v>
      </c>
      <c r="E176" s="134">
        <v>4464</v>
      </c>
      <c r="F176" s="135" t="s">
        <v>24</v>
      </c>
    </row>
    <row r="177" spans="1:6">
      <c r="A177" s="130">
        <v>43917</v>
      </c>
      <c r="B177" s="131">
        <v>0.72438657407407403</v>
      </c>
      <c r="C177" s="132">
        <v>71</v>
      </c>
      <c r="D177" s="133">
        <v>59.52</v>
      </c>
      <c r="E177" s="134">
        <v>4225.92</v>
      </c>
      <c r="F177" s="135" t="s">
        <v>24</v>
      </c>
    </row>
    <row r="178" spans="1:6">
      <c r="A178" s="130">
        <v>43917</v>
      </c>
      <c r="B178" s="131">
        <v>0.72403935185185186</v>
      </c>
      <c r="C178" s="132">
        <v>53</v>
      </c>
      <c r="D178" s="133">
        <v>59.54</v>
      </c>
      <c r="E178" s="134">
        <v>3155.62</v>
      </c>
      <c r="F178" s="135" t="s">
        <v>24</v>
      </c>
    </row>
    <row r="179" spans="1:6">
      <c r="A179" s="130">
        <v>43917</v>
      </c>
      <c r="B179" s="131">
        <v>0.72403935185185186</v>
      </c>
      <c r="C179" s="132">
        <v>125</v>
      </c>
      <c r="D179" s="133">
        <v>59.54</v>
      </c>
      <c r="E179" s="134">
        <v>7442.5</v>
      </c>
      <c r="F179" s="135" t="s">
        <v>24</v>
      </c>
    </row>
    <row r="180" spans="1:6">
      <c r="A180" s="130">
        <v>43917</v>
      </c>
      <c r="B180" s="131">
        <v>0.72403935185185186</v>
      </c>
      <c r="C180" s="132">
        <v>92</v>
      </c>
      <c r="D180" s="133">
        <v>59.54</v>
      </c>
      <c r="E180" s="134">
        <v>5477.68</v>
      </c>
      <c r="F180" s="135" t="s">
        <v>24</v>
      </c>
    </row>
    <row r="181" spans="1:6">
      <c r="A181" s="130">
        <v>43917</v>
      </c>
      <c r="B181" s="131">
        <v>0.72403935185185186</v>
      </c>
      <c r="C181" s="132">
        <v>50</v>
      </c>
      <c r="D181" s="133">
        <v>59.54</v>
      </c>
      <c r="E181" s="134">
        <v>2977</v>
      </c>
      <c r="F181" s="135" t="s">
        <v>24</v>
      </c>
    </row>
    <row r="182" spans="1:6">
      <c r="A182" s="130">
        <v>43917</v>
      </c>
      <c r="B182" s="131">
        <v>0.72403935185185186</v>
      </c>
      <c r="C182" s="132">
        <v>50</v>
      </c>
      <c r="D182" s="133">
        <v>59.54</v>
      </c>
      <c r="E182" s="134">
        <v>2977</v>
      </c>
      <c r="F182" s="135" t="s">
        <v>24</v>
      </c>
    </row>
    <row r="183" spans="1:6">
      <c r="A183" s="130">
        <v>43917</v>
      </c>
      <c r="B183" s="131">
        <v>0.72403935185185186</v>
      </c>
      <c r="C183" s="132">
        <v>49</v>
      </c>
      <c r="D183" s="133">
        <v>59.54</v>
      </c>
      <c r="E183" s="134">
        <v>2917.46</v>
      </c>
      <c r="F183" s="135" t="s">
        <v>24</v>
      </c>
    </row>
    <row r="184" spans="1:6">
      <c r="A184" s="130">
        <v>43917</v>
      </c>
      <c r="B184" s="131">
        <v>0.72403935185185186</v>
      </c>
      <c r="C184" s="132">
        <v>81</v>
      </c>
      <c r="D184" s="133">
        <v>59.54</v>
      </c>
      <c r="E184" s="134">
        <v>4822.74</v>
      </c>
      <c r="F184" s="135" t="s">
        <v>24</v>
      </c>
    </row>
    <row r="185" spans="1:6">
      <c r="A185" s="130">
        <v>43917</v>
      </c>
      <c r="B185" s="131">
        <v>0.71296296296296291</v>
      </c>
      <c r="C185" s="132">
        <v>31</v>
      </c>
      <c r="D185" s="133">
        <v>59.32</v>
      </c>
      <c r="E185" s="134">
        <v>1838.92</v>
      </c>
      <c r="F185" s="135" t="s">
        <v>24</v>
      </c>
    </row>
    <row r="186" spans="1:6">
      <c r="A186" s="130">
        <v>43917</v>
      </c>
      <c r="B186" s="131">
        <v>0.71296296296296291</v>
      </c>
      <c r="C186" s="132">
        <v>96</v>
      </c>
      <c r="D186" s="133">
        <v>59.32</v>
      </c>
      <c r="E186" s="134">
        <v>5694.72</v>
      </c>
      <c r="F186" s="135" t="s">
        <v>24</v>
      </c>
    </row>
    <row r="187" spans="1:6">
      <c r="A187" s="130">
        <v>43917</v>
      </c>
      <c r="B187" s="131">
        <v>0.71296296296296291</v>
      </c>
      <c r="C187" s="132">
        <v>64</v>
      </c>
      <c r="D187" s="133">
        <v>59.32</v>
      </c>
      <c r="E187" s="134">
        <v>3796.48</v>
      </c>
      <c r="F187" s="135" t="s">
        <v>24</v>
      </c>
    </row>
    <row r="188" spans="1:6">
      <c r="A188" s="130">
        <v>43917</v>
      </c>
      <c r="B188" s="131">
        <v>0.71296296296296291</v>
      </c>
      <c r="C188" s="132">
        <v>125</v>
      </c>
      <c r="D188" s="133">
        <v>59.32</v>
      </c>
      <c r="E188" s="134">
        <v>7415</v>
      </c>
      <c r="F188" s="135" t="s">
        <v>24</v>
      </c>
    </row>
    <row r="189" spans="1:6">
      <c r="A189" s="130">
        <v>43917</v>
      </c>
      <c r="B189" s="131">
        <v>0.71296296296296291</v>
      </c>
      <c r="C189" s="132">
        <v>104</v>
      </c>
      <c r="D189" s="133">
        <v>59.32</v>
      </c>
      <c r="E189" s="134">
        <v>6169.28</v>
      </c>
      <c r="F189" s="135" t="s">
        <v>24</v>
      </c>
    </row>
    <row r="190" spans="1:6">
      <c r="A190" s="130">
        <v>43917</v>
      </c>
      <c r="B190" s="131">
        <v>0.71296296296296291</v>
      </c>
      <c r="C190" s="132">
        <v>80</v>
      </c>
      <c r="D190" s="133">
        <v>59.3</v>
      </c>
      <c r="E190" s="134">
        <v>4744</v>
      </c>
      <c r="F190" s="135" t="s">
        <v>24</v>
      </c>
    </row>
    <row r="191" spans="1:6">
      <c r="A191" s="130">
        <v>43917</v>
      </c>
      <c r="B191" s="131">
        <v>0.70865740740740746</v>
      </c>
      <c r="C191" s="132">
        <v>500</v>
      </c>
      <c r="D191" s="133">
        <v>59.3</v>
      </c>
      <c r="E191" s="134">
        <v>29650</v>
      </c>
      <c r="F191" s="135" t="s">
        <v>24</v>
      </c>
    </row>
    <row r="192" spans="1:6">
      <c r="A192" s="130">
        <v>43917</v>
      </c>
      <c r="B192" s="131">
        <v>0.70776620370370369</v>
      </c>
      <c r="C192" s="132">
        <v>171</v>
      </c>
      <c r="D192" s="133">
        <v>59.4</v>
      </c>
      <c r="E192" s="134">
        <v>10157.4</v>
      </c>
      <c r="F192" s="135" t="s">
        <v>24</v>
      </c>
    </row>
    <row r="193" spans="1:6">
      <c r="A193" s="130">
        <v>43917</v>
      </c>
      <c r="B193" s="131">
        <v>0.70776620370370369</v>
      </c>
      <c r="C193" s="132">
        <v>329</v>
      </c>
      <c r="D193" s="133">
        <v>59.4</v>
      </c>
      <c r="E193" s="134">
        <v>19542.599999999999</v>
      </c>
      <c r="F193" s="135" t="s">
        <v>24</v>
      </c>
    </row>
    <row r="194" spans="1:6">
      <c r="A194" s="130">
        <v>43917</v>
      </c>
      <c r="B194" s="131">
        <v>0.70611111111111124</v>
      </c>
      <c r="C194" s="132">
        <v>181</v>
      </c>
      <c r="D194" s="133">
        <v>59.5</v>
      </c>
      <c r="E194" s="134">
        <v>10769.5</v>
      </c>
      <c r="F194" s="135" t="s">
        <v>24</v>
      </c>
    </row>
    <row r="195" spans="1:6">
      <c r="A195" s="130">
        <v>43917</v>
      </c>
      <c r="B195" s="131">
        <v>0.70609953703703709</v>
      </c>
      <c r="C195" s="132">
        <v>125</v>
      </c>
      <c r="D195" s="133">
        <v>59.5</v>
      </c>
      <c r="E195" s="134">
        <v>7437.5</v>
      </c>
      <c r="F195" s="135" t="s">
        <v>24</v>
      </c>
    </row>
    <row r="196" spans="1:6">
      <c r="A196" s="130">
        <v>43917</v>
      </c>
      <c r="B196" s="131">
        <v>0.70609953703703709</v>
      </c>
      <c r="C196" s="132">
        <v>194</v>
      </c>
      <c r="D196" s="133">
        <v>59.5</v>
      </c>
      <c r="E196" s="134">
        <v>11543</v>
      </c>
      <c r="F196" s="135" t="s">
        <v>24</v>
      </c>
    </row>
    <row r="197" spans="1:6">
      <c r="A197" s="130">
        <v>43917</v>
      </c>
      <c r="B197" s="131">
        <v>0.70390046296296305</v>
      </c>
      <c r="C197" s="132">
        <v>500</v>
      </c>
      <c r="D197" s="133">
        <v>59.4</v>
      </c>
      <c r="E197" s="134">
        <v>29700</v>
      </c>
      <c r="F197" s="135" t="s">
        <v>24</v>
      </c>
    </row>
    <row r="198" spans="1:6">
      <c r="A198" s="130">
        <v>43917</v>
      </c>
      <c r="B198" s="131">
        <v>0.70322916666666657</v>
      </c>
      <c r="C198" s="132">
        <v>500</v>
      </c>
      <c r="D198" s="133">
        <v>59.48</v>
      </c>
      <c r="E198" s="134">
        <v>29740</v>
      </c>
      <c r="F198" s="135" t="s">
        <v>24</v>
      </c>
    </row>
    <row r="199" spans="1:6">
      <c r="A199" s="130">
        <v>43917</v>
      </c>
      <c r="B199" s="131">
        <v>0.69699074074074074</v>
      </c>
      <c r="C199" s="132">
        <v>100</v>
      </c>
      <c r="D199" s="133">
        <v>59.5</v>
      </c>
      <c r="E199" s="134">
        <v>5950</v>
      </c>
      <c r="F199" s="135" t="s">
        <v>24</v>
      </c>
    </row>
    <row r="200" spans="1:6">
      <c r="A200" s="130">
        <v>43917</v>
      </c>
      <c r="B200" s="131">
        <v>0.69699074074074074</v>
      </c>
      <c r="C200" s="132">
        <v>200</v>
      </c>
      <c r="D200" s="133">
        <v>59.5</v>
      </c>
      <c r="E200" s="134">
        <v>11900</v>
      </c>
      <c r="F200" s="135" t="s">
        <v>24</v>
      </c>
    </row>
    <row r="201" spans="1:6">
      <c r="A201" s="130">
        <v>43917</v>
      </c>
      <c r="B201" s="131">
        <v>0.69699074074074074</v>
      </c>
      <c r="C201" s="132">
        <v>200</v>
      </c>
      <c r="D201" s="133">
        <v>59.5</v>
      </c>
      <c r="E201" s="134">
        <v>11900</v>
      </c>
      <c r="F201" s="135" t="s">
        <v>24</v>
      </c>
    </row>
    <row r="202" spans="1:6">
      <c r="A202" s="130">
        <v>43917</v>
      </c>
      <c r="B202" s="131">
        <v>0.69373842592592583</v>
      </c>
      <c r="C202" s="132">
        <v>126</v>
      </c>
      <c r="D202" s="133">
        <v>59.6</v>
      </c>
      <c r="E202" s="134">
        <v>7509.6</v>
      </c>
      <c r="F202" s="135" t="s">
        <v>24</v>
      </c>
    </row>
    <row r="203" spans="1:6">
      <c r="A203" s="130">
        <v>43917</v>
      </c>
      <c r="B203" s="131">
        <v>0.69373842592592583</v>
      </c>
      <c r="C203" s="132">
        <v>125</v>
      </c>
      <c r="D203" s="133">
        <v>59.6</v>
      </c>
      <c r="E203" s="134">
        <v>7450</v>
      </c>
      <c r="F203" s="135" t="s">
        <v>24</v>
      </c>
    </row>
    <row r="204" spans="1:6">
      <c r="A204" s="130">
        <v>43917</v>
      </c>
      <c r="B204" s="131">
        <v>0.69373842592592583</v>
      </c>
      <c r="C204" s="132">
        <v>87</v>
      </c>
      <c r="D204" s="133">
        <v>59.6</v>
      </c>
      <c r="E204" s="134">
        <v>5185.2</v>
      </c>
      <c r="F204" s="135" t="s">
        <v>24</v>
      </c>
    </row>
    <row r="205" spans="1:6">
      <c r="A205" s="130">
        <v>43917</v>
      </c>
      <c r="B205" s="131">
        <v>0.69373842592592583</v>
      </c>
      <c r="C205" s="132">
        <v>125</v>
      </c>
      <c r="D205" s="133">
        <v>59.6</v>
      </c>
      <c r="E205" s="134">
        <v>7450</v>
      </c>
      <c r="F205" s="135" t="s">
        <v>24</v>
      </c>
    </row>
    <row r="206" spans="1:6">
      <c r="A206" s="130">
        <v>43917</v>
      </c>
      <c r="B206" s="131">
        <v>0.69373842592592583</v>
      </c>
      <c r="C206" s="132">
        <v>37</v>
      </c>
      <c r="D206" s="133">
        <v>59.6</v>
      </c>
      <c r="E206" s="134">
        <v>2205.2000000000003</v>
      </c>
      <c r="F206" s="135" t="s">
        <v>24</v>
      </c>
    </row>
    <row r="207" spans="1:6">
      <c r="A207" s="130">
        <v>43917</v>
      </c>
      <c r="B207" s="131">
        <v>0.68021990740740745</v>
      </c>
      <c r="C207" s="132">
        <v>141</v>
      </c>
      <c r="D207" s="133">
        <v>59.44</v>
      </c>
      <c r="E207" s="134">
        <v>8381.0399999999991</v>
      </c>
      <c r="F207" s="135" t="s">
        <v>24</v>
      </c>
    </row>
    <row r="208" spans="1:6">
      <c r="A208" s="130">
        <v>43917</v>
      </c>
      <c r="B208" s="131">
        <v>0.68021990740740745</v>
      </c>
      <c r="C208" s="132">
        <v>49</v>
      </c>
      <c r="D208" s="133">
        <v>59.44</v>
      </c>
      <c r="E208" s="134">
        <v>2912.56</v>
      </c>
      <c r="F208" s="135" t="s">
        <v>24</v>
      </c>
    </row>
    <row r="209" spans="1:6">
      <c r="A209" s="130">
        <v>43917</v>
      </c>
      <c r="B209" s="131">
        <v>0.68021990740740745</v>
      </c>
      <c r="C209" s="132">
        <v>20</v>
      </c>
      <c r="D209" s="133">
        <v>59.44</v>
      </c>
      <c r="E209" s="134">
        <v>1188.8</v>
      </c>
      <c r="F209" s="135" t="s">
        <v>24</v>
      </c>
    </row>
    <row r="210" spans="1:6">
      <c r="A210" s="130">
        <v>43917</v>
      </c>
      <c r="B210" s="131">
        <v>0.68021990740740745</v>
      </c>
      <c r="C210" s="132">
        <v>165</v>
      </c>
      <c r="D210" s="133">
        <v>59.44</v>
      </c>
      <c r="E210" s="134">
        <v>9807.6</v>
      </c>
      <c r="F210" s="135" t="s">
        <v>24</v>
      </c>
    </row>
    <row r="211" spans="1:6">
      <c r="A211" s="130">
        <v>43917</v>
      </c>
      <c r="B211" s="131">
        <v>0.68021990740740745</v>
      </c>
      <c r="C211" s="132">
        <v>125</v>
      </c>
      <c r="D211" s="133">
        <v>59.44</v>
      </c>
      <c r="E211" s="134">
        <v>7430</v>
      </c>
      <c r="F211" s="135" t="s">
        <v>24</v>
      </c>
    </row>
    <row r="212" spans="1:6">
      <c r="A212" s="130">
        <v>43917</v>
      </c>
      <c r="B212" s="131">
        <v>0.67434027777777772</v>
      </c>
      <c r="C212" s="132">
        <v>172</v>
      </c>
      <c r="D212" s="133">
        <v>59.28</v>
      </c>
      <c r="E212" s="134">
        <v>10196.16</v>
      </c>
      <c r="F212" s="135" t="s">
        <v>24</v>
      </c>
    </row>
    <row r="213" spans="1:6">
      <c r="A213" s="130">
        <v>43917</v>
      </c>
      <c r="B213" s="131">
        <v>0.67434027777777772</v>
      </c>
      <c r="C213" s="132">
        <v>125</v>
      </c>
      <c r="D213" s="133">
        <v>59.28</v>
      </c>
      <c r="E213" s="134">
        <v>7410</v>
      </c>
      <c r="F213" s="135" t="s">
        <v>24</v>
      </c>
    </row>
    <row r="214" spans="1:6">
      <c r="A214" s="130">
        <v>43917</v>
      </c>
      <c r="B214" s="131">
        <v>0.67434027777777772</v>
      </c>
      <c r="C214" s="132">
        <v>78</v>
      </c>
      <c r="D214" s="133">
        <v>59.28</v>
      </c>
      <c r="E214" s="134">
        <v>4623.84</v>
      </c>
      <c r="F214" s="135" t="s">
        <v>24</v>
      </c>
    </row>
    <row r="215" spans="1:6">
      <c r="A215" s="130">
        <v>43917</v>
      </c>
      <c r="B215" s="131">
        <v>0.67434027777777772</v>
      </c>
      <c r="C215" s="132">
        <v>125</v>
      </c>
      <c r="D215" s="133">
        <v>59.28</v>
      </c>
      <c r="E215" s="134">
        <v>7410</v>
      </c>
      <c r="F215" s="135" t="s">
        <v>24</v>
      </c>
    </row>
    <row r="216" spans="1:6">
      <c r="A216" s="130">
        <v>43917</v>
      </c>
      <c r="B216" s="131">
        <v>0.66990740740740751</v>
      </c>
      <c r="C216" s="132">
        <v>334</v>
      </c>
      <c r="D216" s="133">
        <v>58.88</v>
      </c>
      <c r="E216" s="134">
        <v>19665.920000000002</v>
      </c>
      <c r="F216" s="135" t="s">
        <v>24</v>
      </c>
    </row>
    <row r="217" spans="1:6">
      <c r="A217" s="130">
        <v>43917</v>
      </c>
      <c r="B217" s="131">
        <v>0.66990740740740751</v>
      </c>
      <c r="C217" s="132">
        <v>41</v>
      </c>
      <c r="D217" s="133">
        <v>58.88</v>
      </c>
      <c r="E217" s="134">
        <v>2414.08</v>
      </c>
      <c r="F217" s="135" t="s">
        <v>24</v>
      </c>
    </row>
    <row r="218" spans="1:6">
      <c r="A218" s="130">
        <v>43917</v>
      </c>
      <c r="B218" s="131">
        <v>0.66989583333333336</v>
      </c>
      <c r="C218" s="132">
        <v>125</v>
      </c>
      <c r="D218" s="133">
        <v>58.88</v>
      </c>
      <c r="E218" s="134">
        <v>7360</v>
      </c>
      <c r="F218" s="135" t="s">
        <v>24</v>
      </c>
    </row>
    <row r="219" spans="1:6">
      <c r="A219" s="130">
        <v>43917</v>
      </c>
      <c r="B219" s="131">
        <v>0.66531250000000008</v>
      </c>
      <c r="C219" s="132">
        <v>156</v>
      </c>
      <c r="D219" s="133">
        <v>58.6</v>
      </c>
      <c r="E219" s="134">
        <v>9141.6</v>
      </c>
      <c r="F219" s="135" t="s">
        <v>24</v>
      </c>
    </row>
    <row r="220" spans="1:6">
      <c r="A220" s="130">
        <v>43917</v>
      </c>
      <c r="B220" s="131">
        <v>0.66531250000000008</v>
      </c>
      <c r="C220" s="132">
        <v>144</v>
      </c>
      <c r="D220" s="133">
        <v>58.6</v>
      </c>
      <c r="E220" s="134">
        <v>8438.4</v>
      </c>
      <c r="F220" s="135" t="s">
        <v>24</v>
      </c>
    </row>
    <row r="221" spans="1:6">
      <c r="A221" s="130">
        <v>43917</v>
      </c>
      <c r="B221" s="131">
        <v>0.66531250000000008</v>
      </c>
      <c r="C221" s="132">
        <v>103</v>
      </c>
      <c r="D221" s="133">
        <v>58.6</v>
      </c>
      <c r="E221" s="134">
        <v>6035.8</v>
      </c>
      <c r="F221" s="135" t="s">
        <v>24</v>
      </c>
    </row>
    <row r="222" spans="1:6">
      <c r="A222" s="130">
        <v>43917</v>
      </c>
      <c r="B222" s="131">
        <v>0.66531250000000008</v>
      </c>
      <c r="C222" s="132">
        <v>247</v>
      </c>
      <c r="D222" s="133">
        <v>58.6</v>
      </c>
      <c r="E222" s="134">
        <v>14474.2</v>
      </c>
      <c r="F222" s="135" t="s">
        <v>24</v>
      </c>
    </row>
    <row r="223" spans="1:6">
      <c r="A223" s="130">
        <v>43917</v>
      </c>
      <c r="B223" s="131">
        <v>0.66531250000000008</v>
      </c>
      <c r="C223" s="132">
        <v>247</v>
      </c>
      <c r="D223" s="133">
        <v>58.6</v>
      </c>
      <c r="E223" s="134">
        <v>14474.2</v>
      </c>
      <c r="F223" s="135" t="s">
        <v>24</v>
      </c>
    </row>
    <row r="224" spans="1:6">
      <c r="A224" s="130">
        <v>43917</v>
      </c>
      <c r="B224" s="131">
        <v>0.66531250000000008</v>
      </c>
      <c r="C224" s="132">
        <v>103</v>
      </c>
      <c r="D224" s="133">
        <v>58.6</v>
      </c>
      <c r="E224" s="134">
        <v>6035.8</v>
      </c>
      <c r="F224" s="135" t="s">
        <v>24</v>
      </c>
    </row>
    <row r="225" spans="1:6">
      <c r="A225" s="130">
        <v>43917</v>
      </c>
      <c r="B225" s="131">
        <v>0.6651273148148148</v>
      </c>
      <c r="C225" s="132">
        <v>21</v>
      </c>
      <c r="D225" s="133">
        <v>58.72</v>
      </c>
      <c r="E225" s="134">
        <v>1233.1199999999999</v>
      </c>
      <c r="F225" s="135" t="s">
        <v>24</v>
      </c>
    </row>
    <row r="226" spans="1:6">
      <c r="A226" s="130">
        <v>43917</v>
      </c>
      <c r="B226" s="131">
        <v>0.6651273148148148</v>
      </c>
      <c r="C226" s="132">
        <v>90</v>
      </c>
      <c r="D226" s="133">
        <v>58.72</v>
      </c>
      <c r="E226" s="134">
        <v>5284.8</v>
      </c>
      <c r="F226" s="135" t="s">
        <v>24</v>
      </c>
    </row>
    <row r="227" spans="1:6">
      <c r="A227" s="130">
        <v>43917</v>
      </c>
      <c r="B227" s="131">
        <v>0.6651273148148148</v>
      </c>
      <c r="C227" s="132">
        <v>164</v>
      </c>
      <c r="D227" s="133">
        <v>58.72</v>
      </c>
      <c r="E227" s="134">
        <v>9630.08</v>
      </c>
      <c r="F227" s="135" t="s">
        <v>24</v>
      </c>
    </row>
    <row r="228" spans="1:6">
      <c r="A228" s="130">
        <v>43917</v>
      </c>
      <c r="B228" s="131">
        <v>0.6651273148148148</v>
      </c>
      <c r="C228" s="132">
        <v>100</v>
      </c>
      <c r="D228" s="133">
        <v>58.72</v>
      </c>
      <c r="E228" s="134">
        <v>5872</v>
      </c>
      <c r="F228" s="135" t="s">
        <v>24</v>
      </c>
    </row>
    <row r="229" spans="1:6">
      <c r="A229" s="130">
        <v>43917</v>
      </c>
      <c r="B229" s="131">
        <v>0.6651273148148148</v>
      </c>
      <c r="C229" s="132">
        <v>125</v>
      </c>
      <c r="D229" s="133">
        <v>58.72</v>
      </c>
      <c r="E229" s="134">
        <v>7340</v>
      </c>
      <c r="F229" s="135" t="s">
        <v>24</v>
      </c>
    </row>
    <row r="230" spans="1:6">
      <c r="A230" s="130">
        <v>43917</v>
      </c>
      <c r="B230" s="131">
        <v>0.66325231481481495</v>
      </c>
      <c r="C230" s="132">
        <v>292</v>
      </c>
      <c r="D230" s="133">
        <v>58.76</v>
      </c>
      <c r="E230" s="134">
        <v>17157.919999999998</v>
      </c>
      <c r="F230" s="135" t="s">
        <v>24</v>
      </c>
    </row>
    <row r="231" spans="1:6">
      <c r="A231" s="130">
        <v>43917</v>
      </c>
      <c r="B231" s="131">
        <v>0.66325231481481495</v>
      </c>
      <c r="C231" s="132">
        <v>83</v>
      </c>
      <c r="D231" s="133">
        <v>58.76</v>
      </c>
      <c r="E231" s="134">
        <v>4877.08</v>
      </c>
      <c r="F231" s="135" t="s">
        <v>24</v>
      </c>
    </row>
    <row r="232" spans="1:6">
      <c r="A232" s="130">
        <v>43917</v>
      </c>
      <c r="B232" s="131">
        <v>0.66325231481481495</v>
      </c>
      <c r="C232" s="132">
        <v>125</v>
      </c>
      <c r="D232" s="133">
        <v>58.76</v>
      </c>
      <c r="E232" s="134">
        <v>7345</v>
      </c>
      <c r="F232" s="135" t="s">
        <v>24</v>
      </c>
    </row>
    <row r="233" spans="1:6">
      <c r="A233" s="130">
        <v>43917</v>
      </c>
      <c r="B233" s="131">
        <v>0.66031249999999997</v>
      </c>
      <c r="C233" s="132">
        <v>72</v>
      </c>
      <c r="D233" s="133">
        <v>58.64</v>
      </c>
      <c r="E233" s="134">
        <v>4222.08</v>
      </c>
      <c r="F233" s="135" t="s">
        <v>24</v>
      </c>
    </row>
    <row r="234" spans="1:6">
      <c r="A234" s="130">
        <v>43917</v>
      </c>
      <c r="B234" s="131">
        <v>0.66031249999999997</v>
      </c>
      <c r="C234" s="132">
        <v>173</v>
      </c>
      <c r="D234" s="133">
        <v>58.64</v>
      </c>
      <c r="E234" s="134">
        <v>10144.719999999999</v>
      </c>
      <c r="F234" s="135" t="s">
        <v>24</v>
      </c>
    </row>
    <row r="235" spans="1:6">
      <c r="A235" s="130">
        <v>43917</v>
      </c>
      <c r="B235" s="131">
        <v>0.66031249999999997</v>
      </c>
      <c r="C235" s="132">
        <v>176</v>
      </c>
      <c r="D235" s="133">
        <v>58.64</v>
      </c>
      <c r="E235" s="134">
        <v>10320.64</v>
      </c>
      <c r="F235" s="135" t="s">
        <v>24</v>
      </c>
    </row>
    <row r="236" spans="1:6">
      <c r="A236" s="130">
        <v>43917</v>
      </c>
      <c r="B236" s="131">
        <v>0.66031249999999997</v>
      </c>
      <c r="C236" s="132">
        <v>79</v>
      </c>
      <c r="D236" s="133">
        <v>58.64</v>
      </c>
      <c r="E236" s="134">
        <v>4632.5600000000004</v>
      </c>
      <c r="F236" s="135" t="s">
        <v>24</v>
      </c>
    </row>
    <row r="237" spans="1:6">
      <c r="A237" s="130">
        <v>43917</v>
      </c>
      <c r="B237" s="131">
        <v>0.64924768518518527</v>
      </c>
      <c r="C237" s="132">
        <v>300</v>
      </c>
      <c r="D237" s="133">
        <v>58.9</v>
      </c>
      <c r="E237" s="134">
        <v>17670</v>
      </c>
      <c r="F237" s="135" t="s">
        <v>24</v>
      </c>
    </row>
    <row r="238" spans="1:6">
      <c r="A238" s="130">
        <v>43917</v>
      </c>
      <c r="B238" s="131">
        <v>0.64924768518518527</v>
      </c>
      <c r="C238" s="132">
        <v>200</v>
      </c>
      <c r="D238" s="133">
        <v>58.9</v>
      </c>
      <c r="E238" s="134">
        <v>11780</v>
      </c>
      <c r="F238" s="135" t="s">
        <v>24</v>
      </c>
    </row>
    <row r="239" spans="1:6">
      <c r="A239" s="130">
        <v>43917</v>
      </c>
      <c r="B239" s="131">
        <v>0.64923611111111112</v>
      </c>
      <c r="C239" s="132">
        <v>271</v>
      </c>
      <c r="D239" s="133">
        <v>58.98</v>
      </c>
      <c r="E239" s="134">
        <v>15983.58</v>
      </c>
      <c r="F239" s="135" t="s">
        <v>24</v>
      </c>
    </row>
    <row r="240" spans="1:6">
      <c r="A240" s="130">
        <v>43917</v>
      </c>
      <c r="B240" s="131">
        <v>0.64914351851851848</v>
      </c>
      <c r="C240" s="132">
        <v>44</v>
      </c>
      <c r="D240" s="133">
        <v>58.98</v>
      </c>
      <c r="E240" s="134">
        <v>2595.12</v>
      </c>
      <c r="F240" s="135" t="s">
        <v>24</v>
      </c>
    </row>
    <row r="241" spans="1:6">
      <c r="A241" s="130">
        <v>43917</v>
      </c>
      <c r="B241" s="131">
        <v>0.64914351851851848</v>
      </c>
      <c r="C241" s="132">
        <v>185</v>
      </c>
      <c r="D241" s="133">
        <v>58.98</v>
      </c>
      <c r="E241" s="134">
        <v>10911.3</v>
      </c>
      <c r="F241" s="135" t="s">
        <v>24</v>
      </c>
    </row>
    <row r="242" spans="1:6">
      <c r="A242" s="130">
        <v>43917</v>
      </c>
      <c r="B242" s="131">
        <v>0.64270833333333333</v>
      </c>
      <c r="C242" s="132">
        <v>84</v>
      </c>
      <c r="D242" s="133">
        <v>59.12</v>
      </c>
      <c r="E242" s="134">
        <v>4966.08</v>
      </c>
      <c r="F242" s="135" t="s">
        <v>24</v>
      </c>
    </row>
    <row r="243" spans="1:6">
      <c r="A243" s="130">
        <v>43917</v>
      </c>
      <c r="B243" s="131">
        <v>0.64270833333333333</v>
      </c>
      <c r="C243" s="132">
        <v>23</v>
      </c>
      <c r="D243" s="133">
        <v>59.12</v>
      </c>
      <c r="E243" s="134">
        <v>1359.76</v>
      </c>
      <c r="F243" s="135" t="s">
        <v>24</v>
      </c>
    </row>
    <row r="244" spans="1:6">
      <c r="A244" s="130">
        <v>43917</v>
      </c>
      <c r="B244" s="131">
        <v>0.64270833333333333</v>
      </c>
      <c r="C244" s="132">
        <v>125</v>
      </c>
      <c r="D244" s="133">
        <v>59.12</v>
      </c>
      <c r="E244" s="134">
        <v>7390</v>
      </c>
      <c r="F244" s="135" t="s">
        <v>24</v>
      </c>
    </row>
    <row r="245" spans="1:6">
      <c r="A245" s="130">
        <v>43917</v>
      </c>
      <c r="B245" s="131">
        <v>0.64232638888888882</v>
      </c>
      <c r="C245" s="132">
        <v>268</v>
      </c>
      <c r="D245" s="133">
        <v>59</v>
      </c>
      <c r="E245" s="134">
        <v>15812</v>
      </c>
      <c r="F245" s="135" t="s">
        <v>24</v>
      </c>
    </row>
    <row r="246" spans="1:6">
      <c r="A246" s="130">
        <v>43917</v>
      </c>
      <c r="B246" s="131">
        <v>0.63822916666666663</v>
      </c>
      <c r="C246" s="132">
        <v>38</v>
      </c>
      <c r="D246" s="133">
        <v>59.3</v>
      </c>
      <c r="E246" s="134">
        <v>2253.4</v>
      </c>
      <c r="F246" s="135" t="s">
        <v>24</v>
      </c>
    </row>
    <row r="247" spans="1:6">
      <c r="A247" s="130">
        <v>43917</v>
      </c>
      <c r="B247" s="131">
        <v>0.63822916666666663</v>
      </c>
      <c r="C247" s="132">
        <v>151</v>
      </c>
      <c r="D247" s="133">
        <v>59.3</v>
      </c>
      <c r="E247" s="134">
        <v>8954.2999999999993</v>
      </c>
      <c r="F247" s="135" t="s">
        <v>24</v>
      </c>
    </row>
    <row r="248" spans="1:6">
      <c r="A248" s="130">
        <v>43917</v>
      </c>
      <c r="B248" s="131">
        <v>0.63822916666666663</v>
      </c>
      <c r="C248" s="132">
        <v>150</v>
      </c>
      <c r="D248" s="133">
        <v>59.3</v>
      </c>
      <c r="E248" s="134">
        <v>8895</v>
      </c>
      <c r="F248" s="135" t="s">
        <v>24</v>
      </c>
    </row>
    <row r="249" spans="1:6">
      <c r="A249" s="130">
        <v>43917</v>
      </c>
      <c r="B249" s="131">
        <v>0.63822916666666663</v>
      </c>
      <c r="C249" s="132">
        <v>44</v>
      </c>
      <c r="D249" s="133">
        <v>59.3</v>
      </c>
      <c r="E249" s="134">
        <v>2609.1999999999998</v>
      </c>
      <c r="F249" s="135" t="s">
        <v>24</v>
      </c>
    </row>
    <row r="250" spans="1:6">
      <c r="A250" s="130">
        <v>43917</v>
      </c>
      <c r="B250" s="131">
        <v>0.63822916666666663</v>
      </c>
      <c r="C250" s="132">
        <v>117</v>
      </c>
      <c r="D250" s="133">
        <v>59.3</v>
      </c>
      <c r="E250" s="134">
        <v>6938.0999999999995</v>
      </c>
      <c r="F250" s="135" t="s">
        <v>24</v>
      </c>
    </row>
    <row r="251" spans="1:6">
      <c r="A251" s="130">
        <v>43917</v>
      </c>
      <c r="B251" s="131">
        <v>0.62795138888888891</v>
      </c>
      <c r="C251" s="132">
        <v>475</v>
      </c>
      <c r="D251" s="133">
        <v>59</v>
      </c>
      <c r="E251" s="134">
        <v>28025</v>
      </c>
      <c r="F251" s="135" t="s">
        <v>24</v>
      </c>
    </row>
    <row r="252" spans="1:6">
      <c r="A252" s="130">
        <v>43917</v>
      </c>
      <c r="B252" s="131">
        <v>0.62795138888888891</v>
      </c>
      <c r="C252" s="132">
        <v>25</v>
      </c>
      <c r="D252" s="133">
        <v>59</v>
      </c>
      <c r="E252" s="134">
        <v>1475</v>
      </c>
      <c r="F252" s="135" t="s">
        <v>24</v>
      </c>
    </row>
    <row r="253" spans="1:6">
      <c r="A253" s="130">
        <v>43917</v>
      </c>
      <c r="B253" s="131">
        <v>0.62124999999999997</v>
      </c>
      <c r="C253" s="132">
        <v>400</v>
      </c>
      <c r="D253" s="133">
        <v>59.2</v>
      </c>
      <c r="E253" s="134">
        <v>23680</v>
      </c>
      <c r="F253" s="135" t="s">
        <v>24</v>
      </c>
    </row>
    <row r="254" spans="1:6">
      <c r="A254" s="130">
        <v>43917</v>
      </c>
      <c r="B254" s="131">
        <v>0.62124999999999997</v>
      </c>
      <c r="C254" s="132">
        <v>93</v>
      </c>
      <c r="D254" s="133">
        <v>59.2</v>
      </c>
      <c r="E254" s="134">
        <v>5505.6</v>
      </c>
      <c r="F254" s="135" t="s">
        <v>24</v>
      </c>
    </row>
    <row r="255" spans="1:6">
      <c r="A255" s="130">
        <v>43917</v>
      </c>
      <c r="B255" s="131">
        <v>0.62124999999999997</v>
      </c>
      <c r="C255" s="132">
        <v>7</v>
      </c>
      <c r="D255" s="133">
        <v>59.2</v>
      </c>
      <c r="E255" s="134">
        <v>414.40000000000003</v>
      </c>
      <c r="F255" s="135" t="s">
        <v>24</v>
      </c>
    </row>
    <row r="256" spans="1:6">
      <c r="A256" s="130">
        <v>43917</v>
      </c>
      <c r="B256" s="131">
        <v>0.61780092592592595</v>
      </c>
      <c r="C256" s="132">
        <v>17</v>
      </c>
      <c r="D256" s="133">
        <v>59.4</v>
      </c>
      <c r="E256" s="134">
        <v>1009.8</v>
      </c>
      <c r="F256" s="135" t="s">
        <v>24</v>
      </c>
    </row>
    <row r="257" spans="1:6">
      <c r="A257" s="130">
        <v>43917</v>
      </c>
      <c r="B257" s="131">
        <v>0.61780092592592595</v>
      </c>
      <c r="C257" s="132">
        <v>120</v>
      </c>
      <c r="D257" s="133">
        <v>59.4</v>
      </c>
      <c r="E257" s="134">
        <v>7128</v>
      </c>
      <c r="F257" s="135" t="s">
        <v>24</v>
      </c>
    </row>
    <row r="258" spans="1:6">
      <c r="A258" s="130">
        <v>43917</v>
      </c>
      <c r="B258" s="131">
        <v>0.61780092592592595</v>
      </c>
      <c r="C258" s="132">
        <v>238</v>
      </c>
      <c r="D258" s="133">
        <v>59.4</v>
      </c>
      <c r="E258" s="134">
        <v>14137.199999999999</v>
      </c>
      <c r="F258" s="135" t="s">
        <v>24</v>
      </c>
    </row>
    <row r="259" spans="1:6">
      <c r="A259" s="130">
        <v>43917</v>
      </c>
      <c r="B259" s="131">
        <v>0.61780092592592595</v>
      </c>
      <c r="C259" s="132">
        <v>125</v>
      </c>
      <c r="D259" s="133">
        <v>59.4</v>
      </c>
      <c r="E259" s="134">
        <v>7425</v>
      </c>
      <c r="F259" s="135" t="s">
        <v>24</v>
      </c>
    </row>
    <row r="260" spans="1:6">
      <c r="A260" s="130">
        <v>43917</v>
      </c>
      <c r="B260" s="131">
        <v>0.60728009259259252</v>
      </c>
      <c r="C260" s="132">
        <v>303</v>
      </c>
      <c r="D260" s="133">
        <v>59.32</v>
      </c>
      <c r="E260" s="134">
        <v>17973.96</v>
      </c>
      <c r="F260" s="135" t="s">
        <v>24</v>
      </c>
    </row>
    <row r="261" spans="1:6">
      <c r="A261" s="130">
        <v>43917</v>
      </c>
      <c r="B261" s="131">
        <v>0.60728009259259252</v>
      </c>
      <c r="C261" s="132">
        <v>40</v>
      </c>
      <c r="D261" s="133">
        <v>59.32</v>
      </c>
      <c r="E261" s="134">
        <v>2372.8000000000002</v>
      </c>
      <c r="F261" s="135" t="s">
        <v>24</v>
      </c>
    </row>
    <row r="262" spans="1:6">
      <c r="A262" s="130">
        <v>43917</v>
      </c>
      <c r="B262" s="131">
        <v>0.60728009259259252</v>
      </c>
      <c r="C262" s="132">
        <v>125</v>
      </c>
      <c r="D262" s="133">
        <v>59.32</v>
      </c>
      <c r="E262" s="134">
        <v>7415</v>
      </c>
      <c r="F262" s="135" t="s">
        <v>24</v>
      </c>
    </row>
    <row r="263" spans="1:6">
      <c r="A263" s="130">
        <v>43917</v>
      </c>
      <c r="B263" s="131">
        <v>0.60728009259259252</v>
      </c>
      <c r="C263" s="132">
        <v>32</v>
      </c>
      <c r="D263" s="133">
        <v>59.32</v>
      </c>
      <c r="E263" s="134">
        <v>1898.24</v>
      </c>
      <c r="F263" s="135" t="s">
        <v>24</v>
      </c>
    </row>
    <row r="264" spans="1:6">
      <c r="A264" s="130">
        <v>43917</v>
      </c>
      <c r="B264" s="131">
        <v>0.60564814814814827</v>
      </c>
      <c r="C264" s="132">
        <v>332</v>
      </c>
      <c r="D264" s="133">
        <v>59.22</v>
      </c>
      <c r="E264" s="134">
        <v>19661.04</v>
      </c>
      <c r="F264" s="135" t="s">
        <v>24</v>
      </c>
    </row>
    <row r="265" spans="1:6">
      <c r="A265" s="130">
        <v>43917</v>
      </c>
      <c r="B265" s="131">
        <v>0.60564814814814827</v>
      </c>
      <c r="C265" s="132">
        <v>68</v>
      </c>
      <c r="D265" s="133">
        <v>59.22</v>
      </c>
      <c r="E265" s="134">
        <v>4026.96</v>
      </c>
      <c r="F265" s="135" t="s">
        <v>24</v>
      </c>
    </row>
    <row r="266" spans="1:6">
      <c r="A266" s="130">
        <v>43917</v>
      </c>
      <c r="B266" s="131">
        <v>0.60564814814814827</v>
      </c>
      <c r="C266" s="132">
        <v>125</v>
      </c>
      <c r="D266" s="133">
        <v>59.22</v>
      </c>
      <c r="E266" s="134">
        <v>7402.5</v>
      </c>
      <c r="F266" s="135" t="s">
        <v>24</v>
      </c>
    </row>
    <row r="267" spans="1:6">
      <c r="A267" s="130">
        <v>43917</v>
      </c>
      <c r="B267" s="131">
        <v>0.60547453703703702</v>
      </c>
      <c r="C267" s="132">
        <v>71</v>
      </c>
      <c r="D267" s="133">
        <v>59.12</v>
      </c>
      <c r="E267" s="134">
        <v>4197.5199999999995</v>
      </c>
      <c r="F267" s="135" t="s">
        <v>24</v>
      </c>
    </row>
    <row r="268" spans="1:6">
      <c r="A268" s="130">
        <v>43917</v>
      </c>
      <c r="B268" s="131">
        <v>0.60547453703703702</v>
      </c>
      <c r="C268" s="132">
        <v>221</v>
      </c>
      <c r="D268" s="133">
        <v>59.12</v>
      </c>
      <c r="E268" s="134">
        <v>13065.519999999999</v>
      </c>
      <c r="F268" s="135" t="s">
        <v>24</v>
      </c>
    </row>
    <row r="269" spans="1:6">
      <c r="A269" s="130">
        <v>43917</v>
      </c>
      <c r="B269" s="131">
        <v>0.60547453703703702</v>
      </c>
      <c r="C269" s="132">
        <v>40</v>
      </c>
      <c r="D269" s="133">
        <v>59.12</v>
      </c>
      <c r="E269" s="134">
        <v>2364.7999999999997</v>
      </c>
      <c r="F269" s="135" t="s">
        <v>24</v>
      </c>
    </row>
    <row r="270" spans="1:6">
      <c r="A270" s="130">
        <v>43917</v>
      </c>
      <c r="B270" s="131">
        <v>0.60547453703703702</v>
      </c>
      <c r="C270" s="132">
        <v>125</v>
      </c>
      <c r="D270" s="133">
        <v>59.12</v>
      </c>
      <c r="E270" s="134">
        <v>7390</v>
      </c>
      <c r="F270" s="135" t="s">
        <v>24</v>
      </c>
    </row>
    <row r="271" spans="1:6">
      <c r="A271" s="130">
        <v>43917</v>
      </c>
      <c r="B271" s="131">
        <v>0.60547453703703702</v>
      </c>
      <c r="C271" s="132">
        <v>18</v>
      </c>
      <c r="D271" s="133">
        <v>59.12</v>
      </c>
      <c r="E271" s="134">
        <v>1064.1599999999999</v>
      </c>
      <c r="F271" s="135" t="s">
        <v>24</v>
      </c>
    </row>
    <row r="272" spans="1:6">
      <c r="A272" s="130">
        <v>43917</v>
      </c>
      <c r="B272" s="131">
        <v>0.58473379629629629</v>
      </c>
      <c r="C272" s="132">
        <v>100</v>
      </c>
      <c r="D272" s="133">
        <v>58.6</v>
      </c>
      <c r="E272" s="134">
        <v>5860</v>
      </c>
      <c r="F272" s="135" t="s">
        <v>24</v>
      </c>
    </row>
    <row r="273" spans="1:6">
      <c r="A273" s="130">
        <v>43917</v>
      </c>
      <c r="B273" s="131">
        <v>0.58473379629629629</v>
      </c>
      <c r="C273" s="132">
        <v>400</v>
      </c>
      <c r="D273" s="133">
        <v>58.6</v>
      </c>
      <c r="E273" s="134">
        <v>23440</v>
      </c>
      <c r="F273" s="135" t="s">
        <v>24</v>
      </c>
    </row>
    <row r="274" spans="1:6">
      <c r="A274" s="130">
        <v>43917</v>
      </c>
      <c r="B274" s="131">
        <v>0.56334490740740739</v>
      </c>
      <c r="C274" s="132">
        <v>122</v>
      </c>
      <c r="D274" s="133">
        <v>59</v>
      </c>
      <c r="E274" s="134">
        <v>7198</v>
      </c>
      <c r="F274" s="135" t="s">
        <v>24</v>
      </c>
    </row>
    <row r="275" spans="1:6">
      <c r="A275" s="130">
        <v>43917</v>
      </c>
      <c r="B275" s="131">
        <v>0.56334490740740739</v>
      </c>
      <c r="C275" s="132">
        <v>125</v>
      </c>
      <c r="D275" s="133">
        <v>59</v>
      </c>
      <c r="E275" s="134">
        <v>7375</v>
      </c>
      <c r="F275" s="135" t="s">
        <v>24</v>
      </c>
    </row>
    <row r="276" spans="1:6">
      <c r="A276" s="130">
        <v>43917</v>
      </c>
      <c r="B276" s="131">
        <v>0.56334490740740739</v>
      </c>
      <c r="C276" s="132">
        <v>21</v>
      </c>
      <c r="D276" s="133">
        <v>59</v>
      </c>
      <c r="E276" s="134">
        <v>1239</v>
      </c>
      <c r="F276" s="135" t="s">
        <v>24</v>
      </c>
    </row>
    <row r="277" spans="1:6">
      <c r="A277" s="130">
        <v>43917</v>
      </c>
      <c r="B277" s="131">
        <v>0.56334490740740739</v>
      </c>
      <c r="C277" s="132">
        <v>43</v>
      </c>
      <c r="D277" s="133">
        <v>59</v>
      </c>
      <c r="E277" s="134">
        <v>2537</v>
      </c>
      <c r="F277" s="135" t="s">
        <v>24</v>
      </c>
    </row>
    <row r="278" spans="1:6">
      <c r="A278" s="130">
        <v>43917</v>
      </c>
      <c r="B278" s="131">
        <v>0.56334490740740739</v>
      </c>
      <c r="C278" s="132">
        <v>64</v>
      </c>
      <c r="D278" s="133">
        <v>59</v>
      </c>
      <c r="E278" s="134">
        <v>3776</v>
      </c>
      <c r="F278" s="135" t="s">
        <v>24</v>
      </c>
    </row>
    <row r="279" spans="1:6">
      <c r="A279" s="130">
        <v>43917</v>
      </c>
      <c r="B279" s="131">
        <v>0.56334490740740739</v>
      </c>
      <c r="C279" s="132">
        <v>125</v>
      </c>
      <c r="D279" s="133">
        <v>59</v>
      </c>
      <c r="E279" s="134">
        <v>7375</v>
      </c>
      <c r="F279" s="135" t="s">
        <v>24</v>
      </c>
    </row>
    <row r="280" spans="1:6">
      <c r="A280" s="130">
        <v>43917</v>
      </c>
      <c r="B280" s="131">
        <v>0.55831018518518516</v>
      </c>
      <c r="C280" s="132">
        <v>500</v>
      </c>
      <c r="D280" s="133">
        <v>58.8</v>
      </c>
      <c r="E280" s="134">
        <v>29400</v>
      </c>
      <c r="F280" s="135" t="s">
        <v>24</v>
      </c>
    </row>
    <row r="281" spans="1:6">
      <c r="A281" s="130">
        <v>43917</v>
      </c>
      <c r="B281" s="131">
        <v>0.53625</v>
      </c>
      <c r="C281" s="132">
        <v>155</v>
      </c>
      <c r="D281" s="133">
        <v>59.1</v>
      </c>
      <c r="E281" s="134">
        <v>9160.5</v>
      </c>
      <c r="F281" s="135" t="s">
        <v>24</v>
      </c>
    </row>
    <row r="282" spans="1:6">
      <c r="A282" s="130">
        <v>43917</v>
      </c>
      <c r="B282" s="131">
        <v>0.53625</v>
      </c>
      <c r="C282" s="132">
        <v>345</v>
      </c>
      <c r="D282" s="133">
        <v>59.1</v>
      </c>
      <c r="E282" s="134">
        <v>20389.5</v>
      </c>
      <c r="F282" s="135" t="s">
        <v>24</v>
      </c>
    </row>
    <row r="283" spans="1:6">
      <c r="A283" s="130">
        <v>43917</v>
      </c>
      <c r="B283" s="131">
        <v>0.53343750000000001</v>
      </c>
      <c r="C283" s="132">
        <v>95</v>
      </c>
      <c r="D283" s="133">
        <v>59.32</v>
      </c>
      <c r="E283" s="134">
        <v>5635.4</v>
      </c>
      <c r="F283" s="135" t="s">
        <v>24</v>
      </c>
    </row>
    <row r="284" spans="1:6">
      <c r="A284" s="130">
        <v>43917</v>
      </c>
      <c r="B284" s="131">
        <v>0.53343750000000001</v>
      </c>
      <c r="C284" s="132">
        <v>57</v>
      </c>
      <c r="D284" s="133">
        <v>59.32</v>
      </c>
      <c r="E284" s="134">
        <v>3381.2400000000002</v>
      </c>
      <c r="F284" s="135" t="s">
        <v>24</v>
      </c>
    </row>
    <row r="285" spans="1:6">
      <c r="A285" s="130">
        <v>43917</v>
      </c>
      <c r="B285" s="131">
        <v>0.53343750000000001</v>
      </c>
      <c r="C285" s="132">
        <v>97</v>
      </c>
      <c r="D285" s="133">
        <v>59.3</v>
      </c>
      <c r="E285" s="134">
        <v>5752.0999999999995</v>
      </c>
      <c r="F285" s="135" t="s">
        <v>24</v>
      </c>
    </row>
    <row r="286" spans="1:6">
      <c r="A286" s="130">
        <v>43917</v>
      </c>
      <c r="B286" s="131">
        <v>0.53343750000000001</v>
      </c>
      <c r="C286" s="132">
        <v>59</v>
      </c>
      <c r="D286" s="133">
        <v>59.3</v>
      </c>
      <c r="E286" s="134">
        <v>3498.7</v>
      </c>
      <c r="F286" s="135" t="s">
        <v>24</v>
      </c>
    </row>
    <row r="287" spans="1:6">
      <c r="A287" s="130">
        <v>43917</v>
      </c>
      <c r="B287" s="131">
        <v>0.53343750000000001</v>
      </c>
      <c r="C287" s="132">
        <v>25</v>
      </c>
      <c r="D287" s="133">
        <v>59.3</v>
      </c>
      <c r="E287" s="134">
        <v>1482.5</v>
      </c>
      <c r="F287" s="135" t="s">
        <v>24</v>
      </c>
    </row>
    <row r="288" spans="1:6">
      <c r="A288" s="130">
        <v>43917</v>
      </c>
      <c r="B288" s="131">
        <v>0.53343750000000001</v>
      </c>
      <c r="C288" s="132">
        <v>42</v>
      </c>
      <c r="D288" s="133">
        <v>59.28</v>
      </c>
      <c r="E288" s="134">
        <v>2489.7600000000002</v>
      </c>
      <c r="F288" s="135" t="s">
        <v>24</v>
      </c>
    </row>
    <row r="289" spans="1:6">
      <c r="A289" s="130">
        <v>43917</v>
      </c>
      <c r="B289" s="131">
        <v>0.53343750000000001</v>
      </c>
      <c r="C289" s="132">
        <v>125</v>
      </c>
      <c r="D289" s="133">
        <v>59.28</v>
      </c>
      <c r="E289" s="134">
        <v>7410</v>
      </c>
      <c r="F289" s="135" t="s">
        <v>24</v>
      </c>
    </row>
    <row r="290" spans="1:6">
      <c r="A290" s="130">
        <v>43917</v>
      </c>
      <c r="B290" s="131">
        <v>0.53340277777777778</v>
      </c>
      <c r="C290" s="132">
        <v>20</v>
      </c>
      <c r="D290" s="133">
        <v>59.28</v>
      </c>
      <c r="E290" s="134">
        <v>1185.5999999999999</v>
      </c>
      <c r="F290" s="135" t="s">
        <v>24</v>
      </c>
    </row>
    <row r="291" spans="1:6">
      <c r="A291" s="130">
        <v>43917</v>
      </c>
      <c r="B291" s="131">
        <v>0.53340277777777778</v>
      </c>
      <c r="C291" s="132">
        <v>400</v>
      </c>
      <c r="D291" s="133">
        <v>59.28</v>
      </c>
      <c r="E291" s="134">
        <v>23712</v>
      </c>
      <c r="F291" s="135" t="s">
        <v>24</v>
      </c>
    </row>
    <row r="292" spans="1:6">
      <c r="A292" s="130">
        <v>43917</v>
      </c>
      <c r="B292" s="131">
        <v>0.53340277777777778</v>
      </c>
      <c r="C292" s="132">
        <v>493</v>
      </c>
      <c r="D292" s="133">
        <v>59.28</v>
      </c>
      <c r="E292" s="134">
        <v>29225.040000000001</v>
      </c>
      <c r="F292" s="135" t="s">
        <v>24</v>
      </c>
    </row>
    <row r="293" spans="1:6">
      <c r="A293" s="130">
        <v>43917</v>
      </c>
      <c r="B293" s="131">
        <v>0.53340277777777778</v>
      </c>
      <c r="C293" s="132">
        <v>87</v>
      </c>
      <c r="D293" s="133">
        <v>59.28</v>
      </c>
      <c r="E293" s="134">
        <v>5157.3599999999997</v>
      </c>
      <c r="F293" s="135" t="s">
        <v>24</v>
      </c>
    </row>
    <row r="294" spans="1:6">
      <c r="A294" s="130">
        <v>43917</v>
      </c>
      <c r="B294" s="131">
        <v>0.51427083333333334</v>
      </c>
      <c r="C294" s="132">
        <v>500</v>
      </c>
      <c r="D294" s="133">
        <v>59.4</v>
      </c>
      <c r="E294" s="134">
        <v>29700</v>
      </c>
      <c r="F294" s="135" t="s">
        <v>24</v>
      </c>
    </row>
    <row r="295" spans="1:6">
      <c r="A295" s="130">
        <v>43917</v>
      </c>
      <c r="B295" s="131">
        <v>0.5056828703703703</v>
      </c>
      <c r="C295" s="132">
        <v>100</v>
      </c>
      <c r="D295" s="133">
        <v>59.7</v>
      </c>
      <c r="E295" s="134">
        <v>5970</v>
      </c>
      <c r="F295" s="135" t="s">
        <v>24</v>
      </c>
    </row>
    <row r="296" spans="1:6">
      <c r="A296" s="130">
        <v>43917</v>
      </c>
      <c r="B296" s="131">
        <v>0.5056828703703703</v>
      </c>
      <c r="C296" s="132">
        <v>200</v>
      </c>
      <c r="D296" s="133">
        <v>59.7</v>
      </c>
      <c r="E296" s="134">
        <v>11940</v>
      </c>
      <c r="F296" s="135" t="s">
        <v>24</v>
      </c>
    </row>
    <row r="297" spans="1:6">
      <c r="A297" s="130">
        <v>43917</v>
      </c>
      <c r="B297" s="131">
        <v>0.5056828703703703</v>
      </c>
      <c r="C297" s="132">
        <v>200</v>
      </c>
      <c r="D297" s="133">
        <v>59.7</v>
      </c>
      <c r="E297" s="134">
        <v>11940</v>
      </c>
      <c r="F297" s="135" t="s">
        <v>24</v>
      </c>
    </row>
    <row r="298" spans="1:6">
      <c r="A298" s="130">
        <v>43917</v>
      </c>
      <c r="B298" s="131">
        <v>0.50311342592592589</v>
      </c>
      <c r="C298" s="132">
        <v>48</v>
      </c>
      <c r="D298" s="133">
        <v>60.08</v>
      </c>
      <c r="E298" s="134">
        <v>2883.84</v>
      </c>
      <c r="F298" s="135" t="s">
        <v>24</v>
      </c>
    </row>
    <row r="299" spans="1:6">
      <c r="A299" s="130">
        <v>43917</v>
      </c>
      <c r="B299" s="131">
        <v>0.50311342592592589</v>
      </c>
      <c r="C299" s="132">
        <v>210</v>
      </c>
      <c r="D299" s="133">
        <v>60.08</v>
      </c>
      <c r="E299" s="134">
        <v>12616.8</v>
      </c>
      <c r="F299" s="135" t="s">
        <v>24</v>
      </c>
    </row>
    <row r="300" spans="1:6">
      <c r="A300" s="130">
        <v>43917</v>
      </c>
      <c r="B300" s="131">
        <v>0.50311342592592589</v>
      </c>
      <c r="C300" s="132">
        <v>125</v>
      </c>
      <c r="D300" s="133">
        <v>60.08</v>
      </c>
      <c r="E300" s="134">
        <v>7510</v>
      </c>
      <c r="F300" s="135" t="s">
        <v>24</v>
      </c>
    </row>
    <row r="301" spans="1:6">
      <c r="A301" s="130">
        <v>43917</v>
      </c>
      <c r="B301" s="131">
        <v>0.50311342592592589</v>
      </c>
      <c r="C301" s="132">
        <v>9</v>
      </c>
      <c r="D301" s="133">
        <v>60.08</v>
      </c>
      <c r="E301" s="134">
        <v>540.72</v>
      </c>
      <c r="F301" s="135" t="s">
        <v>24</v>
      </c>
    </row>
    <row r="302" spans="1:6">
      <c r="A302" s="130">
        <v>43917</v>
      </c>
      <c r="B302" s="131">
        <v>0.50307870370370367</v>
      </c>
      <c r="C302" s="132">
        <v>100</v>
      </c>
      <c r="D302" s="133">
        <v>60.06</v>
      </c>
      <c r="E302" s="134">
        <v>6006</v>
      </c>
      <c r="F302" s="135" t="s">
        <v>24</v>
      </c>
    </row>
    <row r="303" spans="1:6">
      <c r="A303" s="130">
        <v>43917</v>
      </c>
      <c r="B303" s="131">
        <v>0.50307870370370367</v>
      </c>
      <c r="C303" s="132">
        <v>8</v>
      </c>
      <c r="D303" s="133">
        <v>60.06</v>
      </c>
      <c r="E303" s="134">
        <v>480.48</v>
      </c>
      <c r="F303" s="135" t="s">
        <v>24</v>
      </c>
    </row>
    <row r="304" spans="1:6">
      <c r="A304" s="130">
        <v>43917</v>
      </c>
      <c r="B304" s="131">
        <v>0.5027314814814815</v>
      </c>
      <c r="C304" s="132">
        <v>367</v>
      </c>
      <c r="D304" s="133">
        <v>59.96</v>
      </c>
      <c r="E304" s="134">
        <v>22005.32</v>
      </c>
      <c r="F304" s="135" t="s">
        <v>24</v>
      </c>
    </row>
    <row r="305" spans="1:6">
      <c r="A305" s="130">
        <v>43917</v>
      </c>
      <c r="B305" s="131">
        <v>0.5027314814814815</v>
      </c>
      <c r="C305" s="132">
        <v>8</v>
      </c>
      <c r="D305" s="133">
        <v>59.96</v>
      </c>
      <c r="E305" s="134">
        <v>479.68</v>
      </c>
      <c r="F305" s="135" t="s">
        <v>24</v>
      </c>
    </row>
    <row r="306" spans="1:6">
      <c r="A306" s="130">
        <v>43917</v>
      </c>
      <c r="B306" s="131">
        <v>0.5027314814814815</v>
      </c>
      <c r="C306" s="132">
        <v>125</v>
      </c>
      <c r="D306" s="133">
        <v>59.96</v>
      </c>
      <c r="E306" s="134">
        <v>7495</v>
      </c>
      <c r="F306" s="135" t="s">
        <v>24</v>
      </c>
    </row>
    <row r="307" spans="1:6">
      <c r="A307" s="130">
        <v>43917</v>
      </c>
      <c r="B307" s="131">
        <v>0.48304398148148148</v>
      </c>
      <c r="C307" s="132">
        <v>276</v>
      </c>
      <c r="D307" s="133">
        <v>59.9</v>
      </c>
      <c r="E307" s="134">
        <v>16532.399999999998</v>
      </c>
      <c r="F307" s="135" t="s">
        <v>24</v>
      </c>
    </row>
    <row r="308" spans="1:6">
      <c r="A308" s="130">
        <v>43917</v>
      </c>
      <c r="B308" s="131">
        <v>0.48304398148148148</v>
      </c>
      <c r="C308" s="132">
        <v>60</v>
      </c>
      <c r="D308" s="133">
        <v>59.9</v>
      </c>
      <c r="E308" s="134">
        <v>3594</v>
      </c>
      <c r="F308" s="135" t="s">
        <v>24</v>
      </c>
    </row>
    <row r="309" spans="1:6">
      <c r="A309" s="130">
        <v>43917</v>
      </c>
      <c r="B309" s="131">
        <v>0.48304398148148148</v>
      </c>
      <c r="C309" s="132">
        <v>39</v>
      </c>
      <c r="D309" s="133">
        <v>59.9</v>
      </c>
      <c r="E309" s="134">
        <v>2336.1</v>
      </c>
      <c r="F309" s="135" t="s">
        <v>24</v>
      </c>
    </row>
    <row r="310" spans="1:6">
      <c r="A310" s="130">
        <v>43917</v>
      </c>
      <c r="B310" s="131">
        <v>0.48304398148148148</v>
      </c>
      <c r="C310" s="132">
        <v>125</v>
      </c>
      <c r="D310" s="133">
        <v>59.9</v>
      </c>
      <c r="E310" s="134">
        <v>7487.5</v>
      </c>
      <c r="F310" s="135" t="s">
        <v>24</v>
      </c>
    </row>
    <row r="311" spans="1:6">
      <c r="A311" s="130">
        <v>43917</v>
      </c>
      <c r="B311" s="131">
        <v>0.47474537037037035</v>
      </c>
      <c r="C311" s="132">
        <v>58</v>
      </c>
      <c r="D311" s="133">
        <v>59.6</v>
      </c>
      <c r="E311" s="134">
        <v>3456.8</v>
      </c>
      <c r="F311" s="135" t="s">
        <v>24</v>
      </c>
    </row>
    <row r="312" spans="1:6">
      <c r="A312" s="130">
        <v>43917</v>
      </c>
      <c r="B312" s="131">
        <v>0.47474537037037035</v>
      </c>
      <c r="C312" s="132">
        <v>64</v>
      </c>
      <c r="D312" s="133">
        <v>59.6</v>
      </c>
      <c r="E312" s="134">
        <v>3814.4</v>
      </c>
      <c r="F312" s="135" t="s">
        <v>24</v>
      </c>
    </row>
    <row r="313" spans="1:6">
      <c r="A313" s="130">
        <v>43917</v>
      </c>
      <c r="B313" s="131">
        <v>0.47474537037037035</v>
      </c>
      <c r="C313" s="132">
        <v>44</v>
      </c>
      <c r="D313" s="133">
        <v>59.6</v>
      </c>
      <c r="E313" s="134">
        <v>2622.4</v>
      </c>
      <c r="F313" s="135" t="s">
        <v>24</v>
      </c>
    </row>
    <row r="314" spans="1:6">
      <c r="A314" s="130">
        <v>43917</v>
      </c>
      <c r="B314" s="131">
        <v>0.47474537037037035</v>
      </c>
      <c r="C314" s="132">
        <v>209</v>
      </c>
      <c r="D314" s="133">
        <v>59.6</v>
      </c>
      <c r="E314" s="134">
        <v>12456.4</v>
      </c>
      <c r="F314" s="135" t="s">
        <v>24</v>
      </c>
    </row>
    <row r="315" spans="1:6">
      <c r="A315" s="130">
        <v>43917</v>
      </c>
      <c r="B315" s="131">
        <v>0.47474537037037035</v>
      </c>
      <c r="C315" s="132">
        <v>125</v>
      </c>
      <c r="D315" s="133">
        <v>59.6</v>
      </c>
      <c r="E315" s="134">
        <v>7450</v>
      </c>
      <c r="F315" s="135" t="s">
        <v>24</v>
      </c>
    </row>
    <row r="316" spans="1:6">
      <c r="A316" s="130">
        <v>43917</v>
      </c>
      <c r="B316" s="131">
        <v>0.47269675925925925</v>
      </c>
      <c r="C316" s="132">
        <v>194</v>
      </c>
      <c r="D316" s="133">
        <v>59.54</v>
      </c>
      <c r="E316" s="134">
        <v>11550.76</v>
      </c>
      <c r="F316" s="135" t="s">
        <v>24</v>
      </c>
    </row>
    <row r="317" spans="1:6">
      <c r="A317" s="130">
        <v>43917</v>
      </c>
      <c r="B317" s="131">
        <v>0.47269675925925925</v>
      </c>
      <c r="C317" s="132">
        <v>258</v>
      </c>
      <c r="D317" s="133">
        <v>59.54</v>
      </c>
      <c r="E317" s="134">
        <v>15361.32</v>
      </c>
      <c r="F317" s="135" t="s">
        <v>24</v>
      </c>
    </row>
    <row r="318" spans="1:6">
      <c r="A318" s="130">
        <v>43917</v>
      </c>
      <c r="B318" s="131">
        <v>0.47269675925925925</v>
      </c>
      <c r="C318" s="132">
        <v>48</v>
      </c>
      <c r="D318" s="133">
        <v>59.54</v>
      </c>
      <c r="E318" s="134">
        <v>2857.92</v>
      </c>
      <c r="F318" s="135" t="s">
        <v>24</v>
      </c>
    </row>
    <row r="319" spans="1:6">
      <c r="A319" s="130">
        <v>43917</v>
      </c>
      <c r="B319" s="131">
        <v>0.4661689814814815</v>
      </c>
      <c r="C319" s="132">
        <v>49</v>
      </c>
      <c r="D319" s="133">
        <v>59.4</v>
      </c>
      <c r="E319" s="134">
        <v>2910.6</v>
      </c>
      <c r="F319" s="135" t="s">
        <v>24</v>
      </c>
    </row>
    <row r="320" spans="1:6">
      <c r="A320" s="130">
        <v>43917</v>
      </c>
      <c r="B320" s="131">
        <v>0.4661689814814815</v>
      </c>
      <c r="C320" s="132">
        <v>451</v>
      </c>
      <c r="D320" s="133">
        <v>59.4</v>
      </c>
      <c r="E320" s="134">
        <v>26789.399999999998</v>
      </c>
      <c r="F320" s="135" t="s">
        <v>24</v>
      </c>
    </row>
    <row r="321" spans="1:6">
      <c r="A321" s="130">
        <v>43917</v>
      </c>
      <c r="B321" s="131">
        <v>0.46337962962962959</v>
      </c>
      <c r="C321" s="132">
        <v>11</v>
      </c>
      <c r="D321" s="133">
        <v>59.6</v>
      </c>
      <c r="E321" s="134">
        <v>655.6</v>
      </c>
      <c r="F321" s="135" t="s">
        <v>24</v>
      </c>
    </row>
    <row r="322" spans="1:6">
      <c r="A322" s="130">
        <v>43917</v>
      </c>
      <c r="B322" s="131">
        <v>0.46337962962962959</v>
      </c>
      <c r="C322" s="132">
        <v>489</v>
      </c>
      <c r="D322" s="133">
        <v>59.6</v>
      </c>
      <c r="E322" s="134">
        <v>29144.400000000001</v>
      </c>
      <c r="F322" s="135" t="s">
        <v>24</v>
      </c>
    </row>
    <row r="323" spans="1:6">
      <c r="A323" s="130">
        <v>43917</v>
      </c>
      <c r="B323" s="131">
        <v>0.46119212962962958</v>
      </c>
      <c r="C323" s="132">
        <v>200</v>
      </c>
      <c r="D323" s="133">
        <v>59.6</v>
      </c>
      <c r="E323" s="134">
        <v>11920</v>
      </c>
      <c r="F323" s="135" t="s">
        <v>24</v>
      </c>
    </row>
    <row r="324" spans="1:6">
      <c r="A324" s="130">
        <v>43917</v>
      </c>
      <c r="B324" s="131">
        <v>0.46119212962962958</v>
      </c>
      <c r="C324" s="132">
        <v>300</v>
      </c>
      <c r="D324" s="133">
        <v>59.6</v>
      </c>
      <c r="E324" s="134">
        <v>17880</v>
      </c>
      <c r="F324" s="135" t="s">
        <v>24</v>
      </c>
    </row>
    <row r="325" spans="1:6">
      <c r="A325" s="130">
        <v>43917</v>
      </c>
      <c r="B325" s="131">
        <v>0.45855324074074072</v>
      </c>
      <c r="C325" s="132">
        <v>145</v>
      </c>
      <c r="D325" s="133">
        <v>59.7</v>
      </c>
      <c r="E325" s="134">
        <v>8656.5</v>
      </c>
      <c r="F325" s="135" t="s">
        <v>24</v>
      </c>
    </row>
    <row r="326" spans="1:6">
      <c r="A326" s="130">
        <v>43917</v>
      </c>
      <c r="B326" s="131">
        <v>0.45855324074074072</v>
      </c>
      <c r="C326" s="132">
        <v>355</v>
      </c>
      <c r="D326" s="133">
        <v>59.7</v>
      </c>
      <c r="E326" s="134">
        <v>21193.5</v>
      </c>
      <c r="F326" s="135" t="s">
        <v>24</v>
      </c>
    </row>
    <row r="327" spans="1:6">
      <c r="A327" s="130">
        <v>43917</v>
      </c>
      <c r="B327" s="131">
        <v>0.45738425925925924</v>
      </c>
      <c r="C327" s="132">
        <v>179</v>
      </c>
      <c r="D327" s="133">
        <v>59.9</v>
      </c>
      <c r="E327" s="134">
        <v>10722.1</v>
      </c>
      <c r="F327" s="135" t="s">
        <v>24</v>
      </c>
    </row>
    <row r="328" spans="1:6">
      <c r="A328" s="130">
        <v>43917</v>
      </c>
      <c r="B328" s="131">
        <v>0.45571759259259265</v>
      </c>
      <c r="C328" s="132">
        <v>321</v>
      </c>
      <c r="D328" s="133">
        <v>59.9</v>
      </c>
      <c r="E328" s="134">
        <v>19227.899999999998</v>
      </c>
      <c r="F328" s="135" t="s">
        <v>24</v>
      </c>
    </row>
    <row r="329" spans="1:6">
      <c r="A329" s="130">
        <v>43917</v>
      </c>
      <c r="B329" s="131">
        <v>0.44392361111111112</v>
      </c>
      <c r="C329" s="132">
        <v>139</v>
      </c>
      <c r="D329" s="133">
        <v>60.24</v>
      </c>
      <c r="E329" s="134">
        <v>8373.36</v>
      </c>
      <c r="F329" s="135" t="s">
        <v>24</v>
      </c>
    </row>
    <row r="330" spans="1:6">
      <c r="A330" s="130">
        <v>43917</v>
      </c>
      <c r="B330" s="131">
        <v>0.44392361111111112</v>
      </c>
      <c r="C330" s="132">
        <v>130</v>
      </c>
      <c r="D330" s="133">
        <v>60.24</v>
      </c>
      <c r="E330" s="134">
        <v>7831.2</v>
      </c>
      <c r="F330" s="135" t="s">
        <v>24</v>
      </c>
    </row>
    <row r="331" spans="1:6">
      <c r="A331" s="130">
        <v>43917</v>
      </c>
      <c r="B331" s="131">
        <v>0.44392361111111112</v>
      </c>
      <c r="C331" s="132">
        <v>42</v>
      </c>
      <c r="D331" s="133">
        <v>60.24</v>
      </c>
      <c r="E331" s="134">
        <v>2530.08</v>
      </c>
      <c r="F331" s="135" t="s">
        <v>24</v>
      </c>
    </row>
    <row r="332" spans="1:6">
      <c r="A332" s="130">
        <v>43917</v>
      </c>
      <c r="B332" s="131">
        <v>0.44392361111111112</v>
      </c>
      <c r="C332" s="132">
        <v>64</v>
      </c>
      <c r="D332" s="133">
        <v>60.24</v>
      </c>
      <c r="E332" s="134">
        <v>3855.36</v>
      </c>
      <c r="F332" s="135" t="s">
        <v>24</v>
      </c>
    </row>
    <row r="333" spans="1:6">
      <c r="A333" s="130">
        <v>43917</v>
      </c>
      <c r="B333" s="131">
        <v>0.44392361111111112</v>
      </c>
      <c r="C333" s="132">
        <v>125</v>
      </c>
      <c r="D333" s="133">
        <v>60.24</v>
      </c>
      <c r="E333" s="134">
        <v>7530</v>
      </c>
      <c r="F333" s="135" t="s">
        <v>24</v>
      </c>
    </row>
    <row r="334" spans="1:6">
      <c r="A334" s="130">
        <v>43917</v>
      </c>
      <c r="B334" s="131">
        <v>0.44096064814814812</v>
      </c>
      <c r="C334" s="132">
        <v>381</v>
      </c>
      <c r="D334" s="133">
        <v>59.8</v>
      </c>
      <c r="E334" s="134">
        <v>22783.8</v>
      </c>
      <c r="F334" s="135" t="s">
        <v>24</v>
      </c>
    </row>
    <row r="335" spans="1:6">
      <c r="A335" s="130">
        <v>43917</v>
      </c>
      <c r="B335" s="131">
        <v>0.44096064814814812</v>
      </c>
      <c r="C335" s="132">
        <v>51</v>
      </c>
      <c r="D335" s="133">
        <v>59.8</v>
      </c>
      <c r="E335" s="134">
        <v>3049.7999999999997</v>
      </c>
      <c r="F335" s="135" t="s">
        <v>24</v>
      </c>
    </row>
    <row r="336" spans="1:6">
      <c r="A336" s="130">
        <v>43917</v>
      </c>
      <c r="B336" s="131">
        <v>0.44096064814814812</v>
      </c>
      <c r="C336" s="132">
        <v>68</v>
      </c>
      <c r="D336" s="133">
        <v>59.8</v>
      </c>
      <c r="E336" s="134">
        <v>4066.3999999999996</v>
      </c>
      <c r="F336" s="135" t="s">
        <v>24</v>
      </c>
    </row>
    <row r="337" spans="1:6">
      <c r="A337" s="130">
        <v>43917</v>
      </c>
      <c r="B337" s="131">
        <v>0.43634259259259256</v>
      </c>
      <c r="C337" s="132">
        <v>228</v>
      </c>
      <c r="D337" s="133">
        <v>59.84</v>
      </c>
      <c r="E337" s="134">
        <v>13643.52</v>
      </c>
      <c r="F337" s="135" t="s">
        <v>24</v>
      </c>
    </row>
    <row r="338" spans="1:6">
      <c r="A338" s="130">
        <v>43917</v>
      </c>
      <c r="B338" s="131">
        <v>0.43634259259259256</v>
      </c>
      <c r="C338" s="132">
        <v>74</v>
      </c>
      <c r="D338" s="133">
        <v>59.84</v>
      </c>
      <c r="E338" s="134">
        <v>4428.16</v>
      </c>
      <c r="F338" s="135" t="s">
        <v>24</v>
      </c>
    </row>
    <row r="339" spans="1:6">
      <c r="A339" s="130">
        <v>43917</v>
      </c>
      <c r="B339" s="131">
        <v>0.43634259259259256</v>
      </c>
      <c r="C339" s="132">
        <v>139</v>
      </c>
      <c r="D339" s="133">
        <v>59.84</v>
      </c>
      <c r="E339" s="134">
        <v>8317.76</v>
      </c>
      <c r="F339" s="135" t="s">
        <v>24</v>
      </c>
    </row>
    <row r="340" spans="1:6">
      <c r="A340" s="130">
        <v>43917</v>
      </c>
      <c r="B340" s="131">
        <v>0.43634259259259256</v>
      </c>
      <c r="C340" s="132">
        <v>59</v>
      </c>
      <c r="D340" s="133">
        <v>59.84</v>
      </c>
      <c r="E340" s="134">
        <v>3530.5600000000004</v>
      </c>
      <c r="F340" s="135" t="s">
        <v>24</v>
      </c>
    </row>
    <row r="341" spans="1:6">
      <c r="A341" s="130">
        <v>43917</v>
      </c>
      <c r="B341" s="131">
        <v>0.43526620370370367</v>
      </c>
      <c r="C341" s="132">
        <v>310</v>
      </c>
      <c r="D341" s="133">
        <v>60</v>
      </c>
      <c r="E341" s="134">
        <v>18600</v>
      </c>
      <c r="F341" s="135" t="s">
        <v>24</v>
      </c>
    </row>
    <row r="342" spans="1:6">
      <c r="A342" s="130">
        <v>43917</v>
      </c>
      <c r="B342" s="131">
        <v>0.43526620370370367</v>
      </c>
      <c r="C342" s="132">
        <v>190</v>
      </c>
      <c r="D342" s="133">
        <v>60</v>
      </c>
      <c r="E342" s="134">
        <v>11400</v>
      </c>
      <c r="F342" s="135" t="s">
        <v>24</v>
      </c>
    </row>
    <row r="343" spans="1:6">
      <c r="A343" s="130">
        <v>43917</v>
      </c>
      <c r="B343" s="131">
        <v>0.42582175925925925</v>
      </c>
      <c r="C343" s="132">
        <v>259</v>
      </c>
      <c r="D343" s="133">
        <v>60.06</v>
      </c>
      <c r="E343" s="134">
        <v>15555.54</v>
      </c>
      <c r="F343" s="135" t="s">
        <v>24</v>
      </c>
    </row>
    <row r="344" spans="1:6">
      <c r="A344" s="130">
        <v>43917</v>
      </c>
      <c r="B344" s="131">
        <v>0.42582175925925925</v>
      </c>
      <c r="C344" s="132">
        <v>40</v>
      </c>
      <c r="D344" s="133">
        <v>60.06</v>
      </c>
      <c r="E344" s="134">
        <v>2402.4</v>
      </c>
      <c r="F344" s="135" t="s">
        <v>24</v>
      </c>
    </row>
    <row r="345" spans="1:6">
      <c r="A345" s="130">
        <v>43917</v>
      </c>
      <c r="B345" s="131">
        <v>0.42582175925925925</v>
      </c>
      <c r="C345" s="132">
        <v>27</v>
      </c>
      <c r="D345" s="133">
        <v>60.06</v>
      </c>
      <c r="E345" s="134">
        <v>1621.6200000000001</v>
      </c>
      <c r="F345" s="135" t="s">
        <v>24</v>
      </c>
    </row>
    <row r="346" spans="1:6">
      <c r="A346" s="130">
        <v>43917</v>
      </c>
      <c r="B346" s="131">
        <v>0.42582175925925925</v>
      </c>
      <c r="C346" s="132">
        <v>174</v>
      </c>
      <c r="D346" s="133">
        <v>60.06</v>
      </c>
      <c r="E346" s="134">
        <v>10450.44</v>
      </c>
      <c r="F346" s="135" t="s">
        <v>24</v>
      </c>
    </row>
    <row r="347" spans="1:6">
      <c r="A347" s="130">
        <v>43917</v>
      </c>
      <c r="B347" s="131">
        <v>0.42163194444444446</v>
      </c>
      <c r="C347" s="132">
        <v>110</v>
      </c>
      <c r="D347" s="133">
        <v>60.2</v>
      </c>
      <c r="E347" s="134">
        <v>6622</v>
      </c>
      <c r="F347" s="135" t="s">
        <v>24</v>
      </c>
    </row>
    <row r="348" spans="1:6">
      <c r="A348" s="130">
        <v>43917</v>
      </c>
      <c r="B348" s="131">
        <v>0.42163194444444446</v>
      </c>
      <c r="C348" s="132">
        <v>263</v>
      </c>
      <c r="D348" s="133">
        <v>60.2</v>
      </c>
      <c r="E348" s="134">
        <v>15832.6</v>
      </c>
      <c r="F348" s="135" t="s">
        <v>24</v>
      </c>
    </row>
    <row r="349" spans="1:6">
      <c r="A349" s="130">
        <v>43917</v>
      </c>
      <c r="B349" s="131">
        <v>0.4214236111111111</v>
      </c>
      <c r="C349" s="132">
        <v>127</v>
      </c>
      <c r="D349" s="133">
        <v>60.2</v>
      </c>
      <c r="E349" s="134">
        <v>7645.4000000000005</v>
      </c>
      <c r="F349" s="135" t="s">
        <v>24</v>
      </c>
    </row>
    <row r="350" spans="1:6">
      <c r="A350" s="130">
        <v>43917</v>
      </c>
      <c r="B350" s="131">
        <v>0.41660879629629632</v>
      </c>
      <c r="C350" s="132">
        <v>272</v>
      </c>
      <c r="D350" s="133">
        <v>60.3</v>
      </c>
      <c r="E350" s="134">
        <v>16401.599999999999</v>
      </c>
      <c r="F350" s="135" t="s">
        <v>24</v>
      </c>
    </row>
    <row r="351" spans="1:6">
      <c r="A351" s="130">
        <v>43917</v>
      </c>
      <c r="B351" s="131">
        <v>0.41660879629629632</v>
      </c>
      <c r="C351" s="132">
        <v>200</v>
      </c>
      <c r="D351" s="133">
        <v>60.3</v>
      </c>
      <c r="E351" s="134">
        <v>12060</v>
      </c>
      <c r="F351" s="135" t="s">
        <v>24</v>
      </c>
    </row>
    <row r="352" spans="1:6">
      <c r="A352" s="130">
        <v>43917</v>
      </c>
      <c r="B352" s="131">
        <v>0.41660879629629632</v>
      </c>
      <c r="C352" s="132">
        <v>28</v>
      </c>
      <c r="D352" s="133">
        <v>60.3</v>
      </c>
      <c r="E352" s="134">
        <v>1688.3999999999999</v>
      </c>
      <c r="F352" s="135" t="s">
        <v>24</v>
      </c>
    </row>
    <row r="353" spans="1:6">
      <c r="A353" s="130">
        <v>43917</v>
      </c>
      <c r="B353" s="131">
        <v>0.4125462962962963</v>
      </c>
      <c r="C353" s="132">
        <v>66</v>
      </c>
      <c r="D353" s="133">
        <v>60.5</v>
      </c>
      <c r="E353" s="134">
        <v>3993</v>
      </c>
      <c r="F353" s="135" t="s">
        <v>24</v>
      </c>
    </row>
    <row r="354" spans="1:6">
      <c r="A354" s="130">
        <v>43917</v>
      </c>
      <c r="B354" s="131">
        <v>0.41239583333333335</v>
      </c>
      <c r="C354" s="132">
        <v>434</v>
      </c>
      <c r="D354" s="133">
        <v>60.5</v>
      </c>
      <c r="E354" s="134">
        <v>26257</v>
      </c>
      <c r="F354" s="135" t="s">
        <v>24</v>
      </c>
    </row>
    <row r="355" spans="1:6">
      <c r="A355" s="130">
        <v>43917</v>
      </c>
      <c r="B355" s="131">
        <v>0.38777777777777778</v>
      </c>
      <c r="C355" s="132">
        <v>297</v>
      </c>
      <c r="D355" s="133">
        <v>60.32</v>
      </c>
      <c r="E355" s="134">
        <v>17915.04</v>
      </c>
      <c r="F355" s="135" t="s">
        <v>24</v>
      </c>
    </row>
    <row r="356" spans="1:6">
      <c r="A356" s="130">
        <v>43917</v>
      </c>
      <c r="B356" s="131">
        <v>0.38777777777777778</v>
      </c>
      <c r="C356" s="132">
        <v>56</v>
      </c>
      <c r="D356" s="133">
        <v>60.32</v>
      </c>
      <c r="E356" s="134">
        <v>3377.92</v>
      </c>
      <c r="F356" s="135" t="s">
        <v>24</v>
      </c>
    </row>
    <row r="357" spans="1:6">
      <c r="A357" s="130">
        <v>43917</v>
      </c>
      <c r="B357" s="131">
        <v>0.38777777777777778</v>
      </c>
      <c r="C357" s="132">
        <v>22</v>
      </c>
      <c r="D357" s="133">
        <v>60.32</v>
      </c>
      <c r="E357" s="134">
        <v>1327.04</v>
      </c>
      <c r="F357" s="135" t="s">
        <v>24</v>
      </c>
    </row>
    <row r="358" spans="1:6">
      <c r="A358" s="130">
        <v>43917</v>
      </c>
      <c r="B358" s="131">
        <v>0.38777777777777778</v>
      </c>
      <c r="C358" s="132">
        <v>125</v>
      </c>
      <c r="D358" s="133">
        <v>60.32</v>
      </c>
      <c r="E358" s="134">
        <v>7540</v>
      </c>
      <c r="F358" s="135" t="s">
        <v>24</v>
      </c>
    </row>
    <row r="359" spans="1:6">
      <c r="A359" s="130">
        <v>43917</v>
      </c>
      <c r="B359" s="131">
        <v>0.37724537037037037</v>
      </c>
      <c r="C359" s="132">
        <v>347</v>
      </c>
      <c r="D359" s="133">
        <v>60.2</v>
      </c>
      <c r="E359" s="134">
        <v>20889.400000000001</v>
      </c>
      <c r="F359" s="135" t="s">
        <v>24</v>
      </c>
    </row>
    <row r="360" spans="1:6">
      <c r="A360" s="130">
        <v>43917</v>
      </c>
      <c r="B360" s="131">
        <v>0.37724537037037037</v>
      </c>
      <c r="C360" s="132">
        <v>153</v>
      </c>
      <c r="D360" s="133">
        <v>60.2</v>
      </c>
      <c r="E360" s="134">
        <v>9210.6</v>
      </c>
      <c r="F360" s="135" t="s">
        <v>24</v>
      </c>
    </row>
    <row r="361" spans="1:6">
      <c r="A361" s="130">
        <v>43920</v>
      </c>
      <c r="B361" s="131">
        <v>0.72331018518518519</v>
      </c>
      <c r="C361" s="132">
        <v>210</v>
      </c>
      <c r="D361" s="133">
        <v>62.26</v>
      </c>
      <c r="E361" s="134">
        <v>13074.6</v>
      </c>
      <c r="F361" s="135" t="s">
        <v>24</v>
      </c>
    </row>
    <row r="362" spans="1:6">
      <c r="A362" s="130">
        <v>43920</v>
      </c>
      <c r="B362" s="131">
        <v>0.72331018518518519</v>
      </c>
      <c r="C362" s="132">
        <v>125</v>
      </c>
      <c r="D362" s="133">
        <v>62.26</v>
      </c>
      <c r="E362" s="134">
        <v>7782.5</v>
      </c>
      <c r="F362" s="135" t="s">
        <v>24</v>
      </c>
    </row>
    <row r="363" spans="1:6">
      <c r="A363" s="130">
        <v>43920</v>
      </c>
      <c r="B363" s="131">
        <v>0.72331018518518519</v>
      </c>
      <c r="C363" s="132">
        <v>34</v>
      </c>
      <c r="D363" s="133">
        <v>62.26</v>
      </c>
      <c r="E363" s="134">
        <v>2116.84</v>
      </c>
      <c r="F363" s="135" t="s">
        <v>24</v>
      </c>
    </row>
    <row r="364" spans="1:6">
      <c r="A364" s="130">
        <v>43920</v>
      </c>
      <c r="B364" s="131">
        <v>0.72331018518518519</v>
      </c>
      <c r="C364" s="132">
        <v>81</v>
      </c>
      <c r="D364" s="133">
        <v>62.26</v>
      </c>
      <c r="E364" s="134">
        <v>5043.0599999999995</v>
      </c>
      <c r="F364" s="135" t="s">
        <v>24</v>
      </c>
    </row>
    <row r="365" spans="1:6">
      <c r="A365" s="130">
        <v>43920</v>
      </c>
      <c r="B365" s="131">
        <v>0.72331018518518519</v>
      </c>
      <c r="C365" s="132">
        <v>50</v>
      </c>
      <c r="D365" s="133">
        <v>62.26</v>
      </c>
      <c r="E365" s="134">
        <v>3113</v>
      </c>
      <c r="F365" s="135" t="s">
        <v>24</v>
      </c>
    </row>
    <row r="366" spans="1:6">
      <c r="A366" s="130">
        <v>43920</v>
      </c>
      <c r="B366" s="131">
        <v>0.72151620370370362</v>
      </c>
      <c r="C366" s="132">
        <v>4</v>
      </c>
      <c r="D366" s="133">
        <v>62.32</v>
      </c>
      <c r="E366" s="134">
        <v>249.28</v>
      </c>
      <c r="F366" s="135" t="s">
        <v>24</v>
      </c>
    </row>
    <row r="367" spans="1:6">
      <c r="A367" s="130">
        <v>43920</v>
      </c>
      <c r="B367" s="131">
        <v>0.72151620370370362</v>
      </c>
      <c r="C367" s="132">
        <v>118</v>
      </c>
      <c r="D367" s="133">
        <v>62.32</v>
      </c>
      <c r="E367" s="134">
        <v>7353.76</v>
      </c>
      <c r="F367" s="135" t="s">
        <v>24</v>
      </c>
    </row>
    <row r="368" spans="1:6">
      <c r="A368" s="130">
        <v>43920</v>
      </c>
      <c r="B368" s="131">
        <v>0.72151620370370362</v>
      </c>
      <c r="C368" s="132">
        <v>462</v>
      </c>
      <c r="D368" s="133">
        <v>62.32</v>
      </c>
      <c r="E368" s="134">
        <v>28791.84</v>
      </c>
      <c r="F368" s="135" t="s">
        <v>24</v>
      </c>
    </row>
    <row r="369" spans="1:6">
      <c r="A369" s="130">
        <v>43920</v>
      </c>
      <c r="B369" s="131">
        <v>0.72151620370370362</v>
      </c>
      <c r="C369" s="132">
        <v>112</v>
      </c>
      <c r="D369" s="133">
        <v>62.32</v>
      </c>
      <c r="E369" s="134">
        <v>6979.84</v>
      </c>
      <c r="F369" s="135" t="s">
        <v>24</v>
      </c>
    </row>
    <row r="370" spans="1:6">
      <c r="A370" s="130">
        <v>43920</v>
      </c>
      <c r="B370" s="131">
        <v>0.72151620370370362</v>
      </c>
      <c r="C370" s="132">
        <v>81</v>
      </c>
      <c r="D370" s="133">
        <v>62.32</v>
      </c>
      <c r="E370" s="134">
        <v>5047.92</v>
      </c>
      <c r="F370" s="135" t="s">
        <v>24</v>
      </c>
    </row>
    <row r="371" spans="1:6">
      <c r="A371" s="130">
        <v>43920</v>
      </c>
      <c r="B371" s="131">
        <v>0.72151620370370362</v>
      </c>
      <c r="C371" s="132">
        <v>125</v>
      </c>
      <c r="D371" s="133">
        <v>62.32</v>
      </c>
      <c r="E371" s="134">
        <v>7790</v>
      </c>
      <c r="F371" s="135" t="s">
        <v>24</v>
      </c>
    </row>
    <row r="372" spans="1:6">
      <c r="A372" s="130">
        <v>43920</v>
      </c>
      <c r="B372" s="131">
        <v>0.72151620370370362</v>
      </c>
      <c r="C372" s="132">
        <v>49</v>
      </c>
      <c r="D372" s="133">
        <v>62.32</v>
      </c>
      <c r="E372" s="134">
        <v>3053.68</v>
      </c>
      <c r="F372" s="135" t="s">
        <v>24</v>
      </c>
    </row>
    <row r="373" spans="1:6">
      <c r="A373" s="130">
        <v>43920</v>
      </c>
      <c r="B373" s="131">
        <v>0.72151620370370362</v>
      </c>
      <c r="C373" s="132">
        <v>49</v>
      </c>
      <c r="D373" s="133">
        <v>62.32</v>
      </c>
      <c r="E373" s="134">
        <v>3053.68</v>
      </c>
      <c r="F373" s="135" t="s">
        <v>24</v>
      </c>
    </row>
    <row r="374" spans="1:6">
      <c r="A374" s="130">
        <v>43920</v>
      </c>
      <c r="B374" s="131">
        <v>0.72136574074074078</v>
      </c>
      <c r="C374" s="132">
        <v>745</v>
      </c>
      <c r="D374" s="133">
        <v>62.3</v>
      </c>
      <c r="E374" s="134">
        <v>46413.5</v>
      </c>
      <c r="F374" s="135" t="s">
        <v>24</v>
      </c>
    </row>
    <row r="375" spans="1:6">
      <c r="A375" s="130">
        <v>43920</v>
      </c>
      <c r="B375" s="131">
        <v>0.72136574074074078</v>
      </c>
      <c r="C375" s="132">
        <v>81</v>
      </c>
      <c r="D375" s="133">
        <v>62.3</v>
      </c>
      <c r="E375" s="134">
        <v>5046.3</v>
      </c>
      <c r="F375" s="135" t="s">
        <v>24</v>
      </c>
    </row>
    <row r="376" spans="1:6">
      <c r="A376" s="130">
        <v>43920</v>
      </c>
      <c r="B376" s="131">
        <v>0.72136574074074078</v>
      </c>
      <c r="C376" s="132">
        <v>125</v>
      </c>
      <c r="D376" s="133">
        <v>62.3</v>
      </c>
      <c r="E376" s="134">
        <v>7787.5</v>
      </c>
      <c r="F376" s="135" t="s">
        <v>24</v>
      </c>
    </row>
    <row r="377" spans="1:6">
      <c r="A377" s="130">
        <v>43920</v>
      </c>
      <c r="B377" s="131">
        <v>0.72136574074074078</v>
      </c>
      <c r="C377" s="132">
        <v>49</v>
      </c>
      <c r="D377" s="133">
        <v>62.3</v>
      </c>
      <c r="E377" s="134">
        <v>3052.7</v>
      </c>
      <c r="F377" s="135" t="s">
        <v>24</v>
      </c>
    </row>
    <row r="378" spans="1:6">
      <c r="A378" s="130">
        <v>43920</v>
      </c>
      <c r="B378" s="131">
        <v>0.71831018518518519</v>
      </c>
      <c r="C378" s="132">
        <v>721</v>
      </c>
      <c r="D378" s="133">
        <v>62.34</v>
      </c>
      <c r="E378" s="134">
        <v>44947.14</v>
      </c>
      <c r="F378" s="135" t="s">
        <v>24</v>
      </c>
    </row>
    <row r="379" spans="1:6">
      <c r="A379" s="130">
        <v>43920</v>
      </c>
      <c r="B379" s="131">
        <v>0.71831018518518519</v>
      </c>
      <c r="C379" s="132">
        <v>100</v>
      </c>
      <c r="D379" s="133">
        <v>62.34</v>
      </c>
      <c r="E379" s="134">
        <v>6234</v>
      </c>
      <c r="F379" s="135" t="s">
        <v>24</v>
      </c>
    </row>
    <row r="380" spans="1:6">
      <c r="A380" s="130">
        <v>43920</v>
      </c>
      <c r="B380" s="131">
        <v>0.71831018518518519</v>
      </c>
      <c r="C380" s="132">
        <v>179</v>
      </c>
      <c r="D380" s="133">
        <v>62.34</v>
      </c>
      <c r="E380" s="134">
        <v>11158.86</v>
      </c>
      <c r="F380" s="135" t="s">
        <v>24</v>
      </c>
    </row>
    <row r="381" spans="1:6">
      <c r="A381" s="130">
        <v>43920</v>
      </c>
      <c r="B381" s="131">
        <v>0.71736111111111101</v>
      </c>
      <c r="C381" s="132">
        <v>136</v>
      </c>
      <c r="D381" s="133">
        <v>62.3</v>
      </c>
      <c r="E381" s="134">
        <v>8472.7999999999993</v>
      </c>
      <c r="F381" s="135" t="s">
        <v>24</v>
      </c>
    </row>
    <row r="382" spans="1:6">
      <c r="A382" s="130">
        <v>43920</v>
      </c>
      <c r="B382" s="131">
        <v>0.71730324074074081</v>
      </c>
      <c r="C382" s="132">
        <v>76</v>
      </c>
      <c r="D382" s="133">
        <v>62.3</v>
      </c>
      <c r="E382" s="134">
        <v>4734.8</v>
      </c>
      <c r="F382" s="135" t="s">
        <v>24</v>
      </c>
    </row>
    <row r="383" spans="1:6">
      <c r="A383" s="130">
        <v>43920</v>
      </c>
      <c r="B383" s="131">
        <v>0.71730324074074081</v>
      </c>
      <c r="C383" s="132">
        <v>81</v>
      </c>
      <c r="D383" s="133">
        <v>62.3</v>
      </c>
      <c r="E383" s="134">
        <v>5046.3</v>
      </c>
      <c r="F383" s="135" t="s">
        <v>24</v>
      </c>
    </row>
    <row r="384" spans="1:6">
      <c r="A384" s="130">
        <v>43920</v>
      </c>
      <c r="B384" s="131">
        <v>0.71730324074074081</v>
      </c>
      <c r="C384" s="132">
        <v>125</v>
      </c>
      <c r="D384" s="133">
        <v>62.3</v>
      </c>
      <c r="E384" s="134">
        <v>7787.5</v>
      </c>
      <c r="F384" s="135" t="s">
        <v>24</v>
      </c>
    </row>
    <row r="385" spans="1:6">
      <c r="A385" s="130">
        <v>43920</v>
      </c>
      <c r="B385" s="131">
        <v>0.71730324074074081</v>
      </c>
      <c r="C385" s="132">
        <v>82</v>
      </c>
      <c r="D385" s="133">
        <v>62.3</v>
      </c>
      <c r="E385" s="134">
        <v>5108.5999999999995</v>
      </c>
      <c r="F385" s="135" t="s">
        <v>24</v>
      </c>
    </row>
    <row r="386" spans="1:6">
      <c r="A386" s="130">
        <v>43920</v>
      </c>
      <c r="B386" s="131">
        <v>0.71613425925925922</v>
      </c>
      <c r="C386" s="132">
        <v>94</v>
      </c>
      <c r="D386" s="133">
        <v>62.2</v>
      </c>
      <c r="E386" s="134">
        <v>5846.8</v>
      </c>
      <c r="F386" s="135" t="s">
        <v>24</v>
      </c>
    </row>
    <row r="387" spans="1:6">
      <c r="A387" s="130">
        <v>43920</v>
      </c>
      <c r="B387" s="131">
        <v>0.71611111111111114</v>
      </c>
      <c r="C387" s="132">
        <v>31</v>
      </c>
      <c r="D387" s="133">
        <v>62.2</v>
      </c>
      <c r="E387" s="134">
        <v>1928.2</v>
      </c>
      <c r="F387" s="135" t="s">
        <v>24</v>
      </c>
    </row>
    <row r="388" spans="1:6">
      <c r="A388" s="130">
        <v>43920</v>
      </c>
      <c r="B388" s="131">
        <v>0.71611111111111114</v>
      </c>
      <c r="C388" s="132">
        <v>187</v>
      </c>
      <c r="D388" s="133">
        <v>62.2</v>
      </c>
      <c r="E388" s="134">
        <v>11631.4</v>
      </c>
      <c r="F388" s="135" t="s">
        <v>24</v>
      </c>
    </row>
    <row r="389" spans="1:6">
      <c r="A389" s="130">
        <v>43920</v>
      </c>
      <c r="B389" s="131">
        <v>0.71611111111111114</v>
      </c>
      <c r="C389" s="132">
        <v>125</v>
      </c>
      <c r="D389" s="133">
        <v>62.2</v>
      </c>
      <c r="E389" s="134">
        <v>7775</v>
      </c>
      <c r="F389" s="135" t="s">
        <v>24</v>
      </c>
    </row>
    <row r="390" spans="1:6">
      <c r="A390" s="130">
        <v>43920</v>
      </c>
      <c r="B390" s="131">
        <v>0.71611111111111114</v>
      </c>
      <c r="C390" s="132">
        <v>63</v>
      </c>
      <c r="D390" s="133">
        <v>62.2</v>
      </c>
      <c r="E390" s="134">
        <v>3918.6000000000004</v>
      </c>
      <c r="F390" s="135" t="s">
        <v>24</v>
      </c>
    </row>
    <row r="391" spans="1:6">
      <c r="A391" s="130">
        <v>43920</v>
      </c>
      <c r="B391" s="131">
        <v>0.71597222222222223</v>
      </c>
      <c r="C391" s="132">
        <v>32</v>
      </c>
      <c r="D391" s="133">
        <v>62.22</v>
      </c>
      <c r="E391" s="134">
        <v>1991.04</v>
      </c>
      <c r="F391" s="135" t="s">
        <v>24</v>
      </c>
    </row>
    <row r="392" spans="1:6">
      <c r="A392" s="130">
        <v>43920</v>
      </c>
      <c r="B392" s="131">
        <v>0.71597222222222223</v>
      </c>
      <c r="C392" s="132">
        <v>30</v>
      </c>
      <c r="D392" s="133">
        <v>62.22</v>
      </c>
      <c r="E392" s="134">
        <v>1866.6</v>
      </c>
      <c r="F392" s="135" t="s">
        <v>24</v>
      </c>
    </row>
    <row r="393" spans="1:6">
      <c r="A393" s="130">
        <v>43920</v>
      </c>
      <c r="B393" s="131">
        <v>0.71597222222222223</v>
      </c>
      <c r="C393" s="132">
        <v>153</v>
      </c>
      <c r="D393" s="133">
        <v>62.22</v>
      </c>
      <c r="E393" s="134">
        <v>9519.66</v>
      </c>
      <c r="F393" s="135" t="s">
        <v>24</v>
      </c>
    </row>
    <row r="394" spans="1:6">
      <c r="A394" s="130">
        <v>43920</v>
      </c>
      <c r="B394" s="131">
        <v>0.71597222222222223</v>
      </c>
      <c r="C394" s="132">
        <v>125</v>
      </c>
      <c r="D394" s="133">
        <v>62.22</v>
      </c>
      <c r="E394" s="134">
        <v>7777.5</v>
      </c>
      <c r="F394" s="135" t="s">
        <v>24</v>
      </c>
    </row>
    <row r="395" spans="1:6">
      <c r="A395" s="130">
        <v>43920</v>
      </c>
      <c r="B395" s="131">
        <v>0.71597222222222223</v>
      </c>
      <c r="C395" s="132">
        <v>160</v>
      </c>
      <c r="D395" s="133">
        <v>62.22</v>
      </c>
      <c r="E395" s="134">
        <v>9955.2000000000007</v>
      </c>
      <c r="F395" s="135" t="s">
        <v>24</v>
      </c>
    </row>
    <row r="396" spans="1:6">
      <c r="A396" s="130">
        <v>43920</v>
      </c>
      <c r="B396" s="131">
        <v>0.71234953703703707</v>
      </c>
      <c r="C396" s="132">
        <v>2</v>
      </c>
      <c r="D396" s="133">
        <v>62.08</v>
      </c>
      <c r="E396" s="134">
        <v>124.16</v>
      </c>
      <c r="F396" s="135" t="s">
        <v>24</v>
      </c>
    </row>
    <row r="397" spans="1:6">
      <c r="A397" s="130">
        <v>43920</v>
      </c>
      <c r="B397" s="131">
        <v>0.71234953703703707</v>
      </c>
      <c r="C397" s="132">
        <v>200</v>
      </c>
      <c r="D397" s="133">
        <v>62.08</v>
      </c>
      <c r="E397" s="134">
        <v>12416</v>
      </c>
      <c r="F397" s="135" t="s">
        <v>24</v>
      </c>
    </row>
    <row r="398" spans="1:6">
      <c r="A398" s="130">
        <v>43920</v>
      </c>
      <c r="B398" s="131">
        <v>0.71234953703703707</v>
      </c>
      <c r="C398" s="132">
        <v>200</v>
      </c>
      <c r="D398" s="133">
        <v>62.08</v>
      </c>
      <c r="E398" s="134">
        <v>12416</v>
      </c>
      <c r="F398" s="135" t="s">
        <v>24</v>
      </c>
    </row>
    <row r="399" spans="1:6">
      <c r="A399" s="130">
        <v>43920</v>
      </c>
      <c r="B399" s="131">
        <v>0.71234953703703707</v>
      </c>
      <c r="C399" s="132">
        <v>98</v>
      </c>
      <c r="D399" s="133">
        <v>62.08</v>
      </c>
      <c r="E399" s="134">
        <v>6083.84</v>
      </c>
      <c r="F399" s="135" t="s">
        <v>24</v>
      </c>
    </row>
    <row r="400" spans="1:6">
      <c r="A400" s="130">
        <v>43920</v>
      </c>
      <c r="B400" s="131">
        <v>0.71072916666666675</v>
      </c>
      <c r="C400" s="132">
        <v>79</v>
      </c>
      <c r="D400" s="133">
        <v>62.08</v>
      </c>
      <c r="E400" s="134">
        <v>4904.32</v>
      </c>
      <c r="F400" s="135" t="s">
        <v>24</v>
      </c>
    </row>
    <row r="401" spans="1:6">
      <c r="A401" s="130">
        <v>43920</v>
      </c>
      <c r="B401" s="131">
        <v>0.71072916666666675</v>
      </c>
      <c r="C401" s="132">
        <v>111</v>
      </c>
      <c r="D401" s="133">
        <v>62.08</v>
      </c>
      <c r="E401" s="134">
        <v>6890.88</v>
      </c>
      <c r="F401" s="135" t="s">
        <v>24</v>
      </c>
    </row>
    <row r="402" spans="1:6">
      <c r="A402" s="130">
        <v>43920</v>
      </c>
      <c r="B402" s="131">
        <v>0.71072916666666675</v>
      </c>
      <c r="C402" s="132">
        <v>50</v>
      </c>
      <c r="D402" s="133">
        <v>62.08</v>
      </c>
      <c r="E402" s="134">
        <v>3104</v>
      </c>
      <c r="F402" s="135" t="s">
        <v>24</v>
      </c>
    </row>
    <row r="403" spans="1:6">
      <c r="A403" s="130">
        <v>43920</v>
      </c>
      <c r="B403" s="131">
        <v>0.71072916666666675</v>
      </c>
      <c r="C403" s="132">
        <v>150</v>
      </c>
      <c r="D403" s="133">
        <v>62.08</v>
      </c>
      <c r="E403" s="134">
        <v>9312</v>
      </c>
      <c r="F403" s="135" t="s">
        <v>24</v>
      </c>
    </row>
    <row r="404" spans="1:6">
      <c r="A404" s="130">
        <v>43920</v>
      </c>
      <c r="B404" s="131">
        <v>0.71072916666666675</v>
      </c>
      <c r="C404" s="132">
        <v>110</v>
      </c>
      <c r="D404" s="133">
        <v>62.08</v>
      </c>
      <c r="E404" s="134">
        <v>6828.8</v>
      </c>
      <c r="F404" s="135" t="s">
        <v>24</v>
      </c>
    </row>
    <row r="405" spans="1:6">
      <c r="A405" s="130">
        <v>43920</v>
      </c>
      <c r="B405" s="131">
        <v>0.70221064814814804</v>
      </c>
      <c r="C405" s="132">
        <v>500</v>
      </c>
      <c r="D405" s="133">
        <v>61.8</v>
      </c>
      <c r="E405" s="134">
        <v>30900</v>
      </c>
      <c r="F405" s="135" t="s">
        <v>24</v>
      </c>
    </row>
    <row r="406" spans="1:6">
      <c r="A406" s="130">
        <v>43920</v>
      </c>
      <c r="B406" s="131">
        <v>0.69762731481481488</v>
      </c>
      <c r="C406" s="132">
        <v>300</v>
      </c>
      <c r="D406" s="133">
        <v>61.9</v>
      </c>
      <c r="E406" s="134">
        <v>18570</v>
      </c>
      <c r="F406" s="135" t="s">
        <v>24</v>
      </c>
    </row>
    <row r="407" spans="1:6">
      <c r="A407" s="130">
        <v>43920</v>
      </c>
      <c r="B407" s="131">
        <v>0.69762731481481488</v>
      </c>
      <c r="C407" s="132">
        <v>100</v>
      </c>
      <c r="D407" s="133">
        <v>61.9</v>
      </c>
      <c r="E407" s="134">
        <v>6190</v>
      </c>
      <c r="F407" s="135" t="s">
        <v>24</v>
      </c>
    </row>
    <row r="408" spans="1:6">
      <c r="A408" s="130">
        <v>43920</v>
      </c>
      <c r="B408" s="131">
        <v>0.69762731481481488</v>
      </c>
      <c r="C408" s="132">
        <v>100</v>
      </c>
      <c r="D408" s="133">
        <v>61.9</v>
      </c>
      <c r="E408" s="134">
        <v>6190</v>
      </c>
      <c r="F408" s="135" t="s">
        <v>24</v>
      </c>
    </row>
    <row r="409" spans="1:6">
      <c r="A409" s="130">
        <v>43920</v>
      </c>
      <c r="B409" s="131">
        <v>0.69438657407407411</v>
      </c>
      <c r="C409" s="132">
        <v>36</v>
      </c>
      <c r="D409" s="133">
        <v>61.9</v>
      </c>
      <c r="E409" s="134">
        <v>2228.4</v>
      </c>
      <c r="F409" s="135" t="s">
        <v>24</v>
      </c>
    </row>
    <row r="410" spans="1:6">
      <c r="A410" s="130">
        <v>43920</v>
      </c>
      <c r="B410" s="131">
        <v>0.69438657407407411</v>
      </c>
      <c r="C410" s="132">
        <v>145</v>
      </c>
      <c r="D410" s="133">
        <v>61.9</v>
      </c>
      <c r="E410" s="134">
        <v>8975.5</v>
      </c>
      <c r="F410" s="135" t="s">
        <v>24</v>
      </c>
    </row>
    <row r="411" spans="1:6">
      <c r="A411" s="130">
        <v>43920</v>
      </c>
      <c r="B411" s="131">
        <v>0.69438657407407411</v>
      </c>
      <c r="C411" s="132">
        <v>178</v>
      </c>
      <c r="D411" s="133">
        <v>61.9</v>
      </c>
      <c r="E411" s="134">
        <v>11018.199999999999</v>
      </c>
      <c r="F411" s="135" t="s">
        <v>24</v>
      </c>
    </row>
    <row r="412" spans="1:6">
      <c r="A412" s="130">
        <v>43920</v>
      </c>
      <c r="B412" s="131">
        <v>0.69438657407407411</v>
      </c>
      <c r="C412" s="132">
        <v>118</v>
      </c>
      <c r="D412" s="133">
        <v>61.9</v>
      </c>
      <c r="E412" s="134">
        <v>7304.2</v>
      </c>
      <c r="F412" s="135" t="s">
        <v>24</v>
      </c>
    </row>
    <row r="413" spans="1:6">
      <c r="A413" s="130">
        <v>43920</v>
      </c>
      <c r="B413" s="131">
        <v>0.69438657407407411</v>
      </c>
      <c r="C413" s="132">
        <v>23</v>
      </c>
      <c r="D413" s="133">
        <v>61.9</v>
      </c>
      <c r="E413" s="134">
        <v>1423.7</v>
      </c>
      <c r="F413" s="135" t="s">
        <v>24</v>
      </c>
    </row>
    <row r="414" spans="1:6">
      <c r="A414" s="130">
        <v>43920</v>
      </c>
      <c r="B414" s="131">
        <v>0.68778935185185197</v>
      </c>
      <c r="C414" s="132">
        <v>500</v>
      </c>
      <c r="D414" s="133">
        <v>61.9</v>
      </c>
      <c r="E414" s="134">
        <v>30950</v>
      </c>
      <c r="F414" s="135" t="s">
        <v>24</v>
      </c>
    </row>
    <row r="415" spans="1:6">
      <c r="A415" s="130">
        <v>43920</v>
      </c>
      <c r="B415" s="131">
        <v>0.68186342592592586</v>
      </c>
      <c r="C415" s="132">
        <v>118</v>
      </c>
      <c r="D415" s="133">
        <v>61.9</v>
      </c>
      <c r="E415" s="134">
        <v>7304.2</v>
      </c>
      <c r="F415" s="135" t="s">
        <v>24</v>
      </c>
    </row>
    <row r="416" spans="1:6">
      <c r="A416" s="130">
        <v>43920</v>
      </c>
      <c r="B416" s="131">
        <v>0.68186342592592586</v>
      </c>
      <c r="C416" s="132">
        <v>200</v>
      </c>
      <c r="D416" s="133">
        <v>61.9</v>
      </c>
      <c r="E416" s="134">
        <v>12380</v>
      </c>
      <c r="F416" s="135" t="s">
        <v>24</v>
      </c>
    </row>
    <row r="417" spans="1:6">
      <c r="A417" s="130">
        <v>43920</v>
      </c>
      <c r="B417" s="131">
        <v>0.68186342592592586</v>
      </c>
      <c r="C417" s="132">
        <v>182</v>
      </c>
      <c r="D417" s="133">
        <v>61.9</v>
      </c>
      <c r="E417" s="134">
        <v>11265.8</v>
      </c>
      <c r="F417" s="135" t="s">
        <v>24</v>
      </c>
    </row>
    <row r="418" spans="1:6">
      <c r="A418" s="130">
        <v>43920</v>
      </c>
      <c r="B418" s="131">
        <v>0.67493055555555559</v>
      </c>
      <c r="C418" s="132">
        <v>45</v>
      </c>
      <c r="D418" s="133">
        <v>61.94</v>
      </c>
      <c r="E418" s="134">
        <v>2787.2999999999997</v>
      </c>
      <c r="F418" s="135" t="s">
        <v>24</v>
      </c>
    </row>
    <row r="419" spans="1:6">
      <c r="A419" s="130">
        <v>43920</v>
      </c>
      <c r="B419" s="131">
        <v>0.67482638888888891</v>
      </c>
      <c r="C419" s="132">
        <v>400</v>
      </c>
      <c r="D419" s="133">
        <v>61.94</v>
      </c>
      <c r="E419" s="134">
        <v>24776</v>
      </c>
      <c r="F419" s="135" t="s">
        <v>24</v>
      </c>
    </row>
    <row r="420" spans="1:6">
      <c r="A420" s="130">
        <v>43920</v>
      </c>
      <c r="B420" s="131">
        <v>0.67482638888888891</v>
      </c>
      <c r="C420" s="132">
        <v>55</v>
      </c>
      <c r="D420" s="133">
        <v>61.94</v>
      </c>
      <c r="E420" s="134">
        <v>3406.7</v>
      </c>
      <c r="F420" s="135" t="s">
        <v>24</v>
      </c>
    </row>
    <row r="421" spans="1:6">
      <c r="A421" s="130">
        <v>43920</v>
      </c>
      <c r="B421" s="131">
        <v>0.67453703703703694</v>
      </c>
      <c r="C421" s="132">
        <v>67</v>
      </c>
      <c r="D421" s="133">
        <v>61.88</v>
      </c>
      <c r="E421" s="134">
        <v>4145.96</v>
      </c>
      <c r="F421" s="135" t="s">
        <v>24</v>
      </c>
    </row>
    <row r="422" spans="1:6">
      <c r="A422" s="130">
        <v>43920</v>
      </c>
      <c r="B422" s="131">
        <v>0.67453703703703694</v>
      </c>
      <c r="C422" s="132">
        <v>308</v>
      </c>
      <c r="D422" s="133">
        <v>61.88</v>
      </c>
      <c r="E422" s="134">
        <v>19059.04</v>
      </c>
      <c r="F422" s="135" t="s">
        <v>24</v>
      </c>
    </row>
    <row r="423" spans="1:6">
      <c r="A423" s="130">
        <v>43920</v>
      </c>
      <c r="B423" s="131">
        <v>0.67453703703703694</v>
      </c>
      <c r="C423" s="132">
        <v>125</v>
      </c>
      <c r="D423" s="133">
        <v>61.88</v>
      </c>
      <c r="E423" s="134">
        <v>7735</v>
      </c>
      <c r="F423" s="135" t="s">
        <v>24</v>
      </c>
    </row>
    <row r="424" spans="1:6">
      <c r="A424" s="130">
        <v>43920</v>
      </c>
      <c r="B424" s="131">
        <v>0.67002314814814812</v>
      </c>
      <c r="C424" s="132">
        <v>275</v>
      </c>
      <c r="D424" s="133">
        <v>62.02</v>
      </c>
      <c r="E424" s="134">
        <v>17055.5</v>
      </c>
      <c r="F424" s="135" t="s">
        <v>24</v>
      </c>
    </row>
    <row r="425" spans="1:6">
      <c r="A425" s="130">
        <v>43920</v>
      </c>
      <c r="B425" s="131">
        <v>0.67002314814814812</v>
      </c>
      <c r="C425" s="132">
        <v>50</v>
      </c>
      <c r="D425" s="133">
        <v>62.02</v>
      </c>
      <c r="E425" s="134">
        <v>3101</v>
      </c>
      <c r="F425" s="135" t="s">
        <v>24</v>
      </c>
    </row>
    <row r="426" spans="1:6">
      <c r="A426" s="130">
        <v>43920</v>
      </c>
      <c r="B426" s="131">
        <v>0.67002314814814812</v>
      </c>
      <c r="C426" s="132">
        <v>50</v>
      </c>
      <c r="D426" s="133">
        <v>62.02</v>
      </c>
      <c r="E426" s="134">
        <v>3101</v>
      </c>
      <c r="F426" s="135" t="s">
        <v>24</v>
      </c>
    </row>
    <row r="427" spans="1:6">
      <c r="A427" s="130">
        <v>43920</v>
      </c>
      <c r="B427" s="131">
        <v>0.67002314814814812</v>
      </c>
      <c r="C427" s="132">
        <v>125</v>
      </c>
      <c r="D427" s="133">
        <v>62.02</v>
      </c>
      <c r="E427" s="134">
        <v>7752.5</v>
      </c>
      <c r="F427" s="135" t="s">
        <v>24</v>
      </c>
    </row>
    <row r="428" spans="1:6">
      <c r="A428" s="130">
        <v>43920</v>
      </c>
      <c r="B428" s="131">
        <v>0.63473379629629623</v>
      </c>
      <c r="C428" s="132">
        <v>89</v>
      </c>
      <c r="D428" s="133">
        <v>61</v>
      </c>
      <c r="E428" s="134">
        <v>5429</v>
      </c>
      <c r="F428" s="135" t="s">
        <v>24</v>
      </c>
    </row>
    <row r="429" spans="1:6">
      <c r="A429" s="130">
        <v>43920</v>
      </c>
      <c r="B429" s="131">
        <v>0.63473379629629623</v>
      </c>
      <c r="C429" s="132">
        <v>411</v>
      </c>
      <c r="D429" s="133">
        <v>61</v>
      </c>
      <c r="E429" s="134">
        <v>25071</v>
      </c>
      <c r="F429" s="135" t="s">
        <v>24</v>
      </c>
    </row>
    <row r="430" spans="1:6">
      <c r="A430" s="130">
        <v>43920</v>
      </c>
      <c r="B430" s="131">
        <v>0.62694444444444442</v>
      </c>
      <c r="C430" s="132">
        <v>100</v>
      </c>
      <c r="D430" s="133">
        <v>60.9</v>
      </c>
      <c r="E430" s="134">
        <v>6090</v>
      </c>
      <c r="F430" s="135" t="s">
        <v>24</v>
      </c>
    </row>
    <row r="431" spans="1:6">
      <c r="A431" s="130">
        <v>43920</v>
      </c>
      <c r="B431" s="131">
        <v>0.62694444444444442</v>
      </c>
      <c r="C431" s="132">
        <v>200</v>
      </c>
      <c r="D431" s="133">
        <v>60.9</v>
      </c>
      <c r="E431" s="134">
        <v>12180</v>
      </c>
      <c r="F431" s="135" t="s">
        <v>24</v>
      </c>
    </row>
    <row r="432" spans="1:6">
      <c r="A432" s="130">
        <v>43920</v>
      </c>
      <c r="B432" s="131">
        <v>0.62694444444444442</v>
      </c>
      <c r="C432" s="132">
        <v>100</v>
      </c>
      <c r="D432" s="133">
        <v>60.9</v>
      </c>
      <c r="E432" s="134">
        <v>6090</v>
      </c>
      <c r="F432" s="135" t="s">
        <v>24</v>
      </c>
    </row>
    <row r="433" spans="1:6">
      <c r="A433" s="130">
        <v>43920</v>
      </c>
      <c r="B433" s="131">
        <v>0.62694444444444442</v>
      </c>
      <c r="C433" s="132">
        <v>100</v>
      </c>
      <c r="D433" s="133">
        <v>60.9</v>
      </c>
      <c r="E433" s="134">
        <v>6090</v>
      </c>
      <c r="F433" s="135" t="s">
        <v>24</v>
      </c>
    </row>
    <row r="434" spans="1:6">
      <c r="A434" s="130">
        <v>43920</v>
      </c>
      <c r="B434" s="131">
        <v>0.61790509259259252</v>
      </c>
      <c r="C434" s="132">
        <v>75</v>
      </c>
      <c r="D434" s="133">
        <v>61</v>
      </c>
      <c r="E434" s="134">
        <v>4575</v>
      </c>
      <c r="F434" s="135" t="s">
        <v>24</v>
      </c>
    </row>
    <row r="435" spans="1:6">
      <c r="A435" s="130">
        <v>43920</v>
      </c>
      <c r="B435" s="131">
        <v>0.61790509259259252</v>
      </c>
      <c r="C435" s="132">
        <v>100</v>
      </c>
      <c r="D435" s="133">
        <v>61</v>
      </c>
      <c r="E435" s="134">
        <v>6100</v>
      </c>
      <c r="F435" s="135" t="s">
        <v>24</v>
      </c>
    </row>
    <row r="436" spans="1:6">
      <c r="A436" s="130">
        <v>43920</v>
      </c>
      <c r="B436" s="131">
        <v>0.61790509259259252</v>
      </c>
      <c r="C436" s="132">
        <v>25</v>
      </c>
      <c r="D436" s="133">
        <v>61</v>
      </c>
      <c r="E436" s="134">
        <v>1525</v>
      </c>
      <c r="F436" s="135" t="s">
        <v>24</v>
      </c>
    </row>
    <row r="437" spans="1:6">
      <c r="A437" s="130">
        <v>43920</v>
      </c>
      <c r="B437" s="131">
        <v>0.61790509259259252</v>
      </c>
      <c r="C437" s="132">
        <v>100</v>
      </c>
      <c r="D437" s="133">
        <v>61</v>
      </c>
      <c r="E437" s="134">
        <v>6100</v>
      </c>
      <c r="F437" s="135" t="s">
        <v>24</v>
      </c>
    </row>
    <row r="438" spans="1:6">
      <c r="A438" s="130">
        <v>43920</v>
      </c>
      <c r="B438" s="131">
        <v>0.61790509259259252</v>
      </c>
      <c r="C438" s="132">
        <v>100</v>
      </c>
      <c r="D438" s="133">
        <v>61</v>
      </c>
      <c r="E438" s="134">
        <v>6100</v>
      </c>
      <c r="F438" s="135" t="s">
        <v>24</v>
      </c>
    </row>
    <row r="439" spans="1:6">
      <c r="A439" s="130">
        <v>43920</v>
      </c>
      <c r="B439" s="131">
        <v>0.61790509259259252</v>
      </c>
      <c r="C439" s="132">
        <v>100</v>
      </c>
      <c r="D439" s="133">
        <v>61</v>
      </c>
      <c r="E439" s="134">
        <v>6100</v>
      </c>
      <c r="F439" s="135" t="s">
        <v>24</v>
      </c>
    </row>
    <row r="440" spans="1:6">
      <c r="A440" s="130">
        <v>43920</v>
      </c>
      <c r="B440" s="131">
        <v>0.60883101851851851</v>
      </c>
      <c r="C440" s="132">
        <v>159</v>
      </c>
      <c r="D440" s="133">
        <v>61</v>
      </c>
      <c r="E440" s="134">
        <v>9699</v>
      </c>
      <c r="F440" s="135" t="s">
        <v>24</v>
      </c>
    </row>
    <row r="441" spans="1:6">
      <c r="A441" s="130">
        <v>43920</v>
      </c>
      <c r="B441" s="131">
        <v>0.60883101851851851</v>
      </c>
      <c r="C441" s="132">
        <v>16</v>
      </c>
      <c r="D441" s="133">
        <v>61</v>
      </c>
      <c r="E441" s="134">
        <v>976</v>
      </c>
      <c r="F441" s="135" t="s">
        <v>24</v>
      </c>
    </row>
    <row r="442" spans="1:6">
      <c r="A442" s="130">
        <v>43920</v>
      </c>
      <c r="B442" s="131">
        <v>0.57179398148148142</v>
      </c>
      <c r="C442" s="132">
        <v>325</v>
      </c>
      <c r="D442" s="133">
        <v>60</v>
      </c>
      <c r="E442" s="134">
        <v>19500</v>
      </c>
      <c r="F442" s="135" t="s">
        <v>24</v>
      </c>
    </row>
    <row r="443" spans="1:6">
      <c r="A443" s="130">
        <v>43920</v>
      </c>
      <c r="B443" s="131">
        <v>0.57056712962962963</v>
      </c>
      <c r="C443" s="132">
        <v>500</v>
      </c>
      <c r="D443" s="133">
        <v>60.1</v>
      </c>
      <c r="E443" s="134">
        <v>30050</v>
      </c>
      <c r="F443" s="135" t="s">
        <v>24</v>
      </c>
    </row>
    <row r="444" spans="1:6">
      <c r="A444" s="130">
        <v>43920</v>
      </c>
      <c r="B444" s="131">
        <v>0.56243055555555566</v>
      </c>
      <c r="C444" s="132">
        <v>100</v>
      </c>
      <c r="D444" s="133">
        <v>60.1</v>
      </c>
      <c r="E444" s="134">
        <v>6010</v>
      </c>
      <c r="F444" s="135" t="s">
        <v>24</v>
      </c>
    </row>
    <row r="445" spans="1:6">
      <c r="A445" s="130">
        <v>43920</v>
      </c>
      <c r="B445" s="131">
        <v>0.56243055555555566</v>
      </c>
      <c r="C445" s="132">
        <v>200</v>
      </c>
      <c r="D445" s="133">
        <v>60.1</v>
      </c>
      <c r="E445" s="134">
        <v>12020</v>
      </c>
      <c r="F445" s="135" t="s">
        <v>24</v>
      </c>
    </row>
    <row r="446" spans="1:6">
      <c r="A446" s="130">
        <v>43920</v>
      </c>
      <c r="B446" s="131">
        <v>0.56243055555555566</v>
      </c>
      <c r="C446" s="132">
        <v>200</v>
      </c>
      <c r="D446" s="133">
        <v>60.1</v>
      </c>
      <c r="E446" s="134">
        <v>12020</v>
      </c>
      <c r="F446" s="135" t="s">
        <v>24</v>
      </c>
    </row>
    <row r="447" spans="1:6">
      <c r="A447" s="130">
        <v>43920</v>
      </c>
      <c r="B447" s="131">
        <v>0.53290509259259256</v>
      </c>
      <c r="C447" s="132">
        <v>100</v>
      </c>
      <c r="D447" s="133">
        <v>60.2</v>
      </c>
      <c r="E447" s="134">
        <v>6020</v>
      </c>
      <c r="F447" s="135" t="s">
        <v>24</v>
      </c>
    </row>
    <row r="448" spans="1:6">
      <c r="A448" s="130">
        <v>43920</v>
      </c>
      <c r="B448" s="131">
        <v>0.53290509259259256</v>
      </c>
      <c r="C448" s="132">
        <v>100</v>
      </c>
      <c r="D448" s="133">
        <v>60.2</v>
      </c>
      <c r="E448" s="134">
        <v>6020</v>
      </c>
      <c r="F448" s="135" t="s">
        <v>24</v>
      </c>
    </row>
    <row r="449" spans="1:6">
      <c r="A449" s="130">
        <v>43920</v>
      </c>
      <c r="B449" s="131">
        <v>0.53290509259259256</v>
      </c>
      <c r="C449" s="132">
        <v>200</v>
      </c>
      <c r="D449" s="133">
        <v>60.2</v>
      </c>
      <c r="E449" s="134">
        <v>12040</v>
      </c>
      <c r="F449" s="135" t="s">
        <v>24</v>
      </c>
    </row>
    <row r="450" spans="1:6">
      <c r="A450" s="130">
        <v>43920</v>
      </c>
      <c r="B450" s="131">
        <v>0.53290509259259256</v>
      </c>
      <c r="C450" s="132">
        <v>100</v>
      </c>
      <c r="D450" s="133">
        <v>60.2</v>
      </c>
      <c r="E450" s="134">
        <v>6020</v>
      </c>
      <c r="F450" s="135" t="s">
        <v>24</v>
      </c>
    </row>
    <row r="451" spans="1:6">
      <c r="A451" s="130">
        <v>43920</v>
      </c>
      <c r="B451" s="131">
        <v>0.51785879629629628</v>
      </c>
      <c r="C451" s="132">
        <v>60</v>
      </c>
      <c r="D451" s="133">
        <v>60.1</v>
      </c>
      <c r="E451" s="134">
        <v>3606</v>
      </c>
      <c r="F451" s="135" t="s">
        <v>24</v>
      </c>
    </row>
    <row r="452" spans="1:6">
      <c r="A452" s="130">
        <v>43920</v>
      </c>
      <c r="B452" s="131">
        <v>0.51785879629629628</v>
      </c>
      <c r="C452" s="132">
        <v>100</v>
      </c>
      <c r="D452" s="133">
        <v>60.1</v>
      </c>
      <c r="E452" s="134">
        <v>6010</v>
      </c>
      <c r="F452" s="135" t="s">
        <v>24</v>
      </c>
    </row>
    <row r="453" spans="1:6">
      <c r="A453" s="130">
        <v>43920</v>
      </c>
      <c r="B453" s="131">
        <v>0.51785879629629628</v>
      </c>
      <c r="C453" s="132">
        <v>100</v>
      </c>
      <c r="D453" s="133">
        <v>60.1</v>
      </c>
      <c r="E453" s="134">
        <v>6010</v>
      </c>
      <c r="F453" s="135" t="s">
        <v>24</v>
      </c>
    </row>
    <row r="454" spans="1:6">
      <c r="A454" s="130">
        <v>43920</v>
      </c>
      <c r="B454" s="131">
        <v>0.51785879629629628</v>
      </c>
      <c r="C454" s="132">
        <v>200</v>
      </c>
      <c r="D454" s="133">
        <v>60.1</v>
      </c>
      <c r="E454" s="134">
        <v>12020</v>
      </c>
      <c r="F454" s="135" t="s">
        <v>24</v>
      </c>
    </row>
    <row r="455" spans="1:6">
      <c r="A455" s="130">
        <v>43920</v>
      </c>
      <c r="B455" s="131">
        <v>0.51785879629629628</v>
      </c>
      <c r="C455" s="132">
        <v>40</v>
      </c>
      <c r="D455" s="133">
        <v>60.1</v>
      </c>
      <c r="E455" s="134">
        <v>2404</v>
      </c>
      <c r="F455" s="135" t="s">
        <v>24</v>
      </c>
    </row>
    <row r="456" spans="1:6">
      <c r="A456" s="130">
        <v>43920</v>
      </c>
      <c r="B456" s="131">
        <v>0.49298611111111112</v>
      </c>
      <c r="C456" s="132">
        <v>499</v>
      </c>
      <c r="D456" s="133">
        <v>60.1</v>
      </c>
      <c r="E456" s="134">
        <v>29989.9</v>
      </c>
      <c r="F456" s="135" t="s">
        <v>24</v>
      </c>
    </row>
    <row r="457" spans="1:6">
      <c r="A457" s="130">
        <v>43920</v>
      </c>
      <c r="B457" s="131">
        <v>0.49298611111111112</v>
      </c>
      <c r="C457" s="132">
        <v>1</v>
      </c>
      <c r="D457" s="133">
        <v>60.1</v>
      </c>
      <c r="E457" s="134">
        <v>60.1</v>
      </c>
      <c r="F457" s="135" t="s">
        <v>24</v>
      </c>
    </row>
    <row r="458" spans="1:6">
      <c r="A458" s="130">
        <v>43920</v>
      </c>
      <c r="B458" s="131">
        <v>0.47143518518518518</v>
      </c>
      <c r="C458" s="132">
        <v>40</v>
      </c>
      <c r="D458" s="133">
        <v>59.7</v>
      </c>
      <c r="E458" s="134">
        <v>2388</v>
      </c>
      <c r="F458" s="135" t="s">
        <v>24</v>
      </c>
    </row>
    <row r="459" spans="1:6">
      <c r="A459" s="130">
        <v>43920</v>
      </c>
      <c r="B459" s="131">
        <v>0.47143518518518518</v>
      </c>
      <c r="C459" s="132">
        <v>47</v>
      </c>
      <c r="D459" s="133">
        <v>59.7</v>
      </c>
      <c r="E459" s="134">
        <v>2805.9</v>
      </c>
      <c r="F459" s="135" t="s">
        <v>24</v>
      </c>
    </row>
    <row r="460" spans="1:6">
      <c r="A460" s="130">
        <v>43920</v>
      </c>
      <c r="B460" s="131">
        <v>0.47143518518518518</v>
      </c>
      <c r="C460" s="132">
        <v>340</v>
      </c>
      <c r="D460" s="133">
        <v>59.7</v>
      </c>
      <c r="E460" s="134">
        <v>20298</v>
      </c>
      <c r="F460" s="135" t="s">
        <v>24</v>
      </c>
    </row>
    <row r="461" spans="1:6">
      <c r="A461" s="130">
        <v>43920</v>
      </c>
      <c r="B461" s="131">
        <v>0.47143518518518518</v>
      </c>
      <c r="C461" s="132">
        <v>73</v>
      </c>
      <c r="D461" s="133">
        <v>59.7</v>
      </c>
      <c r="E461" s="134">
        <v>4358.1000000000004</v>
      </c>
      <c r="F461" s="135" t="s">
        <v>24</v>
      </c>
    </row>
    <row r="462" spans="1:6">
      <c r="A462" s="130">
        <v>43920</v>
      </c>
      <c r="B462" s="131">
        <v>0.46906249999999999</v>
      </c>
      <c r="C462" s="132">
        <v>500</v>
      </c>
      <c r="D462" s="133">
        <v>59.8</v>
      </c>
      <c r="E462" s="134">
        <v>29900</v>
      </c>
      <c r="F462" s="135" t="s">
        <v>24</v>
      </c>
    </row>
    <row r="463" spans="1:6">
      <c r="A463" s="130">
        <v>43920</v>
      </c>
      <c r="B463" s="131">
        <v>0.44275462962962964</v>
      </c>
      <c r="C463" s="132">
        <v>500</v>
      </c>
      <c r="D463" s="133">
        <v>59.6</v>
      </c>
      <c r="E463" s="134">
        <v>29800</v>
      </c>
      <c r="F463" s="135" t="s">
        <v>24</v>
      </c>
    </row>
    <row r="464" spans="1:6">
      <c r="A464" s="130">
        <v>43920</v>
      </c>
      <c r="B464" s="131">
        <v>0.42178240740740741</v>
      </c>
      <c r="C464" s="132">
        <v>375</v>
      </c>
      <c r="D464" s="133">
        <v>60</v>
      </c>
      <c r="E464" s="134">
        <v>22500</v>
      </c>
      <c r="F464" s="135" t="s">
        <v>24</v>
      </c>
    </row>
    <row r="465" spans="1:6">
      <c r="A465" s="130">
        <v>43920</v>
      </c>
      <c r="B465" s="131">
        <v>0.42178240740740741</v>
      </c>
      <c r="C465" s="132">
        <v>125</v>
      </c>
      <c r="D465" s="133">
        <v>60</v>
      </c>
      <c r="E465" s="134">
        <v>7500</v>
      </c>
      <c r="F465" s="135" t="s">
        <v>24</v>
      </c>
    </row>
    <row r="466" spans="1:6">
      <c r="A466" s="130">
        <v>43920</v>
      </c>
      <c r="B466" s="131">
        <v>0.41568287037037038</v>
      </c>
      <c r="C466" s="132">
        <v>57</v>
      </c>
      <c r="D466" s="133">
        <v>59.1</v>
      </c>
      <c r="E466" s="134">
        <v>3368.7000000000003</v>
      </c>
      <c r="F466" s="135" t="s">
        <v>24</v>
      </c>
    </row>
    <row r="467" spans="1:6">
      <c r="A467" s="130">
        <v>43920</v>
      </c>
      <c r="B467" s="131">
        <v>0.41568287037037038</v>
      </c>
      <c r="C467" s="132">
        <v>54</v>
      </c>
      <c r="D467" s="133">
        <v>59.1</v>
      </c>
      <c r="E467" s="134">
        <v>3191.4</v>
      </c>
      <c r="F467" s="135" t="s">
        <v>24</v>
      </c>
    </row>
    <row r="468" spans="1:6">
      <c r="A468" s="130">
        <v>43920</v>
      </c>
      <c r="B468" s="131">
        <v>0.41568287037037038</v>
      </c>
      <c r="C468" s="132">
        <v>80</v>
      </c>
      <c r="D468" s="133">
        <v>59.08</v>
      </c>
      <c r="E468" s="134">
        <v>4726.3999999999996</v>
      </c>
      <c r="F468" s="135" t="s">
        <v>24</v>
      </c>
    </row>
    <row r="469" spans="1:6">
      <c r="A469" s="130">
        <v>43920</v>
      </c>
      <c r="B469" s="131">
        <v>0.41568287037037038</v>
      </c>
      <c r="C469" s="132">
        <v>17</v>
      </c>
      <c r="D469" s="133">
        <v>59.08</v>
      </c>
      <c r="E469" s="134">
        <v>1004.36</v>
      </c>
      <c r="F469" s="135" t="s">
        <v>24</v>
      </c>
    </row>
    <row r="470" spans="1:6">
      <c r="A470" s="130">
        <v>43920</v>
      </c>
      <c r="B470" s="131">
        <v>0.41568287037037038</v>
      </c>
      <c r="C470" s="132">
        <v>167</v>
      </c>
      <c r="D470" s="133">
        <v>59.08</v>
      </c>
      <c r="E470" s="134">
        <v>9866.36</v>
      </c>
      <c r="F470" s="135" t="s">
        <v>24</v>
      </c>
    </row>
    <row r="471" spans="1:6">
      <c r="A471" s="130">
        <v>43920</v>
      </c>
      <c r="B471" s="131">
        <v>0.41568287037037038</v>
      </c>
      <c r="C471" s="132">
        <v>125</v>
      </c>
      <c r="D471" s="133">
        <v>59.08</v>
      </c>
      <c r="E471" s="134">
        <v>7385</v>
      </c>
      <c r="F471" s="135" t="s">
        <v>24</v>
      </c>
    </row>
    <row r="472" spans="1:6">
      <c r="A472" s="130">
        <v>43920</v>
      </c>
      <c r="B472" s="131">
        <v>0.41310185185185189</v>
      </c>
      <c r="C472" s="132">
        <v>98</v>
      </c>
      <c r="D472" s="133">
        <v>58.9</v>
      </c>
      <c r="E472" s="134">
        <v>5772.2</v>
      </c>
      <c r="F472" s="135" t="s">
        <v>24</v>
      </c>
    </row>
    <row r="473" spans="1:6">
      <c r="A473" s="130">
        <v>43920</v>
      </c>
      <c r="B473" s="131">
        <v>0.41310185185185189</v>
      </c>
      <c r="C473" s="132">
        <v>402</v>
      </c>
      <c r="D473" s="133">
        <v>58.9</v>
      </c>
      <c r="E473" s="134">
        <v>23677.8</v>
      </c>
      <c r="F473" s="135" t="s">
        <v>24</v>
      </c>
    </row>
    <row r="474" spans="1:6">
      <c r="A474" s="130">
        <v>43920</v>
      </c>
      <c r="B474" s="131">
        <v>0.41003472222222226</v>
      </c>
      <c r="C474" s="132">
        <v>319</v>
      </c>
      <c r="D474" s="133">
        <v>59.18</v>
      </c>
      <c r="E474" s="134">
        <v>18878.419999999998</v>
      </c>
      <c r="F474" s="135" t="s">
        <v>24</v>
      </c>
    </row>
    <row r="475" spans="1:6">
      <c r="A475" s="130">
        <v>43920</v>
      </c>
      <c r="B475" s="131">
        <v>0.41003472222222226</v>
      </c>
      <c r="C475" s="132">
        <v>125</v>
      </c>
      <c r="D475" s="133">
        <v>59.18</v>
      </c>
      <c r="E475" s="134">
        <v>7397.5</v>
      </c>
      <c r="F475" s="135" t="s">
        <v>24</v>
      </c>
    </row>
    <row r="476" spans="1:6">
      <c r="A476" s="130">
        <v>43920</v>
      </c>
      <c r="B476" s="131">
        <v>0.41003472222222226</v>
      </c>
      <c r="C476" s="132">
        <v>56</v>
      </c>
      <c r="D476" s="133">
        <v>59.18</v>
      </c>
      <c r="E476" s="134">
        <v>3314.08</v>
      </c>
      <c r="F476" s="135" t="s">
        <v>24</v>
      </c>
    </row>
    <row r="477" spans="1:6">
      <c r="A477" s="130">
        <v>43920</v>
      </c>
      <c r="B477" s="131">
        <v>0.40651620370370373</v>
      </c>
      <c r="C477" s="132">
        <v>183</v>
      </c>
      <c r="D477" s="133">
        <v>59.1</v>
      </c>
      <c r="E477" s="134">
        <v>10815.300000000001</v>
      </c>
      <c r="F477" s="135" t="s">
        <v>24</v>
      </c>
    </row>
    <row r="478" spans="1:6">
      <c r="A478" s="130">
        <v>43920</v>
      </c>
      <c r="B478" s="131">
        <v>0.40651620370370373</v>
      </c>
      <c r="C478" s="132">
        <v>28</v>
      </c>
      <c r="D478" s="133">
        <v>59.1</v>
      </c>
      <c r="E478" s="134">
        <v>1654.8</v>
      </c>
      <c r="F478" s="135" t="s">
        <v>24</v>
      </c>
    </row>
    <row r="479" spans="1:6">
      <c r="A479" s="130">
        <v>43920</v>
      </c>
      <c r="B479" s="131">
        <v>0.40651620370370373</v>
      </c>
      <c r="C479" s="132">
        <v>168</v>
      </c>
      <c r="D479" s="133">
        <v>59.1</v>
      </c>
      <c r="E479" s="134">
        <v>9928.8000000000011</v>
      </c>
      <c r="F479" s="135" t="s">
        <v>24</v>
      </c>
    </row>
    <row r="480" spans="1:6">
      <c r="A480" s="130">
        <v>43920</v>
      </c>
      <c r="B480" s="131">
        <v>0.40651620370370373</v>
      </c>
      <c r="C480" s="132">
        <v>28</v>
      </c>
      <c r="D480" s="133">
        <v>59.1</v>
      </c>
      <c r="E480" s="134">
        <v>1654.8</v>
      </c>
      <c r="F480" s="135" t="s">
        <v>24</v>
      </c>
    </row>
    <row r="481" spans="1:6">
      <c r="A481" s="130">
        <v>43920</v>
      </c>
      <c r="B481" s="131">
        <v>0.40651620370370373</v>
      </c>
      <c r="C481" s="132">
        <v>5</v>
      </c>
      <c r="D481" s="133">
        <v>59.1</v>
      </c>
      <c r="E481" s="134">
        <v>295.5</v>
      </c>
      <c r="F481" s="135" t="s">
        <v>24</v>
      </c>
    </row>
    <row r="482" spans="1:6">
      <c r="A482" s="130">
        <v>43920</v>
      </c>
      <c r="B482" s="131">
        <v>0.40651620370370373</v>
      </c>
      <c r="C482" s="132">
        <v>4</v>
      </c>
      <c r="D482" s="133">
        <v>59.1</v>
      </c>
      <c r="E482" s="134">
        <v>236.4</v>
      </c>
      <c r="F482" s="135" t="s">
        <v>24</v>
      </c>
    </row>
    <row r="483" spans="1:6">
      <c r="A483" s="130">
        <v>43920</v>
      </c>
      <c r="B483" s="131">
        <v>0.40651620370370373</v>
      </c>
      <c r="C483" s="132">
        <v>84</v>
      </c>
      <c r="D483" s="133">
        <v>59.1</v>
      </c>
      <c r="E483" s="134">
        <v>4964.4000000000005</v>
      </c>
      <c r="F483" s="135" t="s">
        <v>24</v>
      </c>
    </row>
    <row r="484" spans="1:6">
      <c r="A484" s="130">
        <v>43920</v>
      </c>
      <c r="B484" s="131">
        <v>0.39587962962962964</v>
      </c>
      <c r="C484" s="132">
        <v>320</v>
      </c>
      <c r="D484" s="133">
        <v>59.64</v>
      </c>
      <c r="E484" s="134">
        <v>19084.8</v>
      </c>
      <c r="F484" s="135" t="s">
        <v>24</v>
      </c>
    </row>
    <row r="485" spans="1:6">
      <c r="A485" s="130">
        <v>43920</v>
      </c>
      <c r="B485" s="131">
        <v>0.39587962962962964</v>
      </c>
      <c r="C485" s="132">
        <v>100</v>
      </c>
      <c r="D485" s="133">
        <v>59.64</v>
      </c>
      <c r="E485" s="134">
        <v>5964</v>
      </c>
      <c r="F485" s="135" t="s">
        <v>24</v>
      </c>
    </row>
    <row r="486" spans="1:6">
      <c r="A486" s="130">
        <v>43920</v>
      </c>
      <c r="B486" s="131">
        <v>0.39587962962962964</v>
      </c>
      <c r="C486" s="132">
        <v>80</v>
      </c>
      <c r="D486" s="133">
        <v>59.64</v>
      </c>
      <c r="E486" s="134">
        <v>4771.2</v>
      </c>
      <c r="F486" s="135" t="s">
        <v>24</v>
      </c>
    </row>
    <row r="487" spans="1:6">
      <c r="A487" s="130">
        <v>43920</v>
      </c>
      <c r="B487" s="131">
        <v>0.39067129629629632</v>
      </c>
      <c r="C487" s="132">
        <v>500</v>
      </c>
      <c r="D487" s="133">
        <v>59.6</v>
      </c>
      <c r="E487" s="134">
        <v>29800</v>
      </c>
      <c r="F487" s="135" t="s">
        <v>24</v>
      </c>
    </row>
    <row r="488" spans="1:6">
      <c r="A488" s="130">
        <v>43920</v>
      </c>
      <c r="B488" s="131">
        <v>0.38568287037037036</v>
      </c>
      <c r="C488" s="132">
        <v>500</v>
      </c>
      <c r="D488" s="133">
        <v>60.1</v>
      </c>
      <c r="E488" s="134">
        <v>30050</v>
      </c>
      <c r="F488" s="135" t="s">
        <v>24</v>
      </c>
    </row>
    <row r="489" spans="1:6">
      <c r="A489" s="130">
        <v>43921</v>
      </c>
      <c r="B489" s="131">
        <v>0.72506944444444443</v>
      </c>
      <c r="C489" s="132">
        <v>376</v>
      </c>
      <c r="D489" s="133">
        <v>64.08</v>
      </c>
      <c r="E489" s="134">
        <v>24094.079999999998</v>
      </c>
      <c r="F489" s="135" t="s">
        <v>24</v>
      </c>
    </row>
    <row r="490" spans="1:6">
      <c r="A490" s="130">
        <v>43921</v>
      </c>
      <c r="B490" s="131">
        <v>0.7247569444444445</v>
      </c>
      <c r="C490" s="132">
        <v>124</v>
      </c>
      <c r="D490" s="133">
        <v>64.08</v>
      </c>
      <c r="E490" s="134">
        <v>7945.92</v>
      </c>
      <c r="F490" s="135" t="s">
        <v>24</v>
      </c>
    </row>
    <row r="491" spans="1:6">
      <c r="A491" s="130">
        <v>43921</v>
      </c>
      <c r="B491" s="131">
        <v>0.71326388888888881</v>
      </c>
      <c r="C491" s="132">
        <v>142</v>
      </c>
      <c r="D491" s="133">
        <v>63.76</v>
      </c>
      <c r="E491" s="134">
        <v>9053.92</v>
      </c>
      <c r="F491" s="135" t="s">
        <v>24</v>
      </c>
    </row>
    <row r="492" spans="1:6">
      <c r="A492" s="130">
        <v>43921</v>
      </c>
      <c r="B492" s="131">
        <v>0.71326388888888881</v>
      </c>
      <c r="C492" s="132">
        <v>200</v>
      </c>
      <c r="D492" s="133">
        <v>63.76</v>
      </c>
      <c r="E492" s="134">
        <v>12752</v>
      </c>
      <c r="F492" s="135" t="s">
        <v>24</v>
      </c>
    </row>
    <row r="493" spans="1:6">
      <c r="A493" s="130">
        <v>43921</v>
      </c>
      <c r="B493" s="131">
        <v>0.71326388888888881</v>
      </c>
      <c r="C493" s="132">
        <v>400</v>
      </c>
      <c r="D493" s="133">
        <v>63.76</v>
      </c>
      <c r="E493" s="134">
        <v>25504</v>
      </c>
      <c r="F493" s="135" t="s">
        <v>24</v>
      </c>
    </row>
    <row r="494" spans="1:6">
      <c r="A494" s="130">
        <v>43921</v>
      </c>
      <c r="B494" s="131">
        <v>0.71326388888888881</v>
      </c>
      <c r="C494" s="132">
        <v>8</v>
      </c>
      <c r="D494" s="133">
        <v>63.76</v>
      </c>
      <c r="E494" s="134">
        <v>510.08</v>
      </c>
      <c r="F494" s="135" t="s">
        <v>24</v>
      </c>
    </row>
    <row r="495" spans="1:6">
      <c r="A495" s="130">
        <v>43921</v>
      </c>
      <c r="B495" s="131">
        <v>0.71326388888888881</v>
      </c>
      <c r="C495" s="132">
        <v>79</v>
      </c>
      <c r="D495" s="133">
        <v>63.76</v>
      </c>
      <c r="E495" s="134">
        <v>5037.04</v>
      </c>
      <c r="F495" s="135" t="s">
        <v>24</v>
      </c>
    </row>
    <row r="496" spans="1:6">
      <c r="A496" s="130">
        <v>43921</v>
      </c>
      <c r="B496" s="131">
        <v>0.71324074074074073</v>
      </c>
      <c r="C496" s="132">
        <v>92</v>
      </c>
      <c r="D496" s="133">
        <v>63.76</v>
      </c>
      <c r="E496" s="134">
        <v>5865.92</v>
      </c>
      <c r="F496" s="135" t="s">
        <v>24</v>
      </c>
    </row>
    <row r="497" spans="1:6">
      <c r="A497" s="130">
        <v>43921</v>
      </c>
      <c r="B497" s="131">
        <v>0.71324074074074073</v>
      </c>
      <c r="C497" s="132">
        <v>73</v>
      </c>
      <c r="D497" s="133">
        <v>63.76</v>
      </c>
      <c r="E497" s="134">
        <v>4654.4799999999996</v>
      </c>
      <c r="F497" s="135" t="s">
        <v>24</v>
      </c>
    </row>
    <row r="498" spans="1:6">
      <c r="A498" s="130">
        <v>43921</v>
      </c>
      <c r="B498" s="131">
        <v>0.71324074074074073</v>
      </c>
      <c r="C498" s="132">
        <v>6</v>
      </c>
      <c r="D498" s="133">
        <v>63.76</v>
      </c>
      <c r="E498" s="134">
        <v>382.56</v>
      </c>
      <c r="F498" s="135" t="s">
        <v>24</v>
      </c>
    </row>
    <row r="499" spans="1:6">
      <c r="A499" s="130">
        <v>43921</v>
      </c>
      <c r="B499" s="131">
        <v>0.71248842592592598</v>
      </c>
      <c r="C499" s="132">
        <v>239</v>
      </c>
      <c r="D499" s="133">
        <v>64.099999999999994</v>
      </c>
      <c r="E499" s="134">
        <v>15319.899999999998</v>
      </c>
      <c r="F499" s="135" t="s">
        <v>24</v>
      </c>
    </row>
    <row r="500" spans="1:6">
      <c r="A500" s="130">
        <v>43921</v>
      </c>
      <c r="B500" s="131">
        <v>0.71247685185185183</v>
      </c>
      <c r="C500" s="132">
        <v>125</v>
      </c>
      <c r="D500" s="133">
        <v>64.099999999999994</v>
      </c>
      <c r="E500" s="134">
        <v>8012.4999999999991</v>
      </c>
      <c r="F500" s="135" t="s">
        <v>24</v>
      </c>
    </row>
    <row r="501" spans="1:6">
      <c r="A501" s="130">
        <v>43921</v>
      </c>
      <c r="B501" s="131">
        <v>0.71247685185185183</v>
      </c>
      <c r="C501" s="132">
        <v>136</v>
      </c>
      <c r="D501" s="133">
        <v>64.099999999999994</v>
      </c>
      <c r="E501" s="134">
        <v>8717.5999999999985</v>
      </c>
      <c r="F501" s="135" t="s">
        <v>24</v>
      </c>
    </row>
    <row r="502" spans="1:6">
      <c r="A502" s="130">
        <v>43921</v>
      </c>
      <c r="B502" s="131">
        <v>0.7090277777777777</v>
      </c>
      <c r="C502" s="132">
        <v>7</v>
      </c>
      <c r="D502" s="133">
        <v>64.099999999999994</v>
      </c>
      <c r="E502" s="134">
        <v>448.69999999999993</v>
      </c>
      <c r="F502" s="135" t="s">
        <v>24</v>
      </c>
    </row>
    <row r="503" spans="1:6">
      <c r="A503" s="130">
        <v>43921</v>
      </c>
      <c r="B503" s="131">
        <v>0.7090277777777777</v>
      </c>
      <c r="C503" s="132">
        <v>140</v>
      </c>
      <c r="D503" s="133">
        <v>64.099999999999994</v>
      </c>
      <c r="E503" s="134">
        <v>8974</v>
      </c>
      <c r="F503" s="135" t="s">
        <v>24</v>
      </c>
    </row>
    <row r="504" spans="1:6">
      <c r="A504" s="130">
        <v>43921</v>
      </c>
      <c r="B504" s="131">
        <v>0.7090277777777777</v>
      </c>
      <c r="C504" s="132">
        <v>125</v>
      </c>
      <c r="D504" s="133">
        <v>64.099999999999994</v>
      </c>
      <c r="E504" s="134">
        <v>8012.4999999999991</v>
      </c>
      <c r="F504" s="135" t="s">
        <v>24</v>
      </c>
    </row>
    <row r="505" spans="1:6">
      <c r="A505" s="130">
        <v>43921</v>
      </c>
      <c r="B505" s="131">
        <v>0.7090277777777777</v>
      </c>
      <c r="C505" s="132">
        <v>156</v>
      </c>
      <c r="D505" s="133">
        <v>64.099999999999994</v>
      </c>
      <c r="E505" s="134">
        <v>9999.5999999999985</v>
      </c>
      <c r="F505" s="135" t="s">
        <v>24</v>
      </c>
    </row>
    <row r="506" spans="1:6">
      <c r="A506" s="130">
        <v>43921</v>
      </c>
      <c r="B506" s="131">
        <v>0.7090277777777777</v>
      </c>
      <c r="C506" s="132">
        <v>72</v>
      </c>
      <c r="D506" s="133">
        <v>64.099999999999994</v>
      </c>
      <c r="E506" s="134">
        <v>4615.2</v>
      </c>
      <c r="F506" s="135" t="s">
        <v>24</v>
      </c>
    </row>
    <row r="507" spans="1:6">
      <c r="A507" s="130">
        <v>43921</v>
      </c>
      <c r="B507" s="131">
        <v>0.70457175925925919</v>
      </c>
      <c r="C507" s="132">
        <v>154</v>
      </c>
      <c r="D507" s="133">
        <v>64.06</v>
      </c>
      <c r="E507" s="134">
        <v>9865.24</v>
      </c>
      <c r="F507" s="135" t="s">
        <v>24</v>
      </c>
    </row>
    <row r="508" spans="1:6">
      <c r="A508" s="130">
        <v>43921</v>
      </c>
      <c r="B508" s="131">
        <v>0.70457175925925919</v>
      </c>
      <c r="C508" s="132">
        <v>33</v>
      </c>
      <c r="D508" s="133">
        <v>64.06</v>
      </c>
      <c r="E508" s="134">
        <v>2113.98</v>
      </c>
      <c r="F508" s="135" t="s">
        <v>24</v>
      </c>
    </row>
    <row r="509" spans="1:6">
      <c r="A509" s="130">
        <v>43921</v>
      </c>
      <c r="B509" s="131">
        <v>0.70457175925925919</v>
      </c>
      <c r="C509" s="132">
        <v>100</v>
      </c>
      <c r="D509" s="133">
        <v>64.06</v>
      </c>
      <c r="E509" s="134">
        <v>6406</v>
      </c>
      <c r="F509" s="135" t="s">
        <v>24</v>
      </c>
    </row>
    <row r="510" spans="1:6">
      <c r="A510" s="130">
        <v>43921</v>
      </c>
      <c r="B510" s="131">
        <v>0.70457175925925919</v>
      </c>
      <c r="C510" s="132">
        <v>213</v>
      </c>
      <c r="D510" s="133">
        <v>64.06</v>
      </c>
      <c r="E510" s="134">
        <v>13644.78</v>
      </c>
      <c r="F510" s="135" t="s">
        <v>24</v>
      </c>
    </row>
    <row r="511" spans="1:6">
      <c r="A511" s="130">
        <v>43921</v>
      </c>
      <c r="B511" s="131">
        <v>0.69922453703703713</v>
      </c>
      <c r="C511" s="132">
        <v>13</v>
      </c>
      <c r="D511" s="133">
        <v>64.180000000000007</v>
      </c>
      <c r="E511" s="134">
        <v>834.34000000000015</v>
      </c>
      <c r="F511" s="135" t="s">
        <v>24</v>
      </c>
    </row>
    <row r="512" spans="1:6">
      <c r="A512" s="130">
        <v>43921</v>
      </c>
      <c r="B512" s="131">
        <v>0.69922453703703713</v>
      </c>
      <c r="C512" s="132">
        <v>251</v>
      </c>
      <c r="D512" s="133">
        <v>64.180000000000007</v>
      </c>
      <c r="E512" s="134">
        <v>16109.180000000002</v>
      </c>
      <c r="F512" s="135" t="s">
        <v>24</v>
      </c>
    </row>
    <row r="513" spans="1:6">
      <c r="A513" s="130">
        <v>43921</v>
      </c>
      <c r="B513" s="131">
        <v>0.69922453703703713</v>
      </c>
      <c r="C513" s="132">
        <v>48</v>
      </c>
      <c r="D513" s="133">
        <v>64.180000000000007</v>
      </c>
      <c r="E513" s="134">
        <v>3080.6400000000003</v>
      </c>
      <c r="F513" s="135" t="s">
        <v>24</v>
      </c>
    </row>
    <row r="514" spans="1:6">
      <c r="A514" s="130">
        <v>43921</v>
      </c>
      <c r="B514" s="131">
        <v>0.69922453703703713</v>
      </c>
      <c r="C514" s="132">
        <v>107</v>
      </c>
      <c r="D514" s="133">
        <v>64.180000000000007</v>
      </c>
      <c r="E514" s="134">
        <v>6867.2600000000011</v>
      </c>
      <c r="F514" s="135" t="s">
        <v>24</v>
      </c>
    </row>
    <row r="515" spans="1:6">
      <c r="A515" s="130">
        <v>43921</v>
      </c>
      <c r="B515" s="131">
        <v>0.69922453703703713</v>
      </c>
      <c r="C515" s="132">
        <v>81</v>
      </c>
      <c r="D515" s="133">
        <v>64.180000000000007</v>
      </c>
      <c r="E515" s="134">
        <v>5198.5800000000008</v>
      </c>
      <c r="F515" s="135" t="s">
        <v>24</v>
      </c>
    </row>
    <row r="516" spans="1:6">
      <c r="A516" s="130">
        <v>43921</v>
      </c>
      <c r="B516" s="131">
        <v>0.69807870370370384</v>
      </c>
      <c r="C516" s="132">
        <v>59</v>
      </c>
      <c r="D516" s="133">
        <v>64.099999999999994</v>
      </c>
      <c r="E516" s="134">
        <v>3781.8999999999996</v>
      </c>
      <c r="F516" s="135" t="s">
        <v>24</v>
      </c>
    </row>
    <row r="517" spans="1:6">
      <c r="A517" s="130">
        <v>43921</v>
      </c>
      <c r="B517" s="131">
        <v>0.69807870370370384</v>
      </c>
      <c r="C517" s="132">
        <v>85</v>
      </c>
      <c r="D517" s="133">
        <v>64.099999999999994</v>
      </c>
      <c r="E517" s="134">
        <v>5448.4999999999991</v>
      </c>
      <c r="F517" s="135" t="s">
        <v>24</v>
      </c>
    </row>
    <row r="518" spans="1:6">
      <c r="A518" s="130">
        <v>43921</v>
      </c>
      <c r="B518" s="131">
        <v>0.69807870370370384</v>
      </c>
      <c r="C518" s="132">
        <v>189</v>
      </c>
      <c r="D518" s="133">
        <v>64.099999999999994</v>
      </c>
      <c r="E518" s="134">
        <v>12114.9</v>
      </c>
      <c r="F518" s="135" t="s">
        <v>24</v>
      </c>
    </row>
    <row r="519" spans="1:6">
      <c r="A519" s="130">
        <v>43921</v>
      </c>
      <c r="B519" s="131">
        <v>0.69807870370370384</v>
      </c>
      <c r="C519" s="132">
        <v>167</v>
      </c>
      <c r="D519" s="133">
        <v>64.099999999999994</v>
      </c>
      <c r="E519" s="134">
        <v>10704.699999999999</v>
      </c>
      <c r="F519" s="135" t="s">
        <v>24</v>
      </c>
    </row>
    <row r="520" spans="1:6">
      <c r="A520" s="130">
        <v>43921</v>
      </c>
      <c r="B520" s="131">
        <v>0.69510416666666675</v>
      </c>
      <c r="C520" s="132">
        <v>174</v>
      </c>
      <c r="D520" s="133">
        <v>64.12</v>
      </c>
      <c r="E520" s="134">
        <v>11156.880000000001</v>
      </c>
      <c r="F520" s="135" t="s">
        <v>24</v>
      </c>
    </row>
    <row r="521" spans="1:6">
      <c r="A521" s="130">
        <v>43921</v>
      </c>
      <c r="B521" s="131">
        <v>0.69510416666666675</v>
      </c>
      <c r="C521" s="132">
        <v>79</v>
      </c>
      <c r="D521" s="133">
        <v>64.12</v>
      </c>
      <c r="E521" s="134">
        <v>5065.4800000000005</v>
      </c>
      <c r="F521" s="135" t="s">
        <v>24</v>
      </c>
    </row>
    <row r="522" spans="1:6">
      <c r="A522" s="130">
        <v>43921</v>
      </c>
      <c r="B522" s="131">
        <v>0.69510416666666675</v>
      </c>
      <c r="C522" s="132">
        <v>125</v>
      </c>
      <c r="D522" s="133">
        <v>64.12</v>
      </c>
      <c r="E522" s="134">
        <v>8015.0000000000009</v>
      </c>
      <c r="F522" s="135" t="s">
        <v>24</v>
      </c>
    </row>
    <row r="523" spans="1:6">
      <c r="A523" s="130">
        <v>43921</v>
      </c>
      <c r="B523" s="131">
        <v>0.69510416666666675</v>
      </c>
      <c r="C523" s="132">
        <v>50</v>
      </c>
      <c r="D523" s="133">
        <v>64.12</v>
      </c>
      <c r="E523" s="134">
        <v>3206</v>
      </c>
      <c r="F523" s="135" t="s">
        <v>24</v>
      </c>
    </row>
    <row r="524" spans="1:6">
      <c r="A524" s="130">
        <v>43921</v>
      </c>
      <c r="B524" s="131">
        <v>0.69510416666666675</v>
      </c>
      <c r="C524" s="132">
        <v>7</v>
      </c>
      <c r="D524" s="133">
        <v>64.12</v>
      </c>
      <c r="E524" s="134">
        <v>448.84000000000003</v>
      </c>
      <c r="F524" s="135" t="s">
        <v>24</v>
      </c>
    </row>
    <row r="525" spans="1:6">
      <c r="A525" s="130">
        <v>43921</v>
      </c>
      <c r="B525" s="131">
        <v>0.69510416666666675</v>
      </c>
      <c r="C525" s="132">
        <v>65</v>
      </c>
      <c r="D525" s="133">
        <v>64.12</v>
      </c>
      <c r="E525" s="134">
        <v>4167.8</v>
      </c>
      <c r="F525" s="135" t="s">
        <v>24</v>
      </c>
    </row>
    <row r="526" spans="1:6">
      <c r="A526" s="130">
        <v>43921</v>
      </c>
      <c r="B526" s="131">
        <v>0.69152777777777785</v>
      </c>
      <c r="C526" s="132">
        <v>15</v>
      </c>
      <c r="D526" s="133">
        <v>64.260000000000005</v>
      </c>
      <c r="E526" s="134">
        <v>963.90000000000009</v>
      </c>
      <c r="F526" s="135" t="s">
        <v>24</v>
      </c>
    </row>
    <row r="527" spans="1:6">
      <c r="A527" s="130">
        <v>43921</v>
      </c>
      <c r="B527" s="131">
        <v>0.69152777777777785</v>
      </c>
      <c r="C527" s="132">
        <v>158</v>
      </c>
      <c r="D527" s="133">
        <v>64.260000000000005</v>
      </c>
      <c r="E527" s="134">
        <v>10153.08</v>
      </c>
      <c r="F527" s="135" t="s">
        <v>24</v>
      </c>
    </row>
    <row r="528" spans="1:6">
      <c r="A528" s="130">
        <v>43921</v>
      </c>
      <c r="B528" s="131">
        <v>0.69152777777777785</v>
      </c>
      <c r="C528" s="132">
        <v>79</v>
      </c>
      <c r="D528" s="133">
        <v>64.260000000000005</v>
      </c>
      <c r="E528" s="134">
        <v>5076.54</v>
      </c>
      <c r="F528" s="135" t="s">
        <v>24</v>
      </c>
    </row>
    <row r="529" spans="1:6">
      <c r="A529" s="130">
        <v>43921</v>
      </c>
      <c r="B529" s="131">
        <v>0.69152777777777785</v>
      </c>
      <c r="C529" s="132">
        <v>125</v>
      </c>
      <c r="D529" s="133">
        <v>64.260000000000005</v>
      </c>
      <c r="E529" s="134">
        <v>8032.5000000000009</v>
      </c>
      <c r="F529" s="135" t="s">
        <v>24</v>
      </c>
    </row>
    <row r="530" spans="1:6">
      <c r="A530" s="130">
        <v>43921</v>
      </c>
      <c r="B530" s="131">
        <v>0.69152777777777785</v>
      </c>
      <c r="C530" s="132">
        <v>83</v>
      </c>
      <c r="D530" s="133">
        <v>64.260000000000005</v>
      </c>
      <c r="E530" s="134">
        <v>5333.5800000000008</v>
      </c>
      <c r="F530" s="135" t="s">
        <v>24</v>
      </c>
    </row>
    <row r="531" spans="1:6">
      <c r="A531" s="130">
        <v>43921</v>
      </c>
      <c r="B531" s="131">
        <v>0.69152777777777785</v>
      </c>
      <c r="C531" s="132">
        <v>40</v>
      </c>
      <c r="D531" s="133">
        <v>64.260000000000005</v>
      </c>
      <c r="E531" s="134">
        <v>2570.4</v>
      </c>
      <c r="F531" s="135" t="s">
        <v>24</v>
      </c>
    </row>
    <row r="532" spans="1:6">
      <c r="A532" s="130">
        <v>43921</v>
      </c>
      <c r="B532" s="131">
        <v>0.69076388888888884</v>
      </c>
      <c r="C532" s="132">
        <v>302</v>
      </c>
      <c r="D532" s="133">
        <v>64.22</v>
      </c>
      <c r="E532" s="134">
        <v>19394.439999999999</v>
      </c>
      <c r="F532" s="135" t="s">
        <v>24</v>
      </c>
    </row>
    <row r="533" spans="1:6">
      <c r="A533" s="130">
        <v>43921</v>
      </c>
      <c r="B533" s="131">
        <v>0.69076388888888884</v>
      </c>
      <c r="C533" s="132">
        <v>73</v>
      </c>
      <c r="D533" s="133">
        <v>64.22</v>
      </c>
      <c r="E533" s="134">
        <v>4688.0599999999995</v>
      </c>
      <c r="F533" s="135" t="s">
        <v>24</v>
      </c>
    </row>
    <row r="534" spans="1:6">
      <c r="A534" s="130">
        <v>43921</v>
      </c>
      <c r="B534" s="131">
        <v>0.69076388888888884</v>
      </c>
      <c r="C534" s="132">
        <v>125</v>
      </c>
      <c r="D534" s="133">
        <v>64.22</v>
      </c>
      <c r="E534" s="134">
        <v>8027.5</v>
      </c>
      <c r="F534" s="135" t="s">
        <v>24</v>
      </c>
    </row>
    <row r="535" spans="1:6">
      <c r="A535" s="130">
        <v>43921</v>
      </c>
      <c r="B535" s="131">
        <v>0.69055555555555559</v>
      </c>
      <c r="C535" s="132">
        <v>100</v>
      </c>
      <c r="D535" s="133">
        <v>64.2</v>
      </c>
      <c r="E535" s="134">
        <v>6420</v>
      </c>
      <c r="F535" s="135" t="s">
        <v>24</v>
      </c>
    </row>
    <row r="536" spans="1:6">
      <c r="A536" s="130">
        <v>43921</v>
      </c>
      <c r="B536" s="131">
        <v>0.69055555555555559</v>
      </c>
      <c r="C536" s="132">
        <v>400</v>
      </c>
      <c r="D536" s="133">
        <v>64.2</v>
      </c>
      <c r="E536" s="134">
        <v>25680</v>
      </c>
      <c r="F536" s="135" t="s">
        <v>24</v>
      </c>
    </row>
    <row r="537" spans="1:6">
      <c r="A537" s="130">
        <v>43921</v>
      </c>
      <c r="B537" s="131">
        <v>0.68966435185185182</v>
      </c>
      <c r="C537" s="132">
        <v>18</v>
      </c>
      <c r="D537" s="133">
        <v>64.5</v>
      </c>
      <c r="E537" s="134">
        <v>1161</v>
      </c>
      <c r="F537" s="135" t="s">
        <v>24</v>
      </c>
    </row>
    <row r="538" spans="1:6">
      <c r="A538" s="130">
        <v>43921</v>
      </c>
      <c r="B538" s="131">
        <v>0.68966435185185182</v>
      </c>
      <c r="C538" s="132">
        <v>210</v>
      </c>
      <c r="D538" s="133">
        <v>64.5</v>
      </c>
      <c r="E538" s="134">
        <v>13545</v>
      </c>
      <c r="F538" s="135" t="s">
        <v>24</v>
      </c>
    </row>
    <row r="539" spans="1:6">
      <c r="A539" s="130">
        <v>43921</v>
      </c>
      <c r="B539" s="131">
        <v>0.68966435185185182</v>
      </c>
      <c r="C539" s="132">
        <v>37</v>
      </c>
      <c r="D539" s="133">
        <v>64.5</v>
      </c>
      <c r="E539" s="134">
        <v>2386.5</v>
      </c>
      <c r="F539" s="135" t="s">
        <v>24</v>
      </c>
    </row>
    <row r="540" spans="1:6">
      <c r="A540" s="130">
        <v>43921</v>
      </c>
      <c r="B540" s="131">
        <v>0.68966435185185182</v>
      </c>
      <c r="C540" s="132">
        <v>220</v>
      </c>
      <c r="D540" s="133">
        <v>64.5</v>
      </c>
      <c r="E540" s="134">
        <v>14190</v>
      </c>
      <c r="F540" s="135" t="s">
        <v>24</v>
      </c>
    </row>
    <row r="541" spans="1:6">
      <c r="A541" s="130">
        <v>43921</v>
      </c>
      <c r="B541" s="131">
        <v>0.68966435185185182</v>
      </c>
      <c r="C541" s="132">
        <v>15</v>
      </c>
      <c r="D541" s="133">
        <v>64.5</v>
      </c>
      <c r="E541" s="134">
        <v>967.5</v>
      </c>
      <c r="F541" s="135" t="s">
        <v>24</v>
      </c>
    </row>
    <row r="542" spans="1:6">
      <c r="A542" s="130">
        <v>43921</v>
      </c>
      <c r="B542" s="131">
        <v>0.68260416666666668</v>
      </c>
      <c r="C542" s="132">
        <v>55</v>
      </c>
      <c r="D542" s="133">
        <v>64.2</v>
      </c>
      <c r="E542" s="134">
        <v>3531</v>
      </c>
      <c r="F542" s="135" t="s">
        <v>24</v>
      </c>
    </row>
    <row r="543" spans="1:6">
      <c r="A543" s="130">
        <v>43921</v>
      </c>
      <c r="B543" s="131">
        <v>0.68260416666666668</v>
      </c>
      <c r="C543" s="132">
        <v>125</v>
      </c>
      <c r="D543" s="133">
        <v>64.2</v>
      </c>
      <c r="E543" s="134">
        <v>8025</v>
      </c>
      <c r="F543" s="135" t="s">
        <v>24</v>
      </c>
    </row>
    <row r="544" spans="1:6">
      <c r="A544" s="130">
        <v>43921</v>
      </c>
      <c r="B544" s="131">
        <v>0.68260416666666668</v>
      </c>
      <c r="C544" s="132">
        <v>167</v>
      </c>
      <c r="D544" s="133">
        <v>64.2</v>
      </c>
      <c r="E544" s="134">
        <v>10721.4</v>
      </c>
      <c r="F544" s="135" t="s">
        <v>24</v>
      </c>
    </row>
    <row r="545" spans="1:6">
      <c r="A545" s="130">
        <v>43921</v>
      </c>
      <c r="B545" s="131">
        <v>0.68260416666666668</v>
      </c>
      <c r="C545" s="132">
        <v>78</v>
      </c>
      <c r="D545" s="133">
        <v>64.2</v>
      </c>
      <c r="E545" s="134">
        <v>5007.6000000000004</v>
      </c>
      <c r="F545" s="135" t="s">
        <v>24</v>
      </c>
    </row>
    <row r="546" spans="1:6">
      <c r="A546" s="130">
        <v>43921</v>
      </c>
      <c r="B546" s="131">
        <v>0.68260416666666668</v>
      </c>
      <c r="C546" s="132">
        <v>75</v>
      </c>
      <c r="D546" s="133">
        <v>64.2</v>
      </c>
      <c r="E546" s="134">
        <v>4815</v>
      </c>
      <c r="F546" s="135" t="s">
        <v>24</v>
      </c>
    </row>
    <row r="547" spans="1:6">
      <c r="A547" s="130">
        <v>43921</v>
      </c>
      <c r="B547" s="131">
        <v>0.68130787037037033</v>
      </c>
      <c r="C547" s="132">
        <v>80</v>
      </c>
      <c r="D547" s="133">
        <v>64.099999999999994</v>
      </c>
      <c r="E547" s="134">
        <v>5128</v>
      </c>
      <c r="F547" s="135" t="s">
        <v>24</v>
      </c>
    </row>
    <row r="548" spans="1:6">
      <c r="A548" s="130">
        <v>43921</v>
      </c>
      <c r="B548" s="131">
        <v>0.68130787037037033</v>
      </c>
      <c r="C548" s="132">
        <v>251</v>
      </c>
      <c r="D548" s="133">
        <v>64.099999999999994</v>
      </c>
      <c r="E548" s="134">
        <v>16089.099999999999</v>
      </c>
      <c r="F548" s="135" t="s">
        <v>24</v>
      </c>
    </row>
    <row r="549" spans="1:6">
      <c r="A549" s="130">
        <v>43921</v>
      </c>
      <c r="B549" s="131">
        <v>0.68130787037037033</v>
      </c>
      <c r="C549" s="132">
        <v>125</v>
      </c>
      <c r="D549" s="133">
        <v>64.099999999999994</v>
      </c>
      <c r="E549" s="134">
        <v>8012.4999999999991</v>
      </c>
      <c r="F549" s="135" t="s">
        <v>24</v>
      </c>
    </row>
    <row r="550" spans="1:6">
      <c r="A550" s="130">
        <v>43921</v>
      </c>
      <c r="B550" s="131">
        <v>0.68130787037037033</v>
      </c>
      <c r="C550" s="132">
        <v>44</v>
      </c>
      <c r="D550" s="133">
        <v>64.099999999999994</v>
      </c>
      <c r="E550" s="134">
        <v>2820.3999999999996</v>
      </c>
      <c r="F550" s="135" t="s">
        <v>24</v>
      </c>
    </row>
    <row r="551" spans="1:6">
      <c r="A551" s="130">
        <v>43921</v>
      </c>
      <c r="B551" s="131">
        <v>0.67681712962962959</v>
      </c>
      <c r="C551" s="132">
        <v>45</v>
      </c>
      <c r="D551" s="133">
        <v>64.06</v>
      </c>
      <c r="E551" s="134">
        <v>2882.7000000000003</v>
      </c>
      <c r="F551" s="135" t="s">
        <v>24</v>
      </c>
    </row>
    <row r="552" spans="1:6">
      <c r="A552" s="130">
        <v>43921</v>
      </c>
      <c r="B552" s="131">
        <v>0.67681712962962959</v>
      </c>
      <c r="C552" s="132">
        <v>178</v>
      </c>
      <c r="D552" s="133">
        <v>64.06</v>
      </c>
      <c r="E552" s="134">
        <v>11402.68</v>
      </c>
      <c r="F552" s="135" t="s">
        <v>24</v>
      </c>
    </row>
    <row r="553" spans="1:6">
      <c r="A553" s="130">
        <v>43921</v>
      </c>
      <c r="B553" s="131">
        <v>0.67681712962962959</v>
      </c>
      <c r="C553" s="132">
        <v>277</v>
      </c>
      <c r="D553" s="133">
        <v>64.06</v>
      </c>
      <c r="E553" s="134">
        <v>17744.62</v>
      </c>
      <c r="F553" s="135" t="s">
        <v>24</v>
      </c>
    </row>
    <row r="554" spans="1:6">
      <c r="A554" s="130">
        <v>43921</v>
      </c>
      <c r="B554" s="131">
        <v>0.67407407407407405</v>
      </c>
      <c r="C554" s="132">
        <v>323</v>
      </c>
      <c r="D554" s="133">
        <v>63.98</v>
      </c>
      <c r="E554" s="134">
        <v>20665.539999999997</v>
      </c>
      <c r="F554" s="135" t="s">
        <v>24</v>
      </c>
    </row>
    <row r="555" spans="1:6">
      <c r="A555" s="130">
        <v>43921</v>
      </c>
      <c r="B555" s="131">
        <v>0.67407407407407405</v>
      </c>
      <c r="C555" s="132">
        <v>177</v>
      </c>
      <c r="D555" s="133">
        <v>63.98</v>
      </c>
      <c r="E555" s="134">
        <v>11324.46</v>
      </c>
      <c r="F555" s="135" t="s">
        <v>24</v>
      </c>
    </row>
    <row r="556" spans="1:6">
      <c r="A556" s="130">
        <v>43921</v>
      </c>
      <c r="B556" s="131">
        <v>0.65862268518518519</v>
      </c>
      <c r="C556" s="132">
        <v>157</v>
      </c>
      <c r="D556" s="133">
        <v>63.42</v>
      </c>
      <c r="E556" s="134">
        <v>9956.94</v>
      </c>
      <c r="F556" s="135" t="s">
        <v>24</v>
      </c>
    </row>
    <row r="557" spans="1:6">
      <c r="A557" s="130">
        <v>43921</v>
      </c>
      <c r="B557" s="131">
        <v>0.65862268518518519</v>
      </c>
      <c r="C557" s="132">
        <v>78</v>
      </c>
      <c r="D557" s="133">
        <v>63.42</v>
      </c>
      <c r="E557" s="134">
        <v>4946.76</v>
      </c>
      <c r="F557" s="135" t="s">
        <v>24</v>
      </c>
    </row>
    <row r="558" spans="1:6">
      <c r="A558" s="130">
        <v>43921</v>
      </c>
      <c r="B558" s="131">
        <v>0.65862268518518519</v>
      </c>
      <c r="C558" s="132">
        <v>22</v>
      </c>
      <c r="D558" s="133">
        <v>63.42</v>
      </c>
      <c r="E558" s="134">
        <v>1395.24</v>
      </c>
      <c r="F558" s="135" t="s">
        <v>24</v>
      </c>
    </row>
    <row r="559" spans="1:6">
      <c r="A559" s="130">
        <v>43921</v>
      </c>
      <c r="B559" s="131">
        <v>0.65861111111111104</v>
      </c>
      <c r="C559" s="132">
        <v>21</v>
      </c>
      <c r="D559" s="133">
        <v>63.42</v>
      </c>
      <c r="E559" s="134">
        <v>1331.82</v>
      </c>
      <c r="F559" s="135" t="s">
        <v>24</v>
      </c>
    </row>
    <row r="560" spans="1:6">
      <c r="A560" s="130">
        <v>43921</v>
      </c>
      <c r="B560" s="131">
        <v>0.65861111111111104</v>
      </c>
      <c r="C560" s="132">
        <v>3</v>
      </c>
      <c r="D560" s="133">
        <v>63.42</v>
      </c>
      <c r="E560" s="134">
        <v>190.26</v>
      </c>
      <c r="F560" s="135" t="s">
        <v>24</v>
      </c>
    </row>
    <row r="561" spans="1:6">
      <c r="A561" s="130">
        <v>43921</v>
      </c>
      <c r="B561" s="131">
        <v>0.65861111111111104</v>
      </c>
      <c r="C561" s="132">
        <v>125</v>
      </c>
      <c r="D561" s="133">
        <v>63.42</v>
      </c>
      <c r="E561" s="134">
        <v>7927.5</v>
      </c>
      <c r="F561" s="135" t="s">
        <v>24</v>
      </c>
    </row>
    <row r="562" spans="1:6">
      <c r="A562" s="130">
        <v>43921</v>
      </c>
      <c r="B562" s="131">
        <v>0.65861111111111104</v>
      </c>
      <c r="C562" s="132">
        <v>53</v>
      </c>
      <c r="D562" s="133">
        <v>63.42</v>
      </c>
      <c r="E562" s="134">
        <v>3361.26</v>
      </c>
      <c r="F562" s="135" t="s">
        <v>24</v>
      </c>
    </row>
    <row r="563" spans="1:6">
      <c r="A563" s="130">
        <v>43921</v>
      </c>
      <c r="B563" s="131">
        <v>0.65861111111111104</v>
      </c>
      <c r="C563" s="132">
        <v>41</v>
      </c>
      <c r="D563" s="133">
        <v>63.42</v>
      </c>
      <c r="E563" s="134">
        <v>2600.2200000000003</v>
      </c>
      <c r="F563" s="135" t="s">
        <v>24</v>
      </c>
    </row>
    <row r="564" spans="1:6">
      <c r="A564" s="130">
        <v>43921</v>
      </c>
      <c r="B564" s="131">
        <v>0.65854166666666669</v>
      </c>
      <c r="C564" s="132">
        <v>26</v>
      </c>
      <c r="D564" s="133">
        <v>63.38</v>
      </c>
      <c r="E564" s="134">
        <v>1647.88</v>
      </c>
      <c r="F564" s="135" t="s">
        <v>24</v>
      </c>
    </row>
    <row r="565" spans="1:6">
      <c r="A565" s="130">
        <v>43921</v>
      </c>
      <c r="B565" s="131">
        <v>0.65843750000000012</v>
      </c>
      <c r="C565" s="132">
        <v>251</v>
      </c>
      <c r="D565" s="133">
        <v>63.32</v>
      </c>
      <c r="E565" s="134">
        <v>15893.32</v>
      </c>
      <c r="F565" s="135" t="s">
        <v>24</v>
      </c>
    </row>
    <row r="566" spans="1:6">
      <c r="A566" s="130">
        <v>43921</v>
      </c>
      <c r="B566" s="131">
        <v>0.65843750000000012</v>
      </c>
      <c r="C566" s="132">
        <v>151</v>
      </c>
      <c r="D566" s="133">
        <v>63.32</v>
      </c>
      <c r="E566" s="134">
        <v>9561.32</v>
      </c>
      <c r="F566" s="135" t="s">
        <v>24</v>
      </c>
    </row>
    <row r="567" spans="1:6">
      <c r="A567" s="130">
        <v>43921</v>
      </c>
      <c r="B567" s="131">
        <v>0.65843750000000012</v>
      </c>
      <c r="C567" s="132">
        <v>72</v>
      </c>
      <c r="D567" s="133">
        <v>63.32</v>
      </c>
      <c r="E567" s="134">
        <v>4559.04</v>
      </c>
      <c r="F567" s="135" t="s">
        <v>24</v>
      </c>
    </row>
    <row r="568" spans="1:6">
      <c r="A568" s="130">
        <v>43921</v>
      </c>
      <c r="B568" s="131">
        <v>0.6427546296296297</v>
      </c>
      <c r="C568" s="132">
        <v>75</v>
      </c>
      <c r="D568" s="133">
        <v>63.2</v>
      </c>
      <c r="E568" s="134">
        <v>4740</v>
      </c>
      <c r="F568" s="135" t="s">
        <v>24</v>
      </c>
    </row>
    <row r="569" spans="1:6">
      <c r="A569" s="130">
        <v>43921</v>
      </c>
      <c r="B569" s="131">
        <v>0.6427546296296297</v>
      </c>
      <c r="C569" s="132">
        <v>88</v>
      </c>
      <c r="D569" s="133">
        <v>63.2</v>
      </c>
      <c r="E569" s="134">
        <v>5561.6</v>
      </c>
      <c r="F569" s="135" t="s">
        <v>24</v>
      </c>
    </row>
    <row r="570" spans="1:6">
      <c r="A570" s="130">
        <v>43921</v>
      </c>
      <c r="B570" s="131">
        <v>0.6427546296296297</v>
      </c>
      <c r="C570" s="132">
        <v>165</v>
      </c>
      <c r="D570" s="133">
        <v>63.2</v>
      </c>
      <c r="E570" s="134">
        <v>10428</v>
      </c>
      <c r="F570" s="135" t="s">
        <v>24</v>
      </c>
    </row>
    <row r="571" spans="1:6">
      <c r="A571" s="130">
        <v>43921</v>
      </c>
      <c r="B571" s="131">
        <v>0.6427546296296297</v>
      </c>
      <c r="C571" s="132">
        <v>7</v>
      </c>
      <c r="D571" s="133">
        <v>63.2</v>
      </c>
      <c r="E571" s="134">
        <v>442.40000000000003</v>
      </c>
      <c r="F571" s="135" t="s">
        <v>24</v>
      </c>
    </row>
    <row r="572" spans="1:6">
      <c r="A572" s="130">
        <v>43921</v>
      </c>
      <c r="B572" s="131">
        <v>0.6427546296296297</v>
      </c>
      <c r="C572" s="132">
        <v>58</v>
      </c>
      <c r="D572" s="133">
        <v>63.2</v>
      </c>
      <c r="E572" s="134">
        <v>3665.6000000000004</v>
      </c>
      <c r="F572" s="135" t="s">
        <v>24</v>
      </c>
    </row>
    <row r="573" spans="1:6">
      <c r="A573" s="130">
        <v>43921</v>
      </c>
      <c r="B573" s="131">
        <v>0.6427546296296297</v>
      </c>
      <c r="C573" s="132">
        <v>7</v>
      </c>
      <c r="D573" s="133">
        <v>63.2</v>
      </c>
      <c r="E573" s="134">
        <v>442.40000000000003</v>
      </c>
      <c r="F573" s="135" t="s">
        <v>24</v>
      </c>
    </row>
    <row r="574" spans="1:6">
      <c r="A574" s="130">
        <v>43921</v>
      </c>
      <c r="B574" s="131">
        <v>0.6427546296296297</v>
      </c>
      <c r="C574" s="132">
        <v>100</v>
      </c>
      <c r="D574" s="133">
        <v>63.2</v>
      </c>
      <c r="E574" s="134">
        <v>6320</v>
      </c>
      <c r="F574" s="135" t="s">
        <v>24</v>
      </c>
    </row>
    <row r="575" spans="1:6">
      <c r="A575" s="130">
        <v>43921</v>
      </c>
      <c r="B575" s="131">
        <v>0.62465277777777783</v>
      </c>
      <c r="C575" s="132">
        <v>107</v>
      </c>
      <c r="D575" s="133">
        <v>63.14</v>
      </c>
      <c r="E575" s="134">
        <v>6755.9800000000005</v>
      </c>
      <c r="F575" s="135" t="s">
        <v>24</v>
      </c>
    </row>
    <row r="576" spans="1:6">
      <c r="A576" s="130">
        <v>43921</v>
      </c>
      <c r="B576" s="131">
        <v>0.62465277777777783</v>
      </c>
      <c r="C576" s="132">
        <v>257</v>
      </c>
      <c r="D576" s="133">
        <v>63.14</v>
      </c>
      <c r="E576" s="134">
        <v>16226.98</v>
      </c>
      <c r="F576" s="135" t="s">
        <v>24</v>
      </c>
    </row>
    <row r="577" spans="1:6">
      <c r="A577" s="130">
        <v>43921</v>
      </c>
      <c r="B577" s="131">
        <v>0.62465277777777783</v>
      </c>
      <c r="C577" s="132">
        <v>78</v>
      </c>
      <c r="D577" s="133">
        <v>63.14</v>
      </c>
      <c r="E577" s="134">
        <v>4924.92</v>
      </c>
      <c r="F577" s="135" t="s">
        <v>24</v>
      </c>
    </row>
    <row r="578" spans="1:6">
      <c r="A578" s="130">
        <v>43921</v>
      </c>
      <c r="B578" s="131">
        <v>0.62465277777777783</v>
      </c>
      <c r="C578" s="132">
        <v>58</v>
      </c>
      <c r="D578" s="133">
        <v>63.14</v>
      </c>
      <c r="E578" s="134">
        <v>3662.12</v>
      </c>
      <c r="F578" s="135" t="s">
        <v>24</v>
      </c>
    </row>
    <row r="579" spans="1:6">
      <c r="A579" s="130">
        <v>43921</v>
      </c>
      <c r="B579" s="131">
        <v>0.61589120370370365</v>
      </c>
      <c r="C579" s="132">
        <v>44</v>
      </c>
      <c r="D579" s="133">
        <v>62.94</v>
      </c>
      <c r="E579" s="134">
        <v>2769.3599999999997</v>
      </c>
      <c r="F579" s="135" t="s">
        <v>24</v>
      </c>
    </row>
    <row r="580" spans="1:6">
      <c r="A580" s="130">
        <v>43921</v>
      </c>
      <c r="B580" s="131">
        <v>0.61589120370370365</v>
      </c>
      <c r="C580" s="132">
        <v>125</v>
      </c>
      <c r="D580" s="133">
        <v>62.94</v>
      </c>
      <c r="E580" s="134">
        <v>7867.5</v>
      </c>
      <c r="F580" s="135" t="s">
        <v>24</v>
      </c>
    </row>
    <row r="581" spans="1:6">
      <c r="A581" s="130">
        <v>43921</v>
      </c>
      <c r="B581" s="131">
        <v>0.61589120370370365</v>
      </c>
      <c r="C581" s="132">
        <v>251</v>
      </c>
      <c r="D581" s="133">
        <v>62.94</v>
      </c>
      <c r="E581" s="134">
        <v>15797.939999999999</v>
      </c>
      <c r="F581" s="135" t="s">
        <v>24</v>
      </c>
    </row>
    <row r="582" spans="1:6">
      <c r="A582" s="130">
        <v>43921</v>
      </c>
      <c r="B582" s="131">
        <v>0.61589120370370365</v>
      </c>
      <c r="C582" s="132">
        <v>80</v>
      </c>
      <c r="D582" s="133">
        <v>62.94</v>
      </c>
      <c r="E582" s="134">
        <v>5035.2</v>
      </c>
      <c r="F582" s="135" t="s">
        <v>24</v>
      </c>
    </row>
    <row r="583" spans="1:6">
      <c r="A583" s="130">
        <v>43921</v>
      </c>
      <c r="B583" s="131">
        <v>0.60449074074074083</v>
      </c>
      <c r="C583" s="132">
        <v>121</v>
      </c>
      <c r="D583" s="133">
        <v>63</v>
      </c>
      <c r="E583" s="134">
        <v>7623</v>
      </c>
      <c r="F583" s="135" t="s">
        <v>24</v>
      </c>
    </row>
    <row r="584" spans="1:6">
      <c r="A584" s="130">
        <v>43921</v>
      </c>
      <c r="B584" s="131">
        <v>0.60449074074074083</v>
      </c>
      <c r="C584" s="132">
        <v>59</v>
      </c>
      <c r="D584" s="133">
        <v>63</v>
      </c>
      <c r="E584" s="134">
        <v>3717</v>
      </c>
      <c r="F584" s="135" t="s">
        <v>24</v>
      </c>
    </row>
    <row r="585" spans="1:6">
      <c r="A585" s="130">
        <v>43921</v>
      </c>
      <c r="B585" s="131">
        <v>0.60449074074074083</v>
      </c>
      <c r="C585" s="132">
        <v>19</v>
      </c>
      <c r="D585" s="133">
        <v>63</v>
      </c>
      <c r="E585" s="134">
        <v>1197</v>
      </c>
      <c r="F585" s="135" t="s">
        <v>24</v>
      </c>
    </row>
    <row r="586" spans="1:6">
      <c r="A586" s="130">
        <v>43921</v>
      </c>
      <c r="B586" s="131">
        <v>0.60449074074074083</v>
      </c>
      <c r="C586" s="132">
        <v>156</v>
      </c>
      <c r="D586" s="133">
        <v>63</v>
      </c>
      <c r="E586" s="134">
        <v>9828</v>
      </c>
      <c r="F586" s="135" t="s">
        <v>24</v>
      </c>
    </row>
    <row r="587" spans="1:6">
      <c r="A587" s="130">
        <v>43921</v>
      </c>
      <c r="B587" s="131">
        <v>0.604375</v>
      </c>
      <c r="C587" s="132">
        <v>125</v>
      </c>
      <c r="D587" s="133">
        <v>62.92</v>
      </c>
      <c r="E587" s="134">
        <v>7865</v>
      </c>
      <c r="F587" s="135" t="s">
        <v>24</v>
      </c>
    </row>
    <row r="588" spans="1:6">
      <c r="A588" s="130">
        <v>43921</v>
      </c>
      <c r="B588" s="131">
        <v>0.604375</v>
      </c>
      <c r="C588" s="132">
        <v>20</v>
      </c>
      <c r="D588" s="133">
        <v>62.92</v>
      </c>
      <c r="E588" s="134">
        <v>1258.4000000000001</v>
      </c>
      <c r="F588" s="135" t="s">
        <v>24</v>
      </c>
    </row>
    <row r="589" spans="1:6">
      <c r="A589" s="130">
        <v>43921</v>
      </c>
      <c r="B589" s="131">
        <v>0.59631944444444451</v>
      </c>
      <c r="C589" s="132">
        <v>32</v>
      </c>
      <c r="D589" s="133">
        <v>62.98</v>
      </c>
      <c r="E589" s="134">
        <v>2015.36</v>
      </c>
      <c r="F589" s="135" t="s">
        <v>24</v>
      </c>
    </row>
    <row r="590" spans="1:6">
      <c r="A590" s="130">
        <v>43921</v>
      </c>
      <c r="B590" s="131">
        <v>0.59631944444444451</v>
      </c>
      <c r="C590" s="132">
        <v>278</v>
      </c>
      <c r="D590" s="133">
        <v>62.98</v>
      </c>
      <c r="E590" s="134">
        <v>17508.439999999999</v>
      </c>
      <c r="F590" s="135" t="s">
        <v>24</v>
      </c>
    </row>
    <row r="591" spans="1:6">
      <c r="A591" s="130">
        <v>43921</v>
      </c>
      <c r="B591" s="131">
        <v>0.59631944444444451</v>
      </c>
      <c r="C591" s="132">
        <v>125</v>
      </c>
      <c r="D591" s="133">
        <v>62.98</v>
      </c>
      <c r="E591" s="134">
        <v>7872.5</v>
      </c>
      <c r="F591" s="135" t="s">
        <v>24</v>
      </c>
    </row>
    <row r="592" spans="1:6">
      <c r="A592" s="130">
        <v>43921</v>
      </c>
      <c r="B592" s="131">
        <v>0.59631944444444451</v>
      </c>
      <c r="C592" s="132">
        <v>65</v>
      </c>
      <c r="D592" s="133">
        <v>62.98</v>
      </c>
      <c r="E592" s="134">
        <v>4093.7</v>
      </c>
      <c r="F592" s="135" t="s">
        <v>24</v>
      </c>
    </row>
    <row r="593" spans="1:6">
      <c r="A593" s="130">
        <v>43921</v>
      </c>
      <c r="B593" s="131">
        <v>0.5875462962962964</v>
      </c>
      <c r="C593" s="132">
        <v>500</v>
      </c>
      <c r="D593" s="133">
        <v>63.1</v>
      </c>
      <c r="E593" s="134">
        <v>31550</v>
      </c>
      <c r="F593" s="135" t="s">
        <v>24</v>
      </c>
    </row>
    <row r="594" spans="1:6">
      <c r="A594" s="130">
        <v>43921</v>
      </c>
      <c r="B594" s="131">
        <v>0.57603009259259252</v>
      </c>
      <c r="C594" s="132">
        <v>44</v>
      </c>
      <c r="D594" s="133">
        <v>62.9</v>
      </c>
      <c r="E594" s="134">
        <v>2767.6</v>
      </c>
      <c r="F594" s="135" t="s">
        <v>24</v>
      </c>
    </row>
    <row r="595" spans="1:6">
      <c r="A595" s="130">
        <v>43921</v>
      </c>
      <c r="B595" s="131">
        <v>0.57603009259259252</v>
      </c>
      <c r="C595" s="132">
        <v>27</v>
      </c>
      <c r="D595" s="133">
        <v>62.9</v>
      </c>
      <c r="E595" s="134">
        <v>1698.3</v>
      </c>
      <c r="F595" s="135" t="s">
        <v>24</v>
      </c>
    </row>
    <row r="596" spans="1:6">
      <c r="A596" s="130">
        <v>43921</v>
      </c>
      <c r="B596" s="131">
        <v>0.57603009259259252</v>
      </c>
      <c r="C596" s="132">
        <v>10</v>
      </c>
      <c r="D596" s="133">
        <v>62.9</v>
      </c>
      <c r="E596" s="134">
        <v>629</v>
      </c>
      <c r="F596" s="135" t="s">
        <v>24</v>
      </c>
    </row>
    <row r="597" spans="1:6">
      <c r="A597" s="130">
        <v>43921</v>
      </c>
      <c r="B597" s="131">
        <v>0.57603009259259252</v>
      </c>
      <c r="C597" s="132">
        <v>193</v>
      </c>
      <c r="D597" s="133">
        <v>62.9</v>
      </c>
      <c r="E597" s="134">
        <v>12139.699999999999</v>
      </c>
      <c r="F597" s="135" t="s">
        <v>24</v>
      </c>
    </row>
    <row r="598" spans="1:6">
      <c r="A598" s="130">
        <v>43921</v>
      </c>
      <c r="B598" s="131">
        <v>0.57603009259259252</v>
      </c>
      <c r="C598" s="132">
        <v>226</v>
      </c>
      <c r="D598" s="133">
        <v>62.9</v>
      </c>
      <c r="E598" s="134">
        <v>14215.4</v>
      </c>
      <c r="F598" s="135" t="s">
        <v>24</v>
      </c>
    </row>
    <row r="599" spans="1:6">
      <c r="A599" s="130">
        <v>43921</v>
      </c>
      <c r="B599" s="131">
        <v>0.57590277777777776</v>
      </c>
      <c r="C599" s="132">
        <v>202</v>
      </c>
      <c r="D599" s="133">
        <v>63</v>
      </c>
      <c r="E599" s="134">
        <v>12726</v>
      </c>
      <c r="F599" s="135" t="s">
        <v>24</v>
      </c>
    </row>
    <row r="600" spans="1:6">
      <c r="A600" s="130">
        <v>43921</v>
      </c>
      <c r="B600" s="131">
        <v>0.57590277777777776</v>
      </c>
      <c r="C600" s="132">
        <v>44</v>
      </c>
      <c r="D600" s="133">
        <v>63</v>
      </c>
      <c r="E600" s="134">
        <v>2772</v>
      </c>
      <c r="F600" s="135" t="s">
        <v>24</v>
      </c>
    </row>
    <row r="601" spans="1:6">
      <c r="A601" s="130">
        <v>43921</v>
      </c>
      <c r="B601" s="131">
        <v>0.57590277777777776</v>
      </c>
      <c r="C601" s="132">
        <v>254</v>
      </c>
      <c r="D601" s="133">
        <v>63</v>
      </c>
      <c r="E601" s="134">
        <v>16002</v>
      </c>
      <c r="F601" s="135" t="s">
        <v>24</v>
      </c>
    </row>
    <row r="602" spans="1:6">
      <c r="A602" s="130">
        <v>43921</v>
      </c>
      <c r="B602" s="131">
        <v>0.57319444444444434</v>
      </c>
      <c r="C602" s="132">
        <v>102</v>
      </c>
      <c r="D602" s="133">
        <v>63.12</v>
      </c>
      <c r="E602" s="134">
        <v>6438.24</v>
      </c>
      <c r="F602" s="135" t="s">
        <v>24</v>
      </c>
    </row>
    <row r="603" spans="1:6">
      <c r="A603" s="130">
        <v>43921</v>
      </c>
      <c r="B603" s="131">
        <v>0.57319444444444434</v>
      </c>
      <c r="C603" s="132">
        <v>251</v>
      </c>
      <c r="D603" s="133">
        <v>63.12</v>
      </c>
      <c r="E603" s="134">
        <v>15843.119999999999</v>
      </c>
      <c r="F603" s="135" t="s">
        <v>24</v>
      </c>
    </row>
    <row r="604" spans="1:6">
      <c r="A604" s="130">
        <v>43921</v>
      </c>
      <c r="B604" s="131">
        <v>0.57319444444444434</v>
      </c>
      <c r="C604" s="132">
        <v>22</v>
      </c>
      <c r="D604" s="133">
        <v>63.12</v>
      </c>
      <c r="E604" s="134">
        <v>1388.6399999999999</v>
      </c>
      <c r="F604" s="135" t="s">
        <v>24</v>
      </c>
    </row>
    <row r="605" spans="1:6">
      <c r="A605" s="130">
        <v>43921</v>
      </c>
      <c r="B605" s="131">
        <v>0.57319444444444434</v>
      </c>
      <c r="C605" s="132">
        <v>125</v>
      </c>
      <c r="D605" s="133">
        <v>63.12</v>
      </c>
      <c r="E605" s="134">
        <v>7890</v>
      </c>
      <c r="F605" s="135" t="s">
        <v>24</v>
      </c>
    </row>
    <row r="606" spans="1:6">
      <c r="A606" s="130">
        <v>43921</v>
      </c>
      <c r="B606" s="131">
        <v>0.56359953703703702</v>
      </c>
      <c r="C606" s="132">
        <v>110</v>
      </c>
      <c r="D606" s="133">
        <v>63.2</v>
      </c>
      <c r="E606" s="134">
        <v>6952</v>
      </c>
      <c r="F606" s="135" t="s">
        <v>24</v>
      </c>
    </row>
    <row r="607" spans="1:6">
      <c r="A607" s="130">
        <v>43921</v>
      </c>
      <c r="B607" s="131">
        <v>0.56359953703703702</v>
      </c>
      <c r="C607" s="132">
        <v>200</v>
      </c>
      <c r="D607" s="133">
        <v>63.2</v>
      </c>
      <c r="E607" s="134">
        <v>12640</v>
      </c>
      <c r="F607" s="135" t="s">
        <v>24</v>
      </c>
    </row>
    <row r="608" spans="1:6">
      <c r="A608" s="130">
        <v>43921</v>
      </c>
      <c r="B608" s="131">
        <v>0.56359953703703702</v>
      </c>
      <c r="C608" s="132">
        <v>65</v>
      </c>
      <c r="D608" s="133">
        <v>63.2</v>
      </c>
      <c r="E608" s="134">
        <v>4108</v>
      </c>
      <c r="F608" s="135" t="s">
        <v>24</v>
      </c>
    </row>
    <row r="609" spans="1:6">
      <c r="A609" s="130">
        <v>43921</v>
      </c>
      <c r="B609" s="131">
        <v>0.56359953703703702</v>
      </c>
      <c r="C609" s="132">
        <v>125</v>
      </c>
      <c r="D609" s="133">
        <v>63.2</v>
      </c>
      <c r="E609" s="134">
        <v>7900</v>
      </c>
      <c r="F609" s="135" t="s">
        <v>24</v>
      </c>
    </row>
    <row r="610" spans="1:6">
      <c r="A610" s="130">
        <v>43921</v>
      </c>
      <c r="B610" s="131">
        <v>0.56016203703703704</v>
      </c>
      <c r="C610" s="132">
        <v>25</v>
      </c>
      <c r="D610" s="133">
        <v>63.2</v>
      </c>
      <c r="E610" s="134">
        <v>1580</v>
      </c>
      <c r="F610" s="135" t="s">
        <v>24</v>
      </c>
    </row>
    <row r="611" spans="1:6">
      <c r="A611" s="130">
        <v>43921</v>
      </c>
      <c r="B611" s="131">
        <v>0.56016203703703704</v>
      </c>
      <c r="C611" s="132">
        <v>200</v>
      </c>
      <c r="D611" s="133">
        <v>63.2</v>
      </c>
      <c r="E611" s="134">
        <v>12640</v>
      </c>
      <c r="F611" s="135" t="s">
        <v>24</v>
      </c>
    </row>
    <row r="612" spans="1:6">
      <c r="A612" s="130">
        <v>43921</v>
      </c>
      <c r="B612" s="131">
        <v>0.55989583333333337</v>
      </c>
      <c r="C612" s="132">
        <v>275</v>
      </c>
      <c r="D612" s="133">
        <v>63.2</v>
      </c>
      <c r="E612" s="134">
        <v>17380</v>
      </c>
      <c r="F612" s="135" t="s">
        <v>24</v>
      </c>
    </row>
    <row r="613" spans="1:6">
      <c r="A613" s="130">
        <v>43921</v>
      </c>
      <c r="B613" s="131">
        <v>0.55751157407407403</v>
      </c>
      <c r="C613" s="132">
        <v>392</v>
      </c>
      <c r="D613" s="133">
        <v>63.4</v>
      </c>
      <c r="E613" s="134">
        <v>24852.799999999999</v>
      </c>
      <c r="F613" s="135" t="s">
        <v>24</v>
      </c>
    </row>
    <row r="614" spans="1:6">
      <c r="A614" s="130">
        <v>43921</v>
      </c>
      <c r="B614" s="131">
        <v>0.55511574074074088</v>
      </c>
      <c r="C614" s="132">
        <v>100</v>
      </c>
      <c r="D614" s="133">
        <v>63.44</v>
      </c>
      <c r="E614" s="134">
        <v>6344</v>
      </c>
      <c r="F614" s="135" t="s">
        <v>24</v>
      </c>
    </row>
    <row r="615" spans="1:6">
      <c r="A615" s="130">
        <v>43921</v>
      </c>
      <c r="B615" s="131">
        <v>0.55511574074074088</v>
      </c>
      <c r="C615" s="132">
        <v>8</v>
      </c>
      <c r="D615" s="133">
        <v>63.44</v>
      </c>
      <c r="E615" s="134">
        <v>507.52</v>
      </c>
      <c r="F615" s="135" t="s">
        <v>24</v>
      </c>
    </row>
    <row r="616" spans="1:6">
      <c r="A616" s="130">
        <v>43921</v>
      </c>
      <c r="B616" s="131">
        <v>0.55116898148148141</v>
      </c>
      <c r="C616" s="132">
        <v>262</v>
      </c>
      <c r="D616" s="133">
        <v>63.38</v>
      </c>
      <c r="E616" s="134">
        <v>16605.560000000001</v>
      </c>
      <c r="F616" s="135" t="s">
        <v>24</v>
      </c>
    </row>
    <row r="617" spans="1:6">
      <c r="A617" s="130">
        <v>43921</v>
      </c>
      <c r="B617" s="131">
        <v>0.55099537037037027</v>
      </c>
      <c r="C617" s="132">
        <v>125</v>
      </c>
      <c r="D617" s="133">
        <v>63.38</v>
      </c>
      <c r="E617" s="134">
        <v>7922.5</v>
      </c>
      <c r="F617" s="135" t="s">
        <v>24</v>
      </c>
    </row>
    <row r="618" spans="1:6">
      <c r="A618" s="130">
        <v>43921</v>
      </c>
      <c r="B618" s="131">
        <v>0.55099537037037027</v>
      </c>
      <c r="C618" s="132">
        <v>78</v>
      </c>
      <c r="D618" s="133">
        <v>63.38</v>
      </c>
      <c r="E618" s="134">
        <v>4943.6400000000003</v>
      </c>
      <c r="F618" s="135" t="s">
        <v>24</v>
      </c>
    </row>
    <row r="619" spans="1:6">
      <c r="A619" s="130">
        <v>43921</v>
      </c>
      <c r="B619" s="131">
        <v>0.55099537037037027</v>
      </c>
      <c r="C619" s="132">
        <v>35</v>
      </c>
      <c r="D619" s="133">
        <v>63.38</v>
      </c>
      <c r="E619" s="134">
        <v>2218.3000000000002</v>
      </c>
      <c r="F619" s="135" t="s">
        <v>24</v>
      </c>
    </row>
    <row r="620" spans="1:6">
      <c r="A620" s="130">
        <v>43921</v>
      </c>
      <c r="B620" s="131">
        <v>0.54988425925925932</v>
      </c>
      <c r="C620" s="132">
        <v>78</v>
      </c>
      <c r="D620" s="133">
        <v>63.3</v>
      </c>
      <c r="E620" s="134">
        <v>4937.3999999999996</v>
      </c>
      <c r="F620" s="135" t="s">
        <v>24</v>
      </c>
    </row>
    <row r="621" spans="1:6">
      <c r="A621" s="130">
        <v>43921</v>
      </c>
      <c r="B621" s="131">
        <v>0.54988425925925932</v>
      </c>
      <c r="C621" s="132">
        <v>172</v>
      </c>
      <c r="D621" s="133">
        <v>63.3</v>
      </c>
      <c r="E621" s="134">
        <v>10887.6</v>
      </c>
      <c r="F621" s="135" t="s">
        <v>24</v>
      </c>
    </row>
    <row r="622" spans="1:6">
      <c r="A622" s="130">
        <v>43921</v>
      </c>
      <c r="B622" s="131">
        <v>0.54988425925925932</v>
      </c>
      <c r="C622" s="132">
        <v>250</v>
      </c>
      <c r="D622" s="133">
        <v>63.3</v>
      </c>
      <c r="E622" s="134">
        <v>15825</v>
      </c>
      <c r="F622" s="135" t="s">
        <v>24</v>
      </c>
    </row>
    <row r="623" spans="1:6">
      <c r="A623" s="130">
        <v>43921</v>
      </c>
      <c r="B623" s="131">
        <v>0.54726851851851854</v>
      </c>
      <c r="C623" s="132">
        <v>51</v>
      </c>
      <c r="D623" s="133">
        <v>63.4</v>
      </c>
      <c r="E623" s="134">
        <v>3233.4</v>
      </c>
      <c r="F623" s="135" t="s">
        <v>24</v>
      </c>
    </row>
    <row r="624" spans="1:6">
      <c r="A624" s="130">
        <v>43921</v>
      </c>
      <c r="B624" s="131">
        <v>0.54726851851851854</v>
      </c>
      <c r="C624" s="132">
        <v>255</v>
      </c>
      <c r="D624" s="133">
        <v>63.4</v>
      </c>
      <c r="E624" s="134">
        <v>16167</v>
      </c>
      <c r="F624" s="135" t="s">
        <v>24</v>
      </c>
    </row>
    <row r="625" spans="1:6">
      <c r="A625" s="130">
        <v>43921</v>
      </c>
      <c r="B625" s="131">
        <v>0.54726851851851854</v>
      </c>
      <c r="C625" s="132">
        <v>194</v>
      </c>
      <c r="D625" s="133">
        <v>63.4</v>
      </c>
      <c r="E625" s="134">
        <v>12299.6</v>
      </c>
      <c r="F625" s="135" t="s">
        <v>24</v>
      </c>
    </row>
    <row r="626" spans="1:6">
      <c r="A626" s="130">
        <v>43921</v>
      </c>
      <c r="B626" s="131">
        <v>0.53225694444444438</v>
      </c>
      <c r="C626" s="132">
        <v>375</v>
      </c>
      <c r="D626" s="133">
        <v>63.92</v>
      </c>
      <c r="E626" s="134">
        <v>23970</v>
      </c>
      <c r="F626" s="135" t="s">
        <v>24</v>
      </c>
    </row>
    <row r="627" spans="1:6">
      <c r="A627" s="130">
        <v>43921</v>
      </c>
      <c r="B627" s="131">
        <v>0.53225694444444438</v>
      </c>
      <c r="C627" s="132">
        <v>125</v>
      </c>
      <c r="D627" s="133">
        <v>63.92</v>
      </c>
      <c r="E627" s="134">
        <v>7990</v>
      </c>
      <c r="F627" s="135" t="s">
        <v>24</v>
      </c>
    </row>
    <row r="628" spans="1:6">
      <c r="A628" s="130">
        <v>43921</v>
      </c>
      <c r="B628" s="131">
        <v>0.52466435185185178</v>
      </c>
      <c r="C628" s="132">
        <v>370</v>
      </c>
      <c r="D628" s="133">
        <v>63.2</v>
      </c>
      <c r="E628" s="134">
        <v>23384</v>
      </c>
      <c r="F628" s="135" t="s">
        <v>24</v>
      </c>
    </row>
    <row r="629" spans="1:6">
      <c r="A629" s="130">
        <v>43921</v>
      </c>
      <c r="B629" s="131">
        <v>0.52466435185185178</v>
      </c>
      <c r="C629" s="132">
        <v>130</v>
      </c>
      <c r="D629" s="133">
        <v>63.2</v>
      </c>
      <c r="E629" s="134">
        <v>8216</v>
      </c>
      <c r="F629" s="135" t="s">
        <v>24</v>
      </c>
    </row>
    <row r="630" spans="1:6">
      <c r="A630" s="130">
        <v>43921</v>
      </c>
      <c r="B630" s="131">
        <v>0.51523148148148146</v>
      </c>
      <c r="C630" s="132">
        <v>500</v>
      </c>
      <c r="D630" s="133">
        <v>63.4</v>
      </c>
      <c r="E630" s="134">
        <v>31700</v>
      </c>
      <c r="F630" s="135" t="s">
        <v>24</v>
      </c>
    </row>
    <row r="631" spans="1:6">
      <c r="A631" s="130">
        <v>43921</v>
      </c>
      <c r="B631" s="131">
        <v>0.48884259259259261</v>
      </c>
      <c r="C631" s="132">
        <v>15</v>
      </c>
      <c r="D631" s="133">
        <v>63.58</v>
      </c>
      <c r="E631" s="134">
        <v>953.69999999999993</v>
      </c>
      <c r="F631" s="135" t="s">
        <v>24</v>
      </c>
    </row>
    <row r="632" spans="1:6">
      <c r="A632" s="130">
        <v>43921</v>
      </c>
      <c r="B632" s="131">
        <v>0.48884259259259261</v>
      </c>
      <c r="C632" s="132">
        <v>251</v>
      </c>
      <c r="D632" s="133">
        <v>63.58</v>
      </c>
      <c r="E632" s="134">
        <v>15958.58</v>
      </c>
      <c r="F632" s="135" t="s">
        <v>24</v>
      </c>
    </row>
    <row r="633" spans="1:6">
      <c r="A633" s="130">
        <v>43921</v>
      </c>
      <c r="B633" s="131">
        <v>0.48884259259259261</v>
      </c>
      <c r="C633" s="132">
        <v>174</v>
      </c>
      <c r="D633" s="133">
        <v>63.58</v>
      </c>
      <c r="E633" s="134">
        <v>11062.92</v>
      </c>
      <c r="F633" s="135" t="s">
        <v>24</v>
      </c>
    </row>
    <row r="634" spans="1:6">
      <c r="A634" s="130">
        <v>43921</v>
      </c>
      <c r="B634" s="131">
        <v>0.48884259259259261</v>
      </c>
      <c r="C634" s="132">
        <v>60</v>
      </c>
      <c r="D634" s="133">
        <v>63.58</v>
      </c>
      <c r="E634" s="134">
        <v>3814.7999999999997</v>
      </c>
      <c r="F634" s="135" t="s">
        <v>24</v>
      </c>
    </row>
    <row r="635" spans="1:6">
      <c r="A635" s="130">
        <v>43921</v>
      </c>
      <c r="B635" s="131">
        <v>0.46880787037037036</v>
      </c>
      <c r="C635" s="132">
        <v>3</v>
      </c>
      <c r="D635" s="133">
        <v>63.3</v>
      </c>
      <c r="E635" s="134">
        <v>189.89999999999998</v>
      </c>
      <c r="F635" s="135" t="s">
        <v>24</v>
      </c>
    </row>
    <row r="636" spans="1:6">
      <c r="A636" s="130">
        <v>43921</v>
      </c>
      <c r="B636" s="131">
        <v>0.46880787037037036</v>
      </c>
      <c r="C636" s="132">
        <v>36</v>
      </c>
      <c r="D636" s="133">
        <v>63.3</v>
      </c>
      <c r="E636" s="134">
        <v>2278.7999999999997</v>
      </c>
      <c r="F636" s="135" t="s">
        <v>24</v>
      </c>
    </row>
    <row r="637" spans="1:6">
      <c r="A637" s="130">
        <v>43921</v>
      </c>
      <c r="B637" s="131">
        <v>0.46880787037037036</v>
      </c>
      <c r="C637" s="132">
        <v>62</v>
      </c>
      <c r="D637" s="133">
        <v>63.3</v>
      </c>
      <c r="E637" s="134">
        <v>3924.6</v>
      </c>
      <c r="F637" s="135" t="s">
        <v>24</v>
      </c>
    </row>
    <row r="638" spans="1:6">
      <c r="A638" s="130">
        <v>43921</v>
      </c>
      <c r="B638" s="131">
        <v>0.46880787037037036</v>
      </c>
      <c r="C638" s="132">
        <v>80</v>
      </c>
      <c r="D638" s="133">
        <v>63.3</v>
      </c>
      <c r="E638" s="134">
        <v>5064</v>
      </c>
      <c r="F638" s="135" t="s">
        <v>24</v>
      </c>
    </row>
    <row r="639" spans="1:6">
      <c r="A639" s="130">
        <v>43921</v>
      </c>
      <c r="B639" s="131">
        <v>0.46880787037037036</v>
      </c>
      <c r="C639" s="132">
        <v>62</v>
      </c>
      <c r="D639" s="133">
        <v>63.3</v>
      </c>
      <c r="E639" s="134">
        <v>3924.6</v>
      </c>
      <c r="F639" s="135" t="s">
        <v>24</v>
      </c>
    </row>
    <row r="640" spans="1:6">
      <c r="A640" s="130">
        <v>43921</v>
      </c>
      <c r="B640" s="131">
        <v>0.46880787037037036</v>
      </c>
      <c r="C640" s="132">
        <v>125</v>
      </c>
      <c r="D640" s="133">
        <v>63.3</v>
      </c>
      <c r="E640" s="134">
        <v>7912.5</v>
      </c>
      <c r="F640" s="135" t="s">
        <v>24</v>
      </c>
    </row>
    <row r="641" spans="1:6">
      <c r="A641" s="130">
        <v>43921</v>
      </c>
      <c r="B641" s="131">
        <v>0.46880787037037036</v>
      </c>
      <c r="C641" s="132">
        <v>74</v>
      </c>
      <c r="D641" s="133">
        <v>63.3</v>
      </c>
      <c r="E641" s="134">
        <v>4684.2</v>
      </c>
      <c r="F641" s="135" t="s">
        <v>24</v>
      </c>
    </row>
    <row r="642" spans="1:6">
      <c r="A642" s="130">
        <v>43921</v>
      </c>
      <c r="B642" s="131">
        <v>0.46880787037037036</v>
      </c>
      <c r="C642" s="132">
        <v>58</v>
      </c>
      <c r="D642" s="133">
        <v>63.3</v>
      </c>
      <c r="E642" s="134">
        <v>3671.3999999999996</v>
      </c>
      <c r="F642" s="135" t="s">
        <v>24</v>
      </c>
    </row>
    <row r="643" spans="1:6">
      <c r="A643" s="130">
        <v>43921</v>
      </c>
      <c r="B643" s="131">
        <v>0.46276620370370369</v>
      </c>
      <c r="C643" s="132">
        <v>50</v>
      </c>
      <c r="D643" s="133">
        <v>63.32</v>
      </c>
      <c r="E643" s="134">
        <v>3166</v>
      </c>
      <c r="F643" s="135" t="s">
        <v>24</v>
      </c>
    </row>
    <row r="644" spans="1:6">
      <c r="A644" s="130">
        <v>43921</v>
      </c>
      <c r="B644" s="131">
        <v>0.46276620370370369</v>
      </c>
      <c r="C644" s="132">
        <v>299</v>
      </c>
      <c r="D644" s="133">
        <v>63.32</v>
      </c>
      <c r="E644" s="134">
        <v>18932.68</v>
      </c>
      <c r="F644" s="135" t="s">
        <v>24</v>
      </c>
    </row>
    <row r="645" spans="1:6">
      <c r="A645" s="130">
        <v>43921</v>
      </c>
      <c r="B645" s="131">
        <v>0.46276620370370369</v>
      </c>
      <c r="C645" s="132">
        <v>125</v>
      </c>
      <c r="D645" s="133">
        <v>63.32</v>
      </c>
      <c r="E645" s="134">
        <v>7915</v>
      </c>
      <c r="F645" s="135" t="s">
        <v>24</v>
      </c>
    </row>
    <row r="646" spans="1:6">
      <c r="A646" s="130">
        <v>43921</v>
      </c>
      <c r="B646" s="131">
        <v>0.46276620370370369</v>
      </c>
      <c r="C646" s="132">
        <v>26</v>
      </c>
      <c r="D646" s="133">
        <v>63.32</v>
      </c>
      <c r="E646" s="134">
        <v>1646.32</v>
      </c>
      <c r="F646" s="135" t="s">
        <v>24</v>
      </c>
    </row>
    <row r="647" spans="1:6">
      <c r="A647" s="130">
        <v>43921</v>
      </c>
      <c r="B647" s="131">
        <v>0.4573726851851852</v>
      </c>
      <c r="C647" s="132">
        <v>100</v>
      </c>
      <c r="D647" s="133">
        <v>63</v>
      </c>
      <c r="E647" s="134">
        <v>6300</v>
      </c>
      <c r="F647" s="135" t="s">
        <v>24</v>
      </c>
    </row>
    <row r="648" spans="1:6">
      <c r="A648" s="130">
        <v>43921</v>
      </c>
      <c r="B648" s="131">
        <v>0.4573726851851852</v>
      </c>
      <c r="C648" s="132">
        <v>200</v>
      </c>
      <c r="D648" s="133">
        <v>63</v>
      </c>
      <c r="E648" s="134">
        <v>12600</v>
      </c>
      <c r="F648" s="135" t="s">
        <v>24</v>
      </c>
    </row>
    <row r="649" spans="1:6">
      <c r="A649" s="130">
        <v>43921</v>
      </c>
      <c r="B649" s="131">
        <v>0.4573726851851852</v>
      </c>
      <c r="C649" s="132">
        <v>200</v>
      </c>
      <c r="D649" s="133">
        <v>63</v>
      </c>
      <c r="E649" s="134">
        <v>12600</v>
      </c>
      <c r="F649" s="135" t="s">
        <v>24</v>
      </c>
    </row>
    <row r="650" spans="1:6">
      <c r="A650" s="130">
        <v>43921</v>
      </c>
      <c r="B650" s="131">
        <v>0.43197916666666664</v>
      </c>
      <c r="C650" s="132">
        <v>500</v>
      </c>
      <c r="D650" s="133">
        <v>62.84</v>
      </c>
      <c r="E650" s="134">
        <v>31420</v>
      </c>
      <c r="F650" s="135" t="s">
        <v>24</v>
      </c>
    </row>
    <row r="651" spans="1:6">
      <c r="A651" s="130">
        <v>43921</v>
      </c>
      <c r="B651" s="131">
        <v>0.43001157407407403</v>
      </c>
      <c r="C651" s="132">
        <v>500</v>
      </c>
      <c r="D651" s="133">
        <v>62.9</v>
      </c>
      <c r="E651" s="134">
        <v>31450</v>
      </c>
      <c r="F651" s="135" t="s">
        <v>24</v>
      </c>
    </row>
    <row r="652" spans="1:6">
      <c r="A652" s="130">
        <v>43921</v>
      </c>
      <c r="B652" s="131">
        <v>0.42126157407407411</v>
      </c>
      <c r="C652" s="132">
        <v>100</v>
      </c>
      <c r="D652" s="133">
        <v>63.04</v>
      </c>
      <c r="E652" s="134">
        <v>6304</v>
      </c>
      <c r="F652" s="135" t="s">
        <v>24</v>
      </c>
    </row>
    <row r="653" spans="1:6">
      <c r="A653" s="130">
        <v>43921</v>
      </c>
      <c r="B653" s="131">
        <v>0.42126157407407411</v>
      </c>
      <c r="C653" s="132">
        <v>200</v>
      </c>
      <c r="D653" s="133">
        <v>63.04</v>
      </c>
      <c r="E653" s="134">
        <v>12608</v>
      </c>
      <c r="F653" s="135" t="s">
        <v>24</v>
      </c>
    </row>
    <row r="654" spans="1:6">
      <c r="A654" s="130">
        <v>43921</v>
      </c>
      <c r="B654" s="131">
        <v>0.42126157407407411</v>
      </c>
      <c r="C654" s="132">
        <v>200</v>
      </c>
      <c r="D654" s="133">
        <v>63.04</v>
      </c>
      <c r="E654" s="134">
        <v>12608</v>
      </c>
      <c r="F654" s="135" t="s">
        <v>24</v>
      </c>
    </row>
    <row r="655" spans="1:6">
      <c r="A655" s="130">
        <v>43921</v>
      </c>
      <c r="B655" s="131">
        <v>0.40521990740740743</v>
      </c>
      <c r="C655" s="132">
        <v>160</v>
      </c>
      <c r="D655" s="133">
        <v>62.8</v>
      </c>
      <c r="E655" s="134">
        <v>10048</v>
      </c>
      <c r="F655" s="135" t="s">
        <v>24</v>
      </c>
    </row>
    <row r="656" spans="1:6">
      <c r="A656" s="130">
        <v>43921</v>
      </c>
      <c r="B656" s="131">
        <v>0.40521990740740743</v>
      </c>
      <c r="C656" s="132">
        <v>340</v>
      </c>
      <c r="D656" s="133">
        <v>62.8</v>
      </c>
      <c r="E656" s="134">
        <v>21352</v>
      </c>
      <c r="F656" s="135" t="s">
        <v>24</v>
      </c>
    </row>
    <row r="657" spans="1:6">
      <c r="A657" s="130">
        <v>43921</v>
      </c>
      <c r="B657" s="131">
        <v>0.40446759259259263</v>
      </c>
      <c r="C657" s="132">
        <v>50</v>
      </c>
      <c r="D657" s="133">
        <v>62.9</v>
      </c>
      <c r="E657" s="134">
        <v>3145</v>
      </c>
      <c r="F657" s="135" t="s">
        <v>24</v>
      </c>
    </row>
    <row r="658" spans="1:6">
      <c r="A658" s="130">
        <v>43921</v>
      </c>
      <c r="B658" s="131">
        <v>0.40446759259259263</v>
      </c>
      <c r="C658" s="132">
        <v>50</v>
      </c>
      <c r="D658" s="133">
        <v>62.9</v>
      </c>
      <c r="E658" s="134">
        <v>3145</v>
      </c>
      <c r="F658" s="135" t="s">
        <v>24</v>
      </c>
    </row>
    <row r="659" spans="1:6">
      <c r="A659" s="130">
        <v>43921</v>
      </c>
      <c r="B659" s="131">
        <v>0.40446759259259263</v>
      </c>
      <c r="C659" s="132">
        <v>400</v>
      </c>
      <c r="D659" s="133">
        <v>62.9</v>
      </c>
      <c r="E659" s="134">
        <v>25160</v>
      </c>
      <c r="F659" s="135" t="s">
        <v>24</v>
      </c>
    </row>
    <row r="660" spans="1:6">
      <c r="A660" s="130">
        <v>43921</v>
      </c>
      <c r="B660" s="131">
        <v>0.40320601851851851</v>
      </c>
      <c r="C660" s="132">
        <v>100</v>
      </c>
      <c r="D660" s="133">
        <v>63</v>
      </c>
      <c r="E660" s="134">
        <v>6300</v>
      </c>
      <c r="F660" s="135" t="s">
        <v>24</v>
      </c>
    </row>
    <row r="661" spans="1:6">
      <c r="A661" s="130">
        <v>43921</v>
      </c>
      <c r="B661" s="131">
        <v>0.40320601851851851</v>
      </c>
      <c r="C661" s="132">
        <v>200</v>
      </c>
      <c r="D661" s="133">
        <v>63</v>
      </c>
      <c r="E661" s="134">
        <v>12600</v>
      </c>
      <c r="F661" s="135" t="s">
        <v>24</v>
      </c>
    </row>
    <row r="662" spans="1:6">
      <c r="A662" s="130">
        <v>43921</v>
      </c>
      <c r="B662" s="131">
        <v>0.40320601851851851</v>
      </c>
      <c r="C662" s="132">
        <v>200</v>
      </c>
      <c r="D662" s="133">
        <v>63</v>
      </c>
      <c r="E662" s="134">
        <v>12600</v>
      </c>
      <c r="F662" s="135" t="s">
        <v>24</v>
      </c>
    </row>
    <row r="663" spans="1:6">
      <c r="A663" s="130">
        <v>43921</v>
      </c>
      <c r="B663" s="131">
        <v>0.40004629629629629</v>
      </c>
      <c r="C663" s="132">
        <v>100</v>
      </c>
      <c r="D663" s="133">
        <v>63</v>
      </c>
      <c r="E663" s="134">
        <v>6300</v>
      </c>
      <c r="F663" s="135" t="s">
        <v>24</v>
      </c>
    </row>
    <row r="664" spans="1:6">
      <c r="A664" s="130">
        <v>43921</v>
      </c>
      <c r="B664" s="131">
        <v>0.40004629629629629</v>
      </c>
      <c r="C664" s="132">
        <v>400</v>
      </c>
      <c r="D664" s="133">
        <v>63</v>
      </c>
      <c r="E664" s="134">
        <v>25200</v>
      </c>
      <c r="F664" s="135" t="s">
        <v>24</v>
      </c>
    </row>
    <row r="665" spans="1:6">
      <c r="A665" s="130">
        <v>43922</v>
      </c>
      <c r="B665" s="131">
        <v>0.72668981481481476</v>
      </c>
      <c r="C665" s="132">
        <v>71</v>
      </c>
      <c r="D665" s="133">
        <v>61.08</v>
      </c>
      <c r="E665" s="134">
        <v>4336.68</v>
      </c>
      <c r="F665" s="135" t="s">
        <v>24</v>
      </c>
    </row>
    <row r="666" spans="1:6">
      <c r="A666" s="130">
        <v>43922</v>
      </c>
      <c r="B666" s="131">
        <v>0.72668981481481476</v>
      </c>
      <c r="C666" s="132">
        <v>87</v>
      </c>
      <c r="D666" s="133">
        <v>61.08</v>
      </c>
      <c r="E666" s="134">
        <v>5313.96</v>
      </c>
      <c r="F666" s="135" t="s">
        <v>24</v>
      </c>
    </row>
    <row r="667" spans="1:6">
      <c r="A667" s="130">
        <v>43922</v>
      </c>
      <c r="B667" s="131">
        <v>0.72668981481481476</v>
      </c>
      <c r="C667" s="132">
        <v>1</v>
      </c>
      <c r="D667" s="133">
        <v>61.08</v>
      </c>
      <c r="E667" s="134">
        <v>61.08</v>
      </c>
      <c r="F667" s="135" t="s">
        <v>24</v>
      </c>
    </row>
    <row r="668" spans="1:6">
      <c r="A668" s="130">
        <v>43922</v>
      </c>
      <c r="B668" s="131">
        <v>0.72668981481481476</v>
      </c>
      <c r="C668" s="132">
        <v>106</v>
      </c>
      <c r="D668" s="133">
        <v>61.08</v>
      </c>
      <c r="E668" s="134">
        <v>6474.48</v>
      </c>
      <c r="F668" s="135" t="s">
        <v>24</v>
      </c>
    </row>
    <row r="669" spans="1:6">
      <c r="A669" s="130">
        <v>43922</v>
      </c>
      <c r="B669" s="131">
        <v>0.72668981481481476</v>
      </c>
      <c r="C669" s="132">
        <v>125</v>
      </c>
      <c r="D669" s="133">
        <v>61.08</v>
      </c>
      <c r="E669" s="134">
        <v>7635</v>
      </c>
      <c r="F669" s="135" t="s">
        <v>24</v>
      </c>
    </row>
    <row r="670" spans="1:6">
      <c r="A670" s="130">
        <v>43922</v>
      </c>
      <c r="B670" s="131">
        <v>0.72668981481481476</v>
      </c>
      <c r="C670" s="132">
        <v>110</v>
      </c>
      <c r="D670" s="133">
        <v>61.08</v>
      </c>
      <c r="E670" s="134">
        <v>6718.8</v>
      </c>
      <c r="F670" s="135" t="s">
        <v>24</v>
      </c>
    </row>
    <row r="671" spans="1:6">
      <c r="A671" s="130">
        <v>43922</v>
      </c>
      <c r="B671" s="131">
        <v>0.72662037037037042</v>
      </c>
      <c r="C671" s="132">
        <v>219</v>
      </c>
      <c r="D671" s="133">
        <v>61.1</v>
      </c>
      <c r="E671" s="134">
        <v>13380.9</v>
      </c>
      <c r="F671" s="135" t="s">
        <v>24</v>
      </c>
    </row>
    <row r="672" spans="1:6">
      <c r="A672" s="130">
        <v>43922</v>
      </c>
      <c r="B672" s="131">
        <v>0.72662037037037042</v>
      </c>
      <c r="C672" s="132">
        <v>63</v>
      </c>
      <c r="D672" s="133">
        <v>61.1</v>
      </c>
      <c r="E672" s="134">
        <v>3849.3</v>
      </c>
      <c r="F672" s="135" t="s">
        <v>24</v>
      </c>
    </row>
    <row r="673" spans="1:6">
      <c r="A673" s="130">
        <v>43922</v>
      </c>
      <c r="B673" s="131">
        <v>0.72662037037037042</v>
      </c>
      <c r="C673" s="132">
        <v>115</v>
      </c>
      <c r="D673" s="133">
        <v>61.1</v>
      </c>
      <c r="E673" s="134">
        <v>7026.5</v>
      </c>
      <c r="F673" s="135" t="s">
        <v>24</v>
      </c>
    </row>
    <row r="674" spans="1:6">
      <c r="A674" s="130">
        <v>43922</v>
      </c>
      <c r="B674" s="131">
        <v>0.72662037037037042</v>
      </c>
      <c r="C674" s="132">
        <v>39</v>
      </c>
      <c r="D674" s="133">
        <v>61.1</v>
      </c>
      <c r="E674" s="134">
        <v>2382.9</v>
      </c>
      <c r="F674" s="135" t="s">
        <v>24</v>
      </c>
    </row>
    <row r="675" spans="1:6">
      <c r="A675" s="130">
        <v>43922</v>
      </c>
      <c r="B675" s="131">
        <v>0.72662037037037042</v>
      </c>
      <c r="C675" s="132">
        <v>64</v>
      </c>
      <c r="D675" s="133">
        <v>61.1</v>
      </c>
      <c r="E675" s="134">
        <v>3910.4</v>
      </c>
      <c r="F675" s="135" t="s">
        <v>24</v>
      </c>
    </row>
    <row r="676" spans="1:6">
      <c r="A676" s="130">
        <v>43922</v>
      </c>
      <c r="B676" s="131">
        <v>0.7265625</v>
      </c>
      <c r="C676" s="132">
        <v>39</v>
      </c>
      <c r="D676" s="133">
        <v>61.1</v>
      </c>
      <c r="E676" s="134">
        <v>2382.9</v>
      </c>
      <c r="F676" s="135" t="s">
        <v>24</v>
      </c>
    </row>
    <row r="677" spans="1:6">
      <c r="A677" s="130">
        <v>43922</v>
      </c>
      <c r="B677" s="131">
        <v>0.7265625</v>
      </c>
      <c r="C677" s="132">
        <v>233</v>
      </c>
      <c r="D677" s="133">
        <v>61.1</v>
      </c>
      <c r="E677" s="134">
        <v>14236.300000000001</v>
      </c>
      <c r="F677" s="135" t="s">
        <v>24</v>
      </c>
    </row>
    <row r="678" spans="1:6">
      <c r="A678" s="130">
        <v>43922</v>
      </c>
      <c r="B678" s="131">
        <v>0.7265625</v>
      </c>
      <c r="C678" s="132">
        <v>125</v>
      </c>
      <c r="D678" s="133">
        <v>61.1</v>
      </c>
      <c r="E678" s="134">
        <v>7637.5</v>
      </c>
      <c r="F678" s="135" t="s">
        <v>24</v>
      </c>
    </row>
    <row r="679" spans="1:6">
      <c r="A679" s="130">
        <v>43922</v>
      </c>
      <c r="B679" s="131">
        <v>0.7265625</v>
      </c>
      <c r="C679" s="132">
        <v>103</v>
      </c>
      <c r="D679" s="133">
        <v>61.1</v>
      </c>
      <c r="E679" s="134">
        <v>6293.3</v>
      </c>
      <c r="F679" s="135" t="s">
        <v>24</v>
      </c>
    </row>
    <row r="680" spans="1:6">
      <c r="A680" s="130">
        <v>43922</v>
      </c>
      <c r="B680" s="131">
        <v>0.71609953703703699</v>
      </c>
      <c r="C680" s="132">
        <v>91</v>
      </c>
      <c r="D680" s="133">
        <v>61.22</v>
      </c>
      <c r="E680" s="134">
        <v>5571.0199999999995</v>
      </c>
      <c r="F680" s="135" t="s">
        <v>24</v>
      </c>
    </row>
    <row r="681" spans="1:6">
      <c r="A681" s="130">
        <v>43922</v>
      </c>
      <c r="B681" s="131">
        <v>0.71603009259259265</v>
      </c>
      <c r="C681" s="132">
        <v>96</v>
      </c>
      <c r="D681" s="133">
        <v>61.22</v>
      </c>
      <c r="E681" s="134">
        <v>5877.12</v>
      </c>
      <c r="F681" s="135" t="s">
        <v>24</v>
      </c>
    </row>
    <row r="682" spans="1:6">
      <c r="A682" s="130">
        <v>43922</v>
      </c>
      <c r="B682" s="131">
        <v>0.71603009259259265</v>
      </c>
      <c r="C682" s="132">
        <v>90</v>
      </c>
      <c r="D682" s="133">
        <v>61.22</v>
      </c>
      <c r="E682" s="134">
        <v>5509.8</v>
      </c>
      <c r="F682" s="135" t="s">
        <v>24</v>
      </c>
    </row>
    <row r="683" spans="1:6">
      <c r="A683" s="130">
        <v>43922</v>
      </c>
      <c r="B683" s="131">
        <v>0.71603009259259265</v>
      </c>
      <c r="C683" s="132">
        <v>115</v>
      </c>
      <c r="D683" s="133">
        <v>61.22</v>
      </c>
      <c r="E683" s="134">
        <v>7040.3</v>
      </c>
      <c r="F683" s="135" t="s">
        <v>24</v>
      </c>
    </row>
    <row r="684" spans="1:6">
      <c r="A684" s="130">
        <v>43922</v>
      </c>
      <c r="B684" s="131">
        <v>0.71603009259259265</v>
      </c>
      <c r="C684" s="132">
        <v>52</v>
      </c>
      <c r="D684" s="133">
        <v>61.22</v>
      </c>
      <c r="E684" s="134">
        <v>3183.44</v>
      </c>
      <c r="F684" s="135" t="s">
        <v>24</v>
      </c>
    </row>
    <row r="685" spans="1:6">
      <c r="A685" s="130">
        <v>43922</v>
      </c>
      <c r="B685" s="131">
        <v>0.71603009259259265</v>
      </c>
      <c r="C685" s="132">
        <v>56</v>
      </c>
      <c r="D685" s="133">
        <v>61.22</v>
      </c>
      <c r="E685" s="134">
        <v>3428.3199999999997</v>
      </c>
      <c r="F685" s="135" t="s">
        <v>24</v>
      </c>
    </row>
    <row r="686" spans="1:6">
      <c r="A686" s="130">
        <v>43922</v>
      </c>
      <c r="B686" s="131">
        <v>0.71369212962962969</v>
      </c>
      <c r="C686" s="132">
        <v>879</v>
      </c>
      <c r="D686" s="133">
        <v>61.06</v>
      </c>
      <c r="E686" s="134">
        <v>53671.740000000005</v>
      </c>
      <c r="F686" s="135" t="s">
        <v>24</v>
      </c>
    </row>
    <row r="687" spans="1:6">
      <c r="A687" s="130">
        <v>43922</v>
      </c>
      <c r="B687" s="131">
        <v>0.71369212962962969</v>
      </c>
      <c r="C687" s="132">
        <v>6</v>
      </c>
      <c r="D687" s="133">
        <v>61.06</v>
      </c>
      <c r="E687" s="134">
        <v>366.36</v>
      </c>
      <c r="F687" s="135" t="s">
        <v>24</v>
      </c>
    </row>
    <row r="688" spans="1:6">
      <c r="A688" s="130">
        <v>43922</v>
      </c>
      <c r="B688" s="131">
        <v>0.71369212962962969</v>
      </c>
      <c r="C688" s="132">
        <v>97</v>
      </c>
      <c r="D688" s="133">
        <v>61.06</v>
      </c>
      <c r="E688" s="134">
        <v>5922.8200000000006</v>
      </c>
      <c r="F688" s="135" t="s">
        <v>24</v>
      </c>
    </row>
    <row r="689" spans="1:6">
      <c r="A689" s="130">
        <v>43922</v>
      </c>
      <c r="B689" s="131">
        <v>0.71369212962962969</v>
      </c>
      <c r="C689" s="132">
        <v>18</v>
      </c>
      <c r="D689" s="133">
        <v>61.06</v>
      </c>
      <c r="E689" s="134">
        <v>1099.08</v>
      </c>
      <c r="F689" s="135" t="s">
        <v>24</v>
      </c>
    </row>
    <row r="690" spans="1:6">
      <c r="A690" s="130">
        <v>43922</v>
      </c>
      <c r="B690" s="131">
        <v>0.71328703703703711</v>
      </c>
      <c r="C690" s="132">
        <v>148</v>
      </c>
      <c r="D690" s="133">
        <v>61.04</v>
      </c>
      <c r="E690" s="134">
        <v>9033.92</v>
      </c>
      <c r="F690" s="135" t="s">
        <v>24</v>
      </c>
    </row>
    <row r="691" spans="1:6">
      <c r="A691" s="130">
        <v>43922</v>
      </c>
      <c r="B691" s="131">
        <v>0.71328703703703711</v>
      </c>
      <c r="C691" s="132">
        <v>82</v>
      </c>
      <c r="D691" s="133">
        <v>61.04</v>
      </c>
      <c r="E691" s="134">
        <v>5005.28</v>
      </c>
      <c r="F691" s="135" t="s">
        <v>24</v>
      </c>
    </row>
    <row r="692" spans="1:6">
      <c r="A692" s="130">
        <v>43922</v>
      </c>
      <c r="B692" s="131">
        <v>0.71328703703703711</v>
      </c>
      <c r="C692" s="132">
        <v>125</v>
      </c>
      <c r="D692" s="133">
        <v>61.04</v>
      </c>
      <c r="E692" s="134">
        <v>7630</v>
      </c>
      <c r="F692" s="135" t="s">
        <v>24</v>
      </c>
    </row>
    <row r="693" spans="1:6">
      <c r="A693" s="130">
        <v>43922</v>
      </c>
      <c r="B693" s="131">
        <v>0.71328703703703711</v>
      </c>
      <c r="C693" s="132">
        <v>145</v>
      </c>
      <c r="D693" s="133">
        <v>61.04</v>
      </c>
      <c r="E693" s="134">
        <v>8850.7999999999993</v>
      </c>
      <c r="F693" s="135" t="s">
        <v>24</v>
      </c>
    </row>
    <row r="694" spans="1:6">
      <c r="A694" s="130">
        <v>43922</v>
      </c>
      <c r="B694" s="131">
        <v>0.70277777777777783</v>
      </c>
      <c r="C694" s="132">
        <v>308</v>
      </c>
      <c r="D694" s="133">
        <v>61.18</v>
      </c>
      <c r="E694" s="134">
        <v>18843.439999999999</v>
      </c>
      <c r="F694" s="135" t="s">
        <v>24</v>
      </c>
    </row>
    <row r="695" spans="1:6">
      <c r="A695" s="130">
        <v>43922</v>
      </c>
      <c r="B695" s="131">
        <v>0.70277777777777783</v>
      </c>
      <c r="C695" s="132">
        <v>25</v>
      </c>
      <c r="D695" s="133">
        <v>61.18</v>
      </c>
      <c r="E695" s="134">
        <v>1529.5</v>
      </c>
      <c r="F695" s="135" t="s">
        <v>24</v>
      </c>
    </row>
    <row r="696" spans="1:6">
      <c r="A696" s="130">
        <v>43922</v>
      </c>
      <c r="B696" s="131">
        <v>0.70271990740740742</v>
      </c>
      <c r="C696" s="132">
        <v>42</v>
      </c>
      <c r="D696" s="133">
        <v>61.18</v>
      </c>
      <c r="E696" s="134">
        <v>2569.56</v>
      </c>
      <c r="F696" s="135" t="s">
        <v>24</v>
      </c>
    </row>
    <row r="697" spans="1:6">
      <c r="A697" s="130">
        <v>43922</v>
      </c>
      <c r="B697" s="131">
        <v>0.70271990740740742</v>
      </c>
      <c r="C697" s="132">
        <v>125</v>
      </c>
      <c r="D697" s="133">
        <v>61.18</v>
      </c>
      <c r="E697" s="134">
        <v>7647.5</v>
      </c>
      <c r="F697" s="135" t="s">
        <v>24</v>
      </c>
    </row>
    <row r="698" spans="1:6">
      <c r="A698" s="130">
        <v>43922</v>
      </c>
      <c r="B698" s="131">
        <v>0.693425925925926</v>
      </c>
      <c r="C698" s="132">
        <v>243</v>
      </c>
      <c r="D698" s="133">
        <v>61.52</v>
      </c>
      <c r="E698" s="134">
        <v>14949.36</v>
      </c>
      <c r="F698" s="135" t="s">
        <v>24</v>
      </c>
    </row>
    <row r="699" spans="1:6">
      <c r="A699" s="130">
        <v>43922</v>
      </c>
      <c r="B699" s="131">
        <v>0.69340277777777792</v>
      </c>
      <c r="C699" s="132">
        <v>125</v>
      </c>
      <c r="D699" s="133">
        <v>61.52</v>
      </c>
      <c r="E699" s="134">
        <v>7690</v>
      </c>
      <c r="F699" s="135" t="s">
        <v>24</v>
      </c>
    </row>
    <row r="700" spans="1:6">
      <c r="A700" s="130">
        <v>43922</v>
      </c>
      <c r="B700" s="131">
        <v>0.69340277777777792</v>
      </c>
      <c r="C700" s="132">
        <v>33</v>
      </c>
      <c r="D700" s="133">
        <v>61.52</v>
      </c>
      <c r="E700" s="134">
        <v>2030.16</v>
      </c>
      <c r="F700" s="135" t="s">
        <v>24</v>
      </c>
    </row>
    <row r="701" spans="1:6">
      <c r="A701" s="130">
        <v>43922</v>
      </c>
      <c r="B701" s="131">
        <v>0.69340277777777792</v>
      </c>
      <c r="C701" s="132">
        <v>40</v>
      </c>
      <c r="D701" s="133">
        <v>61.52</v>
      </c>
      <c r="E701" s="134">
        <v>2460.8000000000002</v>
      </c>
      <c r="F701" s="135" t="s">
        <v>24</v>
      </c>
    </row>
    <row r="702" spans="1:6">
      <c r="A702" s="130">
        <v>43922</v>
      </c>
      <c r="B702" s="131">
        <v>0.69340277777777792</v>
      </c>
      <c r="C702" s="132">
        <v>59</v>
      </c>
      <c r="D702" s="133">
        <v>61.52</v>
      </c>
      <c r="E702" s="134">
        <v>3629.6800000000003</v>
      </c>
      <c r="F702" s="135" t="s">
        <v>24</v>
      </c>
    </row>
    <row r="703" spans="1:6">
      <c r="A703" s="130">
        <v>43922</v>
      </c>
      <c r="B703" s="131">
        <v>0.6840856481481481</v>
      </c>
      <c r="C703" s="132">
        <v>399</v>
      </c>
      <c r="D703" s="133">
        <v>60.74</v>
      </c>
      <c r="E703" s="134">
        <v>24235.260000000002</v>
      </c>
      <c r="F703" s="135" t="s">
        <v>24</v>
      </c>
    </row>
    <row r="704" spans="1:6">
      <c r="A704" s="130">
        <v>43922</v>
      </c>
      <c r="B704" s="131">
        <v>0.6840856481481481</v>
      </c>
      <c r="C704" s="132">
        <v>83</v>
      </c>
      <c r="D704" s="133">
        <v>60.74</v>
      </c>
      <c r="E704" s="134">
        <v>5041.42</v>
      </c>
      <c r="F704" s="135" t="s">
        <v>24</v>
      </c>
    </row>
    <row r="705" spans="1:6">
      <c r="A705" s="130">
        <v>43922</v>
      </c>
      <c r="B705" s="131">
        <v>0.6840856481481481</v>
      </c>
      <c r="C705" s="132">
        <v>125</v>
      </c>
      <c r="D705" s="133">
        <v>60.74</v>
      </c>
      <c r="E705" s="134">
        <v>7592.5</v>
      </c>
      <c r="F705" s="135" t="s">
        <v>24</v>
      </c>
    </row>
    <row r="706" spans="1:6">
      <c r="A706" s="130">
        <v>43922</v>
      </c>
      <c r="B706" s="131">
        <v>0.6840856481481481</v>
      </c>
      <c r="C706" s="132">
        <v>102</v>
      </c>
      <c r="D706" s="133">
        <v>60.74</v>
      </c>
      <c r="E706" s="134">
        <v>6195.4800000000005</v>
      </c>
      <c r="F706" s="135" t="s">
        <v>24</v>
      </c>
    </row>
    <row r="707" spans="1:6">
      <c r="A707" s="130">
        <v>43922</v>
      </c>
      <c r="B707" s="131">
        <v>0.6840856481481481</v>
      </c>
      <c r="C707" s="132">
        <v>44</v>
      </c>
      <c r="D707" s="133">
        <v>60.74</v>
      </c>
      <c r="E707" s="134">
        <v>2672.56</v>
      </c>
      <c r="F707" s="135" t="s">
        <v>24</v>
      </c>
    </row>
    <row r="708" spans="1:6">
      <c r="A708" s="130">
        <v>43922</v>
      </c>
      <c r="B708" s="131">
        <v>0.6840856481481481</v>
      </c>
      <c r="C708" s="132">
        <v>165</v>
      </c>
      <c r="D708" s="133">
        <v>60.74</v>
      </c>
      <c r="E708" s="134">
        <v>10022.1</v>
      </c>
      <c r="F708" s="135" t="s">
        <v>24</v>
      </c>
    </row>
    <row r="709" spans="1:6">
      <c r="A709" s="130">
        <v>43922</v>
      </c>
      <c r="B709" s="131">
        <v>0.6840856481481481</v>
      </c>
      <c r="C709" s="132">
        <v>82</v>
      </c>
      <c r="D709" s="133">
        <v>60.74</v>
      </c>
      <c r="E709" s="134">
        <v>4980.68</v>
      </c>
      <c r="F709" s="135" t="s">
        <v>24</v>
      </c>
    </row>
    <row r="710" spans="1:6">
      <c r="A710" s="130">
        <v>43922</v>
      </c>
      <c r="B710" s="131">
        <v>0.68380787037037027</v>
      </c>
      <c r="C710" s="132">
        <v>118</v>
      </c>
      <c r="D710" s="133">
        <v>60.68</v>
      </c>
      <c r="E710" s="134">
        <v>7160.24</v>
      </c>
      <c r="F710" s="135" t="s">
        <v>24</v>
      </c>
    </row>
    <row r="711" spans="1:6">
      <c r="A711" s="130">
        <v>43922</v>
      </c>
      <c r="B711" s="131">
        <v>0.68380787037037027</v>
      </c>
      <c r="C711" s="132">
        <v>88</v>
      </c>
      <c r="D711" s="133">
        <v>60.68</v>
      </c>
      <c r="E711" s="134">
        <v>5339.84</v>
      </c>
      <c r="F711" s="135" t="s">
        <v>24</v>
      </c>
    </row>
    <row r="712" spans="1:6">
      <c r="A712" s="130">
        <v>43922</v>
      </c>
      <c r="B712" s="131">
        <v>0.68380787037037027</v>
      </c>
      <c r="C712" s="132">
        <v>102</v>
      </c>
      <c r="D712" s="133">
        <v>60.68</v>
      </c>
      <c r="E712" s="134">
        <v>6189.36</v>
      </c>
      <c r="F712" s="135" t="s">
        <v>24</v>
      </c>
    </row>
    <row r="713" spans="1:6">
      <c r="A713" s="130">
        <v>43922</v>
      </c>
      <c r="B713" s="131">
        <v>0.68380787037037027</v>
      </c>
      <c r="C713" s="132">
        <v>50</v>
      </c>
      <c r="D713" s="133">
        <v>60.68</v>
      </c>
      <c r="E713" s="134">
        <v>3034</v>
      </c>
      <c r="F713" s="135" t="s">
        <v>24</v>
      </c>
    </row>
    <row r="714" spans="1:6">
      <c r="A714" s="130">
        <v>43922</v>
      </c>
      <c r="B714" s="131">
        <v>0.68380787037037027</v>
      </c>
      <c r="C714" s="132">
        <v>142</v>
      </c>
      <c r="D714" s="133">
        <v>60.68</v>
      </c>
      <c r="E714" s="134">
        <v>8616.56</v>
      </c>
      <c r="F714" s="135" t="s">
        <v>24</v>
      </c>
    </row>
    <row r="715" spans="1:6">
      <c r="A715" s="130">
        <v>43922</v>
      </c>
      <c r="B715" s="131">
        <v>0.67097222222222219</v>
      </c>
      <c r="C715" s="132">
        <v>61</v>
      </c>
      <c r="D715" s="133">
        <v>60.18</v>
      </c>
      <c r="E715" s="134">
        <v>3670.98</v>
      </c>
      <c r="F715" s="135" t="s">
        <v>24</v>
      </c>
    </row>
    <row r="716" spans="1:6">
      <c r="A716" s="130">
        <v>43922</v>
      </c>
      <c r="B716" s="131">
        <v>0.67097222222222219</v>
      </c>
      <c r="C716" s="132">
        <v>73</v>
      </c>
      <c r="D716" s="133">
        <v>60.18</v>
      </c>
      <c r="E716" s="134">
        <v>4393.1400000000003</v>
      </c>
      <c r="F716" s="135" t="s">
        <v>24</v>
      </c>
    </row>
    <row r="717" spans="1:6">
      <c r="A717" s="130">
        <v>43922</v>
      </c>
      <c r="B717" s="131">
        <v>0.67097222222222219</v>
      </c>
      <c r="C717" s="132">
        <v>17</v>
      </c>
      <c r="D717" s="133">
        <v>60.18</v>
      </c>
      <c r="E717" s="134">
        <v>1023.06</v>
      </c>
      <c r="F717" s="135" t="s">
        <v>24</v>
      </c>
    </row>
    <row r="718" spans="1:6">
      <c r="A718" s="130">
        <v>43922</v>
      </c>
      <c r="B718" s="131">
        <v>0.67097222222222219</v>
      </c>
      <c r="C718" s="132">
        <v>87</v>
      </c>
      <c r="D718" s="133">
        <v>60.18</v>
      </c>
      <c r="E718" s="134">
        <v>5235.66</v>
      </c>
      <c r="F718" s="135" t="s">
        <v>24</v>
      </c>
    </row>
    <row r="719" spans="1:6">
      <c r="A719" s="130">
        <v>43922</v>
      </c>
      <c r="B719" s="131">
        <v>0.67097222222222219</v>
      </c>
      <c r="C719" s="132">
        <v>68</v>
      </c>
      <c r="D719" s="133">
        <v>60.18</v>
      </c>
      <c r="E719" s="134">
        <v>4092.24</v>
      </c>
      <c r="F719" s="135" t="s">
        <v>24</v>
      </c>
    </row>
    <row r="720" spans="1:6">
      <c r="A720" s="130">
        <v>43922</v>
      </c>
      <c r="B720" s="131">
        <v>0.67090277777777774</v>
      </c>
      <c r="C720" s="132">
        <v>80</v>
      </c>
      <c r="D720" s="133">
        <v>60.14</v>
      </c>
      <c r="E720" s="134">
        <v>4811.2</v>
      </c>
      <c r="F720" s="135" t="s">
        <v>24</v>
      </c>
    </row>
    <row r="721" spans="1:6">
      <c r="A721" s="130">
        <v>43922</v>
      </c>
      <c r="B721" s="131">
        <v>0.67090277777777774</v>
      </c>
      <c r="C721" s="132">
        <v>22</v>
      </c>
      <c r="D721" s="133">
        <v>60.14</v>
      </c>
      <c r="E721" s="134">
        <v>1323.08</v>
      </c>
      <c r="F721" s="135" t="s">
        <v>24</v>
      </c>
    </row>
    <row r="722" spans="1:6">
      <c r="A722" s="130">
        <v>43922</v>
      </c>
      <c r="B722" s="131">
        <v>0.67090277777777774</v>
      </c>
      <c r="C722" s="132">
        <v>8</v>
      </c>
      <c r="D722" s="133">
        <v>60.14</v>
      </c>
      <c r="E722" s="134">
        <v>481.12</v>
      </c>
      <c r="F722" s="135" t="s">
        <v>24</v>
      </c>
    </row>
    <row r="723" spans="1:6">
      <c r="A723" s="130">
        <v>43922</v>
      </c>
      <c r="B723" s="131">
        <v>0.67090277777777774</v>
      </c>
      <c r="C723" s="132">
        <v>84</v>
      </c>
      <c r="D723" s="133">
        <v>60.14</v>
      </c>
      <c r="E723" s="134">
        <v>5051.76</v>
      </c>
      <c r="F723" s="135" t="s">
        <v>24</v>
      </c>
    </row>
    <row r="724" spans="1:6">
      <c r="A724" s="130">
        <v>43922</v>
      </c>
      <c r="B724" s="131">
        <v>0.66449074074074088</v>
      </c>
      <c r="C724" s="132">
        <v>25</v>
      </c>
      <c r="D724" s="133">
        <v>60.36</v>
      </c>
      <c r="E724" s="134">
        <v>1509</v>
      </c>
      <c r="F724" s="135" t="s">
        <v>24</v>
      </c>
    </row>
    <row r="725" spans="1:6">
      <c r="A725" s="130">
        <v>43922</v>
      </c>
      <c r="B725" s="131">
        <v>0.66449074074074088</v>
      </c>
      <c r="C725" s="132">
        <v>78</v>
      </c>
      <c r="D725" s="133">
        <v>60.36</v>
      </c>
      <c r="E725" s="134">
        <v>4708.08</v>
      </c>
      <c r="F725" s="135" t="s">
        <v>24</v>
      </c>
    </row>
    <row r="726" spans="1:6">
      <c r="A726" s="130">
        <v>43922</v>
      </c>
      <c r="B726" s="131">
        <v>0.66449074074074088</v>
      </c>
      <c r="C726" s="132">
        <v>105</v>
      </c>
      <c r="D726" s="133">
        <v>60.36</v>
      </c>
      <c r="E726" s="134">
        <v>6337.8</v>
      </c>
      <c r="F726" s="135" t="s">
        <v>24</v>
      </c>
    </row>
    <row r="727" spans="1:6">
      <c r="A727" s="130">
        <v>43922</v>
      </c>
      <c r="B727" s="131">
        <v>0.66449074074074088</v>
      </c>
      <c r="C727" s="132">
        <v>125</v>
      </c>
      <c r="D727" s="133">
        <v>60.36</v>
      </c>
      <c r="E727" s="134">
        <v>7545</v>
      </c>
      <c r="F727" s="135" t="s">
        <v>24</v>
      </c>
    </row>
    <row r="728" spans="1:6">
      <c r="A728" s="130">
        <v>43922</v>
      </c>
      <c r="B728" s="131">
        <v>0.66449074074074088</v>
      </c>
      <c r="C728" s="132">
        <v>83</v>
      </c>
      <c r="D728" s="133">
        <v>60.36</v>
      </c>
      <c r="E728" s="134">
        <v>5009.88</v>
      </c>
      <c r="F728" s="135" t="s">
        <v>24</v>
      </c>
    </row>
    <row r="729" spans="1:6">
      <c r="A729" s="130">
        <v>43922</v>
      </c>
      <c r="B729" s="131">
        <v>0.66449074074074088</v>
      </c>
      <c r="C729" s="132">
        <v>49</v>
      </c>
      <c r="D729" s="133">
        <v>60.36</v>
      </c>
      <c r="E729" s="134">
        <v>2957.64</v>
      </c>
      <c r="F729" s="135" t="s">
        <v>24</v>
      </c>
    </row>
    <row r="730" spans="1:6">
      <c r="A730" s="130">
        <v>43922</v>
      </c>
      <c r="B730" s="131">
        <v>0.66449074074074088</v>
      </c>
      <c r="C730" s="132">
        <v>35</v>
      </c>
      <c r="D730" s="133">
        <v>60.36</v>
      </c>
      <c r="E730" s="134">
        <v>2112.6</v>
      </c>
      <c r="F730" s="135" t="s">
        <v>24</v>
      </c>
    </row>
    <row r="731" spans="1:6">
      <c r="A731" s="130">
        <v>43922</v>
      </c>
      <c r="B731" s="131">
        <v>0.66156249999999994</v>
      </c>
      <c r="C731" s="132">
        <v>55</v>
      </c>
      <c r="D731" s="133">
        <v>60.28</v>
      </c>
      <c r="E731" s="134">
        <v>3315.4</v>
      </c>
      <c r="F731" s="135" t="s">
        <v>24</v>
      </c>
    </row>
    <row r="732" spans="1:6">
      <c r="A732" s="130">
        <v>43922</v>
      </c>
      <c r="B732" s="131">
        <v>0.66156249999999994</v>
      </c>
      <c r="C732" s="132">
        <v>82</v>
      </c>
      <c r="D732" s="133">
        <v>60.28</v>
      </c>
      <c r="E732" s="134">
        <v>4942.96</v>
      </c>
      <c r="F732" s="135" t="s">
        <v>24</v>
      </c>
    </row>
    <row r="733" spans="1:6">
      <c r="A733" s="130">
        <v>43922</v>
      </c>
      <c r="B733" s="131">
        <v>0.66156249999999994</v>
      </c>
      <c r="C733" s="132">
        <v>87</v>
      </c>
      <c r="D733" s="133">
        <v>60.28</v>
      </c>
      <c r="E733" s="134">
        <v>5244.36</v>
      </c>
      <c r="F733" s="135" t="s">
        <v>24</v>
      </c>
    </row>
    <row r="734" spans="1:6">
      <c r="A734" s="130">
        <v>43922</v>
      </c>
      <c r="B734" s="131">
        <v>0.66156249999999994</v>
      </c>
      <c r="C734" s="132">
        <v>125</v>
      </c>
      <c r="D734" s="133">
        <v>60.28</v>
      </c>
      <c r="E734" s="134">
        <v>7535</v>
      </c>
      <c r="F734" s="135" t="s">
        <v>24</v>
      </c>
    </row>
    <row r="735" spans="1:6">
      <c r="A735" s="130">
        <v>43922</v>
      </c>
      <c r="B735" s="131">
        <v>0.66156249999999994</v>
      </c>
      <c r="C735" s="132">
        <v>80</v>
      </c>
      <c r="D735" s="133">
        <v>60.28</v>
      </c>
      <c r="E735" s="134">
        <v>4822.3999999999996</v>
      </c>
      <c r="F735" s="135" t="s">
        <v>24</v>
      </c>
    </row>
    <row r="736" spans="1:6">
      <c r="A736" s="130">
        <v>43922</v>
      </c>
      <c r="B736" s="131">
        <v>0.66156249999999994</v>
      </c>
      <c r="C736" s="132">
        <v>71</v>
      </c>
      <c r="D736" s="133">
        <v>60.28</v>
      </c>
      <c r="E736" s="134">
        <v>4279.88</v>
      </c>
      <c r="F736" s="135" t="s">
        <v>24</v>
      </c>
    </row>
    <row r="737" spans="1:6">
      <c r="A737" s="130">
        <v>43922</v>
      </c>
      <c r="B737" s="131">
        <v>0.66024305555555551</v>
      </c>
      <c r="C737" s="132">
        <v>318</v>
      </c>
      <c r="D737" s="133">
        <v>60.26</v>
      </c>
      <c r="E737" s="134">
        <v>19162.68</v>
      </c>
      <c r="F737" s="135" t="s">
        <v>24</v>
      </c>
    </row>
    <row r="738" spans="1:6">
      <c r="A738" s="130">
        <v>43922</v>
      </c>
      <c r="B738" s="131">
        <v>0.66024305555555551</v>
      </c>
      <c r="C738" s="132">
        <v>77</v>
      </c>
      <c r="D738" s="133">
        <v>60.26</v>
      </c>
      <c r="E738" s="134">
        <v>4640.0199999999995</v>
      </c>
      <c r="F738" s="135" t="s">
        <v>24</v>
      </c>
    </row>
    <row r="739" spans="1:6">
      <c r="A739" s="130">
        <v>43922</v>
      </c>
      <c r="B739" s="131">
        <v>0.66024305555555551</v>
      </c>
      <c r="C739" s="132">
        <v>105</v>
      </c>
      <c r="D739" s="133">
        <v>60.26</v>
      </c>
      <c r="E739" s="134">
        <v>6327.3</v>
      </c>
      <c r="F739" s="135" t="s">
        <v>24</v>
      </c>
    </row>
    <row r="740" spans="1:6">
      <c r="A740" s="130">
        <v>43922</v>
      </c>
      <c r="B740" s="131">
        <v>0.6575578703703705</v>
      </c>
      <c r="C740" s="132">
        <v>106</v>
      </c>
      <c r="D740" s="133">
        <v>60.1</v>
      </c>
      <c r="E740" s="134">
        <v>6370.6</v>
      </c>
      <c r="F740" s="135" t="s">
        <v>24</v>
      </c>
    </row>
    <row r="741" spans="1:6">
      <c r="A741" s="130">
        <v>43922</v>
      </c>
      <c r="B741" s="131">
        <v>0.6575578703703705</v>
      </c>
      <c r="C741" s="132">
        <v>125</v>
      </c>
      <c r="D741" s="133">
        <v>60.1</v>
      </c>
      <c r="E741" s="134">
        <v>7512.5</v>
      </c>
      <c r="F741" s="135" t="s">
        <v>24</v>
      </c>
    </row>
    <row r="742" spans="1:6">
      <c r="A742" s="130">
        <v>43922</v>
      </c>
      <c r="B742" s="131">
        <v>0.6575578703703705</v>
      </c>
      <c r="C742" s="132">
        <v>184</v>
      </c>
      <c r="D742" s="133">
        <v>60.1</v>
      </c>
      <c r="E742" s="134">
        <v>11058.4</v>
      </c>
      <c r="F742" s="135" t="s">
        <v>24</v>
      </c>
    </row>
    <row r="743" spans="1:6">
      <c r="A743" s="130">
        <v>43922</v>
      </c>
      <c r="B743" s="131">
        <v>0.6575578703703705</v>
      </c>
      <c r="C743" s="132">
        <v>85</v>
      </c>
      <c r="D743" s="133">
        <v>60.1</v>
      </c>
      <c r="E743" s="134">
        <v>5108.5</v>
      </c>
      <c r="F743" s="135" t="s">
        <v>24</v>
      </c>
    </row>
    <row r="744" spans="1:6">
      <c r="A744" s="130">
        <v>43922</v>
      </c>
      <c r="B744" s="131">
        <v>0.64366898148148144</v>
      </c>
      <c r="C744" s="132">
        <v>39</v>
      </c>
      <c r="D744" s="133">
        <v>59.8</v>
      </c>
      <c r="E744" s="134">
        <v>2332.1999999999998</v>
      </c>
      <c r="F744" s="135" t="s">
        <v>24</v>
      </c>
    </row>
    <row r="745" spans="1:6">
      <c r="A745" s="130">
        <v>43922</v>
      </c>
      <c r="B745" s="131">
        <v>0.64366898148148144</v>
      </c>
      <c r="C745" s="132">
        <v>125</v>
      </c>
      <c r="D745" s="133">
        <v>59.8</v>
      </c>
      <c r="E745" s="134">
        <v>7475</v>
      </c>
      <c r="F745" s="135" t="s">
        <v>24</v>
      </c>
    </row>
    <row r="746" spans="1:6">
      <c r="A746" s="130">
        <v>43922</v>
      </c>
      <c r="B746" s="131">
        <v>0.64366898148148144</v>
      </c>
      <c r="C746" s="132">
        <v>74</v>
      </c>
      <c r="D746" s="133">
        <v>59.8</v>
      </c>
      <c r="E746" s="134">
        <v>4425.2</v>
      </c>
      <c r="F746" s="135" t="s">
        <v>24</v>
      </c>
    </row>
    <row r="747" spans="1:6">
      <c r="A747" s="130">
        <v>43922</v>
      </c>
      <c r="B747" s="131">
        <v>0.64366898148148144</v>
      </c>
      <c r="C747" s="132">
        <v>84</v>
      </c>
      <c r="D747" s="133">
        <v>59.8</v>
      </c>
      <c r="E747" s="134">
        <v>5023.2</v>
      </c>
      <c r="F747" s="135" t="s">
        <v>24</v>
      </c>
    </row>
    <row r="748" spans="1:6">
      <c r="A748" s="130">
        <v>43922</v>
      </c>
      <c r="B748" s="131">
        <v>0.64366898148148144</v>
      </c>
      <c r="C748" s="132">
        <v>129</v>
      </c>
      <c r="D748" s="133">
        <v>59.8</v>
      </c>
      <c r="E748" s="134">
        <v>7714.2</v>
      </c>
      <c r="F748" s="135" t="s">
        <v>24</v>
      </c>
    </row>
    <row r="749" spans="1:6">
      <c r="A749" s="130">
        <v>43922</v>
      </c>
      <c r="B749" s="131">
        <v>0.64366898148148144</v>
      </c>
      <c r="C749" s="132">
        <v>49</v>
      </c>
      <c r="D749" s="133">
        <v>59.8</v>
      </c>
      <c r="E749" s="134">
        <v>2930.2</v>
      </c>
      <c r="F749" s="135" t="s">
        <v>24</v>
      </c>
    </row>
    <row r="750" spans="1:6">
      <c r="A750" s="130">
        <v>43922</v>
      </c>
      <c r="B750" s="131">
        <v>0.62967592592592592</v>
      </c>
      <c r="C750" s="132">
        <v>238</v>
      </c>
      <c r="D750" s="133">
        <v>59.64</v>
      </c>
      <c r="E750" s="134">
        <v>14194.32</v>
      </c>
      <c r="F750" s="135" t="s">
        <v>24</v>
      </c>
    </row>
    <row r="751" spans="1:6">
      <c r="A751" s="130">
        <v>43922</v>
      </c>
      <c r="B751" s="131">
        <v>0.62967592592592592</v>
      </c>
      <c r="C751" s="132">
        <v>42</v>
      </c>
      <c r="D751" s="133">
        <v>59.64</v>
      </c>
      <c r="E751" s="134">
        <v>2504.88</v>
      </c>
      <c r="F751" s="135" t="s">
        <v>24</v>
      </c>
    </row>
    <row r="752" spans="1:6">
      <c r="A752" s="130">
        <v>43922</v>
      </c>
      <c r="B752" s="131">
        <v>0.62967592592592592</v>
      </c>
      <c r="C752" s="132">
        <v>24</v>
      </c>
      <c r="D752" s="133">
        <v>59.64</v>
      </c>
      <c r="E752" s="134">
        <v>1431.3600000000001</v>
      </c>
      <c r="F752" s="135" t="s">
        <v>24</v>
      </c>
    </row>
    <row r="753" spans="1:6">
      <c r="A753" s="130">
        <v>43922</v>
      </c>
      <c r="B753" s="131">
        <v>0.62967592592592592</v>
      </c>
      <c r="C753" s="132">
        <v>71</v>
      </c>
      <c r="D753" s="133">
        <v>59.64</v>
      </c>
      <c r="E753" s="134">
        <v>4234.4399999999996</v>
      </c>
      <c r="F753" s="135" t="s">
        <v>24</v>
      </c>
    </row>
    <row r="754" spans="1:6">
      <c r="A754" s="130">
        <v>43922</v>
      </c>
      <c r="B754" s="131">
        <v>0.62967592592592592</v>
      </c>
      <c r="C754" s="132">
        <v>125</v>
      </c>
      <c r="D754" s="133">
        <v>59.64</v>
      </c>
      <c r="E754" s="134">
        <v>7455</v>
      </c>
      <c r="F754" s="135" t="s">
        <v>24</v>
      </c>
    </row>
    <row r="755" spans="1:6">
      <c r="A755" s="130">
        <v>43922</v>
      </c>
      <c r="B755" s="131">
        <v>0.62960648148148157</v>
      </c>
      <c r="C755" s="132">
        <v>125</v>
      </c>
      <c r="D755" s="133">
        <v>59.64</v>
      </c>
      <c r="E755" s="134">
        <v>7455</v>
      </c>
      <c r="F755" s="135" t="s">
        <v>24</v>
      </c>
    </row>
    <row r="756" spans="1:6">
      <c r="A756" s="130">
        <v>43922</v>
      </c>
      <c r="B756" s="131">
        <v>0.62960648148148157</v>
      </c>
      <c r="C756" s="132">
        <v>84</v>
      </c>
      <c r="D756" s="133">
        <v>59.64</v>
      </c>
      <c r="E756" s="134">
        <v>5009.76</v>
      </c>
      <c r="F756" s="135" t="s">
        <v>24</v>
      </c>
    </row>
    <row r="757" spans="1:6">
      <c r="A757" s="130">
        <v>43922</v>
      </c>
      <c r="B757" s="131">
        <v>0.62960648148148157</v>
      </c>
      <c r="C757" s="132">
        <v>23</v>
      </c>
      <c r="D757" s="133">
        <v>59.64</v>
      </c>
      <c r="E757" s="134">
        <v>1371.72</v>
      </c>
      <c r="F757" s="135" t="s">
        <v>24</v>
      </c>
    </row>
    <row r="758" spans="1:6">
      <c r="A758" s="130">
        <v>43922</v>
      </c>
      <c r="B758" s="131">
        <v>0.62960648148148157</v>
      </c>
      <c r="C758" s="132">
        <v>71</v>
      </c>
      <c r="D758" s="133">
        <v>59.64</v>
      </c>
      <c r="E758" s="134">
        <v>4234.4399999999996</v>
      </c>
      <c r="F758" s="135" t="s">
        <v>24</v>
      </c>
    </row>
    <row r="759" spans="1:6">
      <c r="A759" s="130">
        <v>43922</v>
      </c>
      <c r="B759" s="131">
        <v>0.62960648148148157</v>
      </c>
      <c r="C759" s="132">
        <v>125</v>
      </c>
      <c r="D759" s="133">
        <v>59.64</v>
      </c>
      <c r="E759" s="134">
        <v>7455</v>
      </c>
      <c r="F759" s="135" t="s">
        <v>24</v>
      </c>
    </row>
    <row r="760" spans="1:6">
      <c r="A760" s="130">
        <v>43922</v>
      </c>
      <c r="B760" s="131">
        <v>0.62960648148148157</v>
      </c>
      <c r="C760" s="132">
        <v>54</v>
      </c>
      <c r="D760" s="133">
        <v>59.64</v>
      </c>
      <c r="E760" s="134">
        <v>3220.56</v>
      </c>
      <c r="F760" s="135" t="s">
        <v>24</v>
      </c>
    </row>
    <row r="761" spans="1:6">
      <c r="A761" s="130">
        <v>43922</v>
      </c>
      <c r="B761" s="131">
        <v>0.62960648148148157</v>
      </c>
      <c r="C761" s="132">
        <v>18</v>
      </c>
      <c r="D761" s="133">
        <v>59.64</v>
      </c>
      <c r="E761" s="134">
        <v>1073.52</v>
      </c>
      <c r="F761" s="135" t="s">
        <v>24</v>
      </c>
    </row>
    <row r="762" spans="1:6">
      <c r="A762" s="130">
        <v>43922</v>
      </c>
      <c r="B762" s="131">
        <v>0.6083912037037037</v>
      </c>
      <c r="C762" s="132">
        <v>33</v>
      </c>
      <c r="D762" s="133">
        <v>59.38</v>
      </c>
      <c r="E762" s="134">
        <v>1959.5400000000002</v>
      </c>
      <c r="F762" s="135" t="s">
        <v>24</v>
      </c>
    </row>
    <row r="763" spans="1:6">
      <c r="A763" s="130">
        <v>43922</v>
      </c>
      <c r="B763" s="131">
        <v>0.6083912037037037</v>
      </c>
      <c r="C763" s="132">
        <v>87</v>
      </c>
      <c r="D763" s="133">
        <v>59.38</v>
      </c>
      <c r="E763" s="134">
        <v>5166.0600000000004</v>
      </c>
      <c r="F763" s="135" t="s">
        <v>24</v>
      </c>
    </row>
    <row r="764" spans="1:6">
      <c r="A764" s="130">
        <v>43922</v>
      </c>
      <c r="B764" s="131">
        <v>0.6083912037037037</v>
      </c>
      <c r="C764" s="132">
        <v>255</v>
      </c>
      <c r="D764" s="133">
        <v>59.38</v>
      </c>
      <c r="E764" s="134">
        <v>15141.900000000001</v>
      </c>
      <c r="F764" s="135" t="s">
        <v>24</v>
      </c>
    </row>
    <row r="765" spans="1:6">
      <c r="A765" s="130">
        <v>43922</v>
      </c>
      <c r="B765" s="131">
        <v>0.6083912037037037</v>
      </c>
      <c r="C765" s="132">
        <v>125</v>
      </c>
      <c r="D765" s="133">
        <v>59.38</v>
      </c>
      <c r="E765" s="134">
        <v>7422.5</v>
      </c>
      <c r="F765" s="135" t="s">
        <v>24</v>
      </c>
    </row>
    <row r="766" spans="1:6">
      <c r="A766" s="130">
        <v>43922</v>
      </c>
      <c r="B766" s="131">
        <v>0.60416666666666663</v>
      </c>
      <c r="C766" s="132">
        <v>500</v>
      </c>
      <c r="D766" s="133">
        <v>59.2</v>
      </c>
      <c r="E766" s="134">
        <v>29600</v>
      </c>
      <c r="F766" s="135" t="s">
        <v>24</v>
      </c>
    </row>
    <row r="767" spans="1:6">
      <c r="A767" s="130">
        <v>43922</v>
      </c>
      <c r="B767" s="131">
        <v>0.60085648148148152</v>
      </c>
      <c r="C767" s="132">
        <v>254</v>
      </c>
      <c r="D767" s="133">
        <v>59.4</v>
      </c>
      <c r="E767" s="134">
        <v>15087.6</v>
      </c>
      <c r="F767" s="135" t="s">
        <v>24</v>
      </c>
    </row>
    <row r="768" spans="1:6">
      <c r="A768" s="130">
        <v>43922</v>
      </c>
      <c r="B768" s="131">
        <v>0.60085648148148152</v>
      </c>
      <c r="C768" s="132">
        <v>239</v>
      </c>
      <c r="D768" s="133">
        <v>59.4</v>
      </c>
      <c r="E768" s="134">
        <v>14196.6</v>
      </c>
      <c r="F768" s="135" t="s">
        <v>24</v>
      </c>
    </row>
    <row r="769" spans="1:6">
      <c r="A769" s="130">
        <v>43922</v>
      </c>
      <c r="B769" s="131">
        <v>0.60085648148148152</v>
      </c>
      <c r="C769" s="132">
        <v>7</v>
      </c>
      <c r="D769" s="133">
        <v>59.4</v>
      </c>
      <c r="E769" s="134">
        <v>415.8</v>
      </c>
      <c r="F769" s="135" t="s">
        <v>24</v>
      </c>
    </row>
    <row r="770" spans="1:6">
      <c r="A770" s="130">
        <v>43922</v>
      </c>
      <c r="B770" s="131">
        <v>0.59696759259259258</v>
      </c>
      <c r="C770" s="132">
        <v>200</v>
      </c>
      <c r="D770" s="133">
        <v>59.62</v>
      </c>
      <c r="E770" s="134">
        <v>11924</v>
      </c>
      <c r="F770" s="135" t="s">
        <v>24</v>
      </c>
    </row>
    <row r="771" spans="1:6">
      <c r="A771" s="130">
        <v>43922</v>
      </c>
      <c r="B771" s="131">
        <v>0.59696759259259258</v>
      </c>
      <c r="C771" s="132">
        <v>138</v>
      </c>
      <c r="D771" s="133">
        <v>59.62</v>
      </c>
      <c r="E771" s="134">
        <v>8227.56</v>
      </c>
      <c r="F771" s="135" t="s">
        <v>24</v>
      </c>
    </row>
    <row r="772" spans="1:6">
      <c r="A772" s="130">
        <v>43922</v>
      </c>
      <c r="B772" s="131">
        <v>0.59696759259259258</v>
      </c>
      <c r="C772" s="132">
        <v>37</v>
      </c>
      <c r="D772" s="133">
        <v>59.62</v>
      </c>
      <c r="E772" s="134">
        <v>2205.94</v>
      </c>
      <c r="F772" s="135" t="s">
        <v>24</v>
      </c>
    </row>
    <row r="773" spans="1:6">
      <c r="A773" s="130">
        <v>43922</v>
      </c>
      <c r="B773" s="131">
        <v>0.59695601851851865</v>
      </c>
      <c r="C773" s="132">
        <v>125</v>
      </c>
      <c r="D773" s="133">
        <v>59.62</v>
      </c>
      <c r="E773" s="134">
        <v>7452.5</v>
      </c>
      <c r="F773" s="135" t="s">
        <v>24</v>
      </c>
    </row>
    <row r="774" spans="1:6">
      <c r="A774" s="130">
        <v>43922</v>
      </c>
      <c r="B774" s="131">
        <v>0.58631944444444439</v>
      </c>
      <c r="C774" s="132">
        <v>279</v>
      </c>
      <c r="D774" s="133">
        <v>59.68</v>
      </c>
      <c r="E774" s="134">
        <v>16650.72</v>
      </c>
      <c r="F774" s="135" t="s">
        <v>24</v>
      </c>
    </row>
    <row r="775" spans="1:6">
      <c r="A775" s="130">
        <v>43922</v>
      </c>
      <c r="B775" s="131">
        <v>0.58631944444444439</v>
      </c>
      <c r="C775" s="132">
        <v>146</v>
      </c>
      <c r="D775" s="133">
        <v>59.68</v>
      </c>
      <c r="E775" s="134">
        <v>8713.2800000000007</v>
      </c>
      <c r="F775" s="135" t="s">
        <v>24</v>
      </c>
    </row>
    <row r="776" spans="1:6">
      <c r="A776" s="130">
        <v>43922</v>
      </c>
      <c r="B776" s="131">
        <v>0.58626157407407398</v>
      </c>
      <c r="C776" s="132">
        <v>61</v>
      </c>
      <c r="D776" s="133">
        <v>59.68</v>
      </c>
      <c r="E776" s="134">
        <v>3640.48</v>
      </c>
      <c r="F776" s="135" t="s">
        <v>24</v>
      </c>
    </row>
    <row r="777" spans="1:6">
      <c r="A777" s="130">
        <v>43922</v>
      </c>
      <c r="B777" s="131">
        <v>0.58626157407407398</v>
      </c>
      <c r="C777" s="132">
        <v>14</v>
      </c>
      <c r="D777" s="133">
        <v>59.68</v>
      </c>
      <c r="E777" s="134">
        <v>835.52</v>
      </c>
      <c r="F777" s="135" t="s">
        <v>24</v>
      </c>
    </row>
    <row r="778" spans="1:6">
      <c r="A778" s="130">
        <v>43922</v>
      </c>
      <c r="B778" s="131">
        <v>0.58557870370370368</v>
      </c>
      <c r="C778" s="132">
        <v>24</v>
      </c>
      <c r="D778" s="133">
        <v>59.72</v>
      </c>
      <c r="E778" s="134">
        <v>1433.28</v>
      </c>
      <c r="F778" s="135" t="s">
        <v>24</v>
      </c>
    </row>
    <row r="779" spans="1:6">
      <c r="A779" s="130">
        <v>43922</v>
      </c>
      <c r="B779" s="131">
        <v>0.58557870370370368</v>
      </c>
      <c r="C779" s="132">
        <v>125</v>
      </c>
      <c r="D779" s="133">
        <v>59.72</v>
      </c>
      <c r="E779" s="134">
        <v>7465</v>
      </c>
      <c r="F779" s="135" t="s">
        <v>24</v>
      </c>
    </row>
    <row r="780" spans="1:6">
      <c r="A780" s="130">
        <v>43922</v>
      </c>
      <c r="B780" s="131">
        <v>0.58557870370370368</v>
      </c>
      <c r="C780" s="132">
        <v>61</v>
      </c>
      <c r="D780" s="133">
        <v>59.72</v>
      </c>
      <c r="E780" s="134">
        <v>3642.92</v>
      </c>
      <c r="F780" s="135" t="s">
        <v>24</v>
      </c>
    </row>
    <row r="781" spans="1:6">
      <c r="A781" s="130">
        <v>43922</v>
      </c>
      <c r="B781" s="131">
        <v>0.58545138888888892</v>
      </c>
      <c r="C781" s="132">
        <v>133</v>
      </c>
      <c r="D781" s="133">
        <v>59.6</v>
      </c>
      <c r="E781" s="134">
        <v>7926.8</v>
      </c>
      <c r="F781" s="135" t="s">
        <v>24</v>
      </c>
    </row>
    <row r="782" spans="1:6">
      <c r="A782" s="130">
        <v>43922</v>
      </c>
      <c r="B782" s="131">
        <v>0.58545138888888892</v>
      </c>
      <c r="C782" s="132">
        <v>101</v>
      </c>
      <c r="D782" s="133">
        <v>59.6</v>
      </c>
      <c r="E782" s="134">
        <v>6019.6</v>
      </c>
      <c r="F782" s="135" t="s">
        <v>24</v>
      </c>
    </row>
    <row r="783" spans="1:6">
      <c r="A783" s="130">
        <v>43922</v>
      </c>
      <c r="B783" s="131">
        <v>0.58545138888888892</v>
      </c>
      <c r="C783" s="132">
        <v>56</v>
      </c>
      <c r="D783" s="133">
        <v>59.6</v>
      </c>
      <c r="E783" s="134">
        <v>3337.6</v>
      </c>
      <c r="F783" s="135" t="s">
        <v>24</v>
      </c>
    </row>
    <row r="784" spans="1:6">
      <c r="A784" s="130">
        <v>43922</v>
      </c>
      <c r="B784" s="131">
        <v>0.58535879629629628</v>
      </c>
      <c r="C784" s="132">
        <v>33</v>
      </c>
      <c r="D784" s="133">
        <v>59.6</v>
      </c>
      <c r="E784" s="134">
        <v>1966.8</v>
      </c>
      <c r="F784" s="135" t="s">
        <v>24</v>
      </c>
    </row>
    <row r="785" spans="1:6">
      <c r="A785" s="130">
        <v>43922</v>
      </c>
      <c r="B785" s="131">
        <v>0.58535879629629628</v>
      </c>
      <c r="C785" s="132">
        <v>58</v>
      </c>
      <c r="D785" s="133">
        <v>59.6</v>
      </c>
      <c r="E785" s="134">
        <v>3456.8</v>
      </c>
      <c r="F785" s="135" t="s">
        <v>24</v>
      </c>
    </row>
    <row r="786" spans="1:6">
      <c r="A786" s="130">
        <v>43922</v>
      </c>
      <c r="B786" s="131">
        <v>0.58535879629629628</v>
      </c>
      <c r="C786" s="132">
        <v>82</v>
      </c>
      <c r="D786" s="133">
        <v>59.6</v>
      </c>
      <c r="E786" s="134">
        <v>4887.2</v>
      </c>
      <c r="F786" s="135" t="s">
        <v>24</v>
      </c>
    </row>
    <row r="787" spans="1:6">
      <c r="A787" s="130">
        <v>43922</v>
      </c>
      <c r="B787" s="131">
        <v>0.58535879629629628</v>
      </c>
      <c r="C787" s="132">
        <v>52</v>
      </c>
      <c r="D787" s="133">
        <v>59.6</v>
      </c>
      <c r="E787" s="134">
        <v>3099.2000000000003</v>
      </c>
      <c r="F787" s="135" t="s">
        <v>24</v>
      </c>
    </row>
    <row r="788" spans="1:6">
      <c r="A788" s="130">
        <v>43922</v>
      </c>
      <c r="B788" s="131">
        <v>0.58503472222222219</v>
      </c>
      <c r="C788" s="132">
        <v>206</v>
      </c>
      <c r="D788" s="133">
        <v>59.54</v>
      </c>
      <c r="E788" s="134">
        <v>12265.24</v>
      </c>
      <c r="F788" s="135" t="s">
        <v>24</v>
      </c>
    </row>
    <row r="789" spans="1:6">
      <c r="A789" s="130">
        <v>43922</v>
      </c>
      <c r="B789" s="131">
        <v>0.58498842592592604</v>
      </c>
      <c r="C789" s="132">
        <v>48</v>
      </c>
      <c r="D789" s="133">
        <v>59.5</v>
      </c>
      <c r="E789" s="134">
        <v>2856</v>
      </c>
      <c r="F789" s="135" t="s">
        <v>24</v>
      </c>
    </row>
    <row r="790" spans="1:6">
      <c r="A790" s="130">
        <v>43922</v>
      </c>
      <c r="B790" s="131">
        <v>0.58498842592592604</v>
      </c>
      <c r="C790" s="132">
        <v>85</v>
      </c>
      <c r="D790" s="133">
        <v>59.5</v>
      </c>
      <c r="E790" s="134">
        <v>5057.5</v>
      </c>
      <c r="F790" s="135" t="s">
        <v>24</v>
      </c>
    </row>
    <row r="791" spans="1:6">
      <c r="A791" s="130">
        <v>43922</v>
      </c>
      <c r="B791" s="131">
        <v>0.58498842592592604</v>
      </c>
      <c r="C791" s="132">
        <v>165</v>
      </c>
      <c r="D791" s="133">
        <v>59.5</v>
      </c>
      <c r="E791" s="134">
        <v>9817.5</v>
      </c>
      <c r="F791" s="135" t="s">
        <v>24</v>
      </c>
    </row>
    <row r="792" spans="1:6">
      <c r="A792" s="130">
        <v>43922</v>
      </c>
      <c r="B792" s="131">
        <v>0.58498842592592604</v>
      </c>
      <c r="C792" s="132">
        <v>125</v>
      </c>
      <c r="D792" s="133">
        <v>59.5</v>
      </c>
      <c r="E792" s="134">
        <v>7437.5</v>
      </c>
      <c r="F792" s="135" t="s">
        <v>24</v>
      </c>
    </row>
    <row r="793" spans="1:6">
      <c r="A793" s="130">
        <v>43922</v>
      </c>
      <c r="B793" s="131">
        <v>0.58498842592592604</v>
      </c>
      <c r="C793" s="132">
        <v>67</v>
      </c>
      <c r="D793" s="133">
        <v>59.5</v>
      </c>
      <c r="E793" s="134">
        <v>3986.5</v>
      </c>
      <c r="F793" s="135" t="s">
        <v>24</v>
      </c>
    </row>
    <row r="794" spans="1:6">
      <c r="A794" s="130">
        <v>43922</v>
      </c>
      <c r="B794" s="131">
        <v>0.58498842592592604</v>
      </c>
      <c r="C794" s="132">
        <v>25</v>
      </c>
      <c r="D794" s="133">
        <v>59.5</v>
      </c>
      <c r="E794" s="134">
        <v>1487.5</v>
      </c>
      <c r="F794" s="135" t="s">
        <v>24</v>
      </c>
    </row>
    <row r="795" spans="1:6">
      <c r="A795" s="130">
        <v>43922</v>
      </c>
      <c r="B795" s="131">
        <v>0.58498842592592604</v>
      </c>
      <c r="C795" s="132">
        <v>54</v>
      </c>
      <c r="D795" s="133">
        <v>59.5</v>
      </c>
      <c r="E795" s="134">
        <v>3213</v>
      </c>
      <c r="F795" s="135" t="s">
        <v>24</v>
      </c>
    </row>
    <row r="796" spans="1:6">
      <c r="A796" s="130">
        <v>43922</v>
      </c>
      <c r="B796" s="131">
        <v>0.54591435185185189</v>
      </c>
      <c r="C796" s="132">
        <v>133</v>
      </c>
      <c r="D796" s="133">
        <v>59.76</v>
      </c>
      <c r="E796" s="134">
        <v>7948.08</v>
      </c>
      <c r="F796" s="135" t="s">
        <v>24</v>
      </c>
    </row>
    <row r="797" spans="1:6">
      <c r="A797" s="130">
        <v>43922</v>
      </c>
      <c r="B797" s="131">
        <v>0.54591435185185189</v>
      </c>
      <c r="C797" s="132">
        <v>557</v>
      </c>
      <c r="D797" s="133">
        <v>59.76</v>
      </c>
      <c r="E797" s="134">
        <v>33286.32</v>
      </c>
      <c r="F797" s="135" t="s">
        <v>24</v>
      </c>
    </row>
    <row r="798" spans="1:6">
      <c r="A798" s="130">
        <v>43922</v>
      </c>
      <c r="B798" s="131">
        <v>0.54591435185185189</v>
      </c>
      <c r="C798" s="132">
        <v>124</v>
      </c>
      <c r="D798" s="133">
        <v>59.76</v>
      </c>
      <c r="E798" s="134">
        <v>7410.24</v>
      </c>
      <c r="F798" s="135" t="s">
        <v>24</v>
      </c>
    </row>
    <row r="799" spans="1:6">
      <c r="A799" s="130">
        <v>43922</v>
      </c>
      <c r="B799" s="131">
        <v>0.54591435185185189</v>
      </c>
      <c r="C799" s="132">
        <v>61</v>
      </c>
      <c r="D799" s="133">
        <v>59.76</v>
      </c>
      <c r="E799" s="134">
        <v>3645.3599999999997</v>
      </c>
      <c r="F799" s="135" t="s">
        <v>24</v>
      </c>
    </row>
    <row r="800" spans="1:6">
      <c r="A800" s="130">
        <v>43922</v>
      </c>
      <c r="B800" s="131">
        <v>0.54591435185185189</v>
      </c>
      <c r="C800" s="132">
        <v>125</v>
      </c>
      <c r="D800" s="133">
        <v>59.76</v>
      </c>
      <c r="E800" s="134">
        <v>7470</v>
      </c>
      <c r="F800" s="135" t="s">
        <v>24</v>
      </c>
    </row>
    <row r="801" spans="1:6">
      <c r="A801" s="130">
        <v>43922</v>
      </c>
      <c r="B801" s="131">
        <v>0.54373842592592592</v>
      </c>
      <c r="C801" s="132">
        <v>500</v>
      </c>
      <c r="D801" s="133">
        <v>59.7</v>
      </c>
      <c r="E801" s="134">
        <v>29850</v>
      </c>
      <c r="F801" s="135" t="s">
        <v>24</v>
      </c>
    </row>
    <row r="802" spans="1:6">
      <c r="A802" s="130">
        <v>43922</v>
      </c>
      <c r="B802" s="131">
        <v>0.53184027777777776</v>
      </c>
      <c r="C802" s="132">
        <v>4</v>
      </c>
      <c r="D802" s="133">
        <v>60.1</v>
      </c>
      <c r="E802" s="134">
        <v>240.4</v>
      </c>
      <c r="F802" s="135" t="s">
        <v>24</v>
      </c>
    </row>
    <row r="803" spans="1:6">
      <c r="A803" s="130">
        <v>43922</v>
      </c>
      <c r="B803" s="131">
        <v>0.53184027777777776</v>
      </c>
      <c r="C803" s="132">
        <v>58</v>
      </c>
      <c r="D803" s="133">
        <v>60.1</v>
      </c>
      <c r="E803" s="134">
        <v>3485.8</v>
      </c>
      <c r="F803" s="135" t="s">
        <v>24</v>
      </c>
    </row>
    <row r="804" spans="1:6">
      <c r="A804" s="130">
        <v>43922</v>
      </c>
      <c r="B804" s="131">
        <v>0.53184027777777776</v>
      </c>
      <c r="C804" s="132">
        <v>125</v>
      </c>
      <c r="D804" s="133">
        <v>60.1</v>
      </c>
      <c r="E804" s="134">
        <v>7512.5</v>
      </c>
      <c r="F804" s="135" t="s">
        <v>24</v>
      </c>
    </row>
    <row r="805" spans="1:6">
      <c r="A805" s="130">
        <v>43922</v>
      </c>
      <c r="B805" s="131">
        <v>0.53184027777777776</v>
      </c>
      <c r="C805" s="132">
        <v>11</v>
      </c>
      <c r="D805" s="133">
        <v>60.1</v>
      </c>
      <c r="E805" s="134">
        <v>661.1</v>
      </c>
      <c r="F805" s="135" t="s">
        <v>24</v>
      </c>
    </row>
    <row r="806" spans="1:6">
      <c r="A806" s="130">
        <v>43922</v>
      </c>
      <c r="B806" s="131">
        <v>0.53184027777777776</v>
      </c>
      <c r="C806" s="132">
        <v>154</v>
      </c>
      <c r="D806" s="133">
        <v>60.08</v>
      </c>
      <c r="E806" s="134">
        <v>9252.32</v>
      </c>
      <c r="F806" s="135" t="s">
        <v>24</v>
      </c>
    </row>
    <row r="807" spans="1:6">
      <c r="A807" s="130">
        <v>43922</v>
      </c>
      <c r="B807" s="131">
        <v>0.53184027777777776</v>
      </c>
      <c r="C807" s="132">
        <v>92</v>
      </c>
      <c r="D807" s="133">
        <v>60.08</v>
      </c>
      <c r="E807" s="134">
        <v>5527.36</v>
      </c>
      <c r="F807" s="135" t="s">
        <v>24</v>
      </c>
    </row>
    <row r="808" spans="1:6">
      <c r="A808" s="130">
        <v>43922</v>
      </c>
      <c r="B808" s="131">
        <v>0.53184027777777776</v>
      </c>
      <c r="C808" s="132">
        <v>58</v>
      </c>
      <c r="D808" s="133">
        <v>60.08</v>
      </c>
      <c r="E808" s="134">
        <v>3484.64</v>
      </c>
      <c r="F808" s="135" t="s">
        <v>24</v>
      </c>
    </row>
    <row r="809" spans="1:6">
      <c r="A809" s="130">
        <v>43922</v>
      </c>
      <c r="B809" s="131">
        <v>0.53184027777777776</v>
      </c>
      <c r="C809" s="132">
        <v>140</v>
      </c>
      <c r="D809" s="133">
        <v>60.08</v>
      </c>
      <c r="E809" s="134">
        <v>8411.1999999999989</v>
      </c>
      <c r="F809" s="135" t="s">
        <v>24</v>
      </c>
    </row>
    <row r="810" spans="1:6">
      <c r="A810" s="130">
        <v>43922</v>
      </c>
      <c r="B810" s="131">
        <v>0.53184027777777776</v>
      </c>
      <c r="C810" s="132">
        <v>58</v>
      </c>
      <c r="D810" s="133">
        <v>60.06</v>
      </c>
      <c r="E810" s="134">
        <v>3483.48</v>
      </c>
      <c r="F810" s="135" t="s">
        <v>24</v>
      </c>
    </row>
    <row r="811" spans="1:6">
      <c r="A811" s="130">
        <v>43922</v>
      </c>
      <c r="B811" s="131">
        <v>0.53184027777777776</v>
      </c>
      <c r="C811" s="132">
        <v>125</v>
      </c>
      <c r="D811" s="133">
        <v>60.06</v>
      </c>
      <c r="E811" s="134">
        <v>7507.5</v>
      </c>
      <c r="F811" s="135" t="s">
        <v>24</v>
      </c>
    </row>
    <row r="812" spans="1:6">
      <c r="A812" s="130">
        <v>43922</v>
      </c>
      <c r="B812" s="131">
        <v>0.53184027777777776</v>
      </c>
      <c r="C812" s="132">
        <v>9</v>
      </c>
      <c r="D812" s="133">
        <v>60.04</v>
      </c>
      <c r="E812" s="134">
        <v>540.36</v>
      </c>
      <c r="F812" s="135" t="s">
        <v>24</v>
      </c>
    </row>
    <row r="813" spans="1:6">
      <c r="A813" s="130">
        <v>43922</v>
      </c>
      <c r="B813" s="131">
        <v>0.53184027777777776</v>
      </c>
      <c r="C813" s="132">
        <v>125</v>
      </c>
      <c r="D813" s="133">
        <v>60.04</v>
      </c>
      <c r="E813" s="134">
        <v>7505</v>
      </c>
      <c r="F813" s="135" t="s">
        <v>24</v>
      </c>
    </row>
    <row r="814" spans="1:6">
      <c r="A814" s="130">
        <v>43922</v>
      </c>
      <c r="B814" s="131">
        <v>0.53184027777777776</v>
      </c>
      <c r="C814" s="132">
        <v>41</v>
      </c>
      <c r="D814" s="133">
        <v>60.04</v>
      </c>
      <c r="E814" s="134">
        <v>2461.64</v>
      </c>
      <c r="F814" s="135" t="s">
        <v>24</v>
      </c>
    </row>
    <row r="815" spans="1:6">
      <c r="A815" s="130">
        <v>43922</v>
      </c>
      <c r="B815" s="131">
        <v>0.5100810185185185</v>
      </c>
      <c r="C815" s="132">
        <v>354</v>
      </c>
      <c r="D815" s="133">
        <v>60.66</v>
      </c>
      <c r="E815" s="134">
        <v>21473.64</v>
      </c>
      <c r="F815" s="135" t="s">
        <v>24</v>
      </c>
    </row>
    <row r="816" spans="1:6">
      <c r="A816" s="130">
        <v>43922</v>
      </c>
      <c r="B816" s="131">
        <v>0.5100810185185185</v>
      </c>
      <c r="C816" s="132">
        <v>31</v>
      </c>
      <c r="D816" s="133">
        <v>60.66</v>
      </c>
      <c r="E816" s="134">
        <v>1880.4599999999998</v>
      </c>
      <c r="F816" s="135" t="s">
        <v>24</v>
      </c>
    </row>
    <row r="817" spans="1:6">
      <c r="A817" s="130">
        <v>43922</v>
      </c>
      <c r="B817" s="131">
        <v>0.5100810185185185</v>
      </c>
      <c r="C817" s="132">
        <v>64</v>
      </c>
      <c r="D817" s="133">
        <v>60.66</v>
      </c>
      <c r="E817" s="134">
        <v>3882.24</v>
      </c>
      <c r="F817" s="135" t="s">
        <v>24</v>
      </c>
    </row>
    <row r="818" spans="1:6">
      <c r="A818" s="130">
        <v>43922</v>
      </c>
      <c r="B818" s="131">
        <v>0.5100810185185185</v>
      </c>
      <c r="C818" s="132">
        <v>92</v>
      </c>
      <c r="D818" s="133">
        <v>60.66</v>
      </c>
      <c r="E818" s="134">
        <v>5580.7199999999993</v>
      </c>
      <c r="F818" s="135" t="s">
        <v>24</v>
      </c>
    </row>
    <row r="819" spans="1:6">
      <c r="A819" s="130">
        <v>43922</v>
      </c>
      <c r="B819" s="131">
        <v>0.5100810185185185</v>
      </c>
      <c r="C819" s="132">
        <v>60</v>
      </c>
      <c r="D819" s="133">
        <v>60.66</v>
      </c>
      <c r="E819" s="134">
        <v>3639.6</v>
      </c>
      <c r="F819" s="135" t="s">
        <v>24</v>
      </c>
    </row>
    <row r="820" spans="1:6">
      <c r="A820" s="130">
        <v>43922</v>
      </c>
      <c r="B820" s="131">
        <v>0.5100810185185185</v>
      </c>
      <c r="C820" s="132">
        <v>125</v>
      </c>
      <c r="D820" s="133">
        <v>60.66</v>
      </c>
      <c r="E820" s="134">
        <v>7582.5</v>
      </c>
      <c r="F820" s="135" t="s">
        <v>24</v>
      </c>
    </row>
    <row r="821" spans="1:6">
      <c r="A821" s="130">
        <v>43922</v>
      </c>
      <c r="B821" s="131">
        <v>0.5100810185185185</v>
      </c>
      <c r="C821" s="132">
        <v>72</v>
      </c>
      <c r="D821" s="133">
        <v>60.66</v>
      </c>
      <c r="E821" s="134">
        <v>4367.5199999999995</v>
      </c>
      <c r="F821" s="135" t="s">
        <v>24</v>
      </c>
    </row>
    <row r="822" spans="1:6">
      <c r="A822" s="130">
        <v>43922</v>
      </c>
      <c r="B822" s="131">
        <v>0.5100810185185185</v>
      </c>
      <c r="C822" s="132">
        <v>71</v>
      </c>
      <c r="D822" s="133">
        <v>60.66</v>
      </c>
      <c r="E822" s="134">
        <v>4306.8599999999997</v>
      </c>
      <c r="F822" s="135" t="s">
        <v>24</v>
      </c>
    </row>
    <row r="823" spans="1:6">
      <c r="A823" s="130">
        <v>43922</v>
      </c>
      <c r="B823" s="131">
        <v>0.5100810185185185</v>
      </c>
      <c r="C823" s="132">
        <v>92</v>
      </c>
      <c r="D823" s="133">
        <v>60.64</v>
      </c>
      <c r="E823" s="134">
        <v>5578.88</v>
      </c>
      <c r="F823" s="135" t="s">
        <v>24</v>
      </c>
    </row>
    <row r="824" spans="1:6">
      <c r="A824" s="130">
        <v>43922</v>
      </c>
      <c r="B824" s="131">
        <v>0.5100810185185185</v>
      </c>
      <c r="C824" s="132">
        <v>23</v>
      </c>
      <c r="D824" s="133">
        <v>60.64</v>
      </c>
      <c r="E824" s="134">
        <v>1394.72</v>
      </c>
      <c r="F824" s="135" t="s">
        <v>24</v>
      </c>
    </row>
    <row r="825" spans="1:6">
      <c r="A825" s="130">
        <v>43922</v>
      </c>
      <c r="B825" s="131">
        <v>0.5100810185185185</v>
      </c>
      <c r="C825" s="132">
        <v>62</v>
      </c>
      <c r="D825" s="133">
        <v>60.64</v>
      </c>
      <c r="E825" s="134">
        <v>3759.68</v>
      </c>
      <c r="F825" s="135" t="s">
        <v>24</v>
      </c>
    </row>
    <row r="826" spans="1:6">
      <c r="A826" s="130">
        <v>43922</v>
      </c>
      <c r="B826" s="131">
        <v>0.5100810185185185</v>
      </c>
      <c r="C826" s="132">
        <v>32</v>
      </c>
      <c r="D826" s="133">
        <v>60.64</v>
      </c>
      <c r="E826" s="134">
        <v>1940.48</v>
      </c>
      <c r="F826" s="135" t="s">
        <v>24</v>
      </c>
    </row>
    <row r="827" spans="1:6">
      <c r="A827" s="130">
        <v>43922</v>
      </c>
      <c r="B827" s="131">
        <v>0.5100810185185185</v>
      </c>
      <c r="C827" s="132">
        <v>125</v>
      </c>
      <c r="D827" s="133">
        <v>60.64</v>
      </c>
      <c r="E827" s="134">
        <v>7580</v>
      </c>
      <c r="F827" s="135" t="s">
        <v>24</v>
      </c>
    </row>
    <row r="828" spans="1:6">
      <c r="A828" s="130">
        <v>43922</v>
      </c>
      <c r="B828" s="131">
        <v>0.5100810185185185</v>
      </c>
      <c r="C828" s="132">
        <v>31</v>
      </c>
      <c r="D828" s="133">
        <v>60.62</v>
      </c>
      <c r="E828" s="134">
        <v>1879.22</v>
      </c>
      <c r="F828" s="135" t="s">
        <v>24</v>
      </c>
    </row>
    <row r="829" spans="1:6">
      <c r="A829" s="130">
        <v>43922</v>
      </c>
      <c r="B829" s="131">
        <v>0.5100810185185185</v>
      </c>
      <c r="C829" s="132">
        <v>92</v>
      </c>
      <c r="D829" s="133">
        <v>60.62</v>
      </c>
      <c r="E829" s="134">
        <v>5577.04</v>
      </c>
      <c r="F829" s="135" t="s">
        <v>24</v>
      </c>
    </row>
    <row r="830" spans="1:6">
      <c r="A830" s="130">
        <v>43922</v>
      </c>
      <c r="B830" s="131">
        <v>0.5100810185185185</v>
      </c>
      <c r="C830" s="132">
        <v>82</v>
      </c>
      <c r="D830" s="133">
        <v>60.62</v>
      </c>
      <c r="E830" s="134">
        <v>4970.84</v>
      </c>
      <c r="F830" s="135" t="s">
        <v>24</v>
      </c>
    </row>
    <row r="831" spans="1:6">
      <c r="A831" s="130">
        <v>43922</v>
      </c>
      <c r="B831" s="131">
        <v>0.5100810185185185</v>
      </c>
      <c r="C831" s="132">
        <v>125</v>
      </c>
      <c r="D831" s="133">
        <v>60.62</v>
      </c>
      <c r="E831" s="134">
        <v>7577.5</v>
      </c>
      <c r="F831" s="135" t="s">
        <v>24</v>
      </c>
    </row>
    <row r="832" spans="1:6">
      <c r="A832" s="130">
        <v>43922</v>
      </c>
      <c r="B832" s="131">
        <v>0.5100810185185185</v>
      </c>
      <c r="C832" s="132">
        <v>62</v>
      </c>
      <c r="D832" s="133">
        <v>60.62</v>
      </c>
      <c r="E832" s="134">
        <v>3758.44</v>
      </c>
      <c r="F832" s="135" t="s">
        <v>24</v>
      </c>
    </row>
    <row r="833" spans="1:6">
      <c r="A833" s="130">
        <v>43922</v>
      </c>
      <c r="B833" s="131">
        <v>0.5100810185185185</v>
      </c>
      <c r="C833" s="132">
        <v>151</v>
      </c>
      <c r="D833" s="133">
        <v>60.6</v>
      </c>
      <c r="E833" s="134">
        <v>9150.6</v>
      </c>
      <c r="F833" s="135" t="s">
        <v>24</v>
      </c>
    </row>
    <row r="834" spans="1:6">
      <c r="A834" s="130">
        <v>43922</v>
      </c>
      <c r="B834" s="131">
        <v>0.5100810185185185</v>
      </c>
      <c r="C834" s="132">
        <v>67</v>
      </c>
      <c r="D834" s="133">
        <v>60.6</v>
      </c>
      <c r="E834" s="134">
        <v>4060.2000000000003</v>
      </c>
      <c r="F834" s="135" t="s">
        <v>24</v>
      </c>
    </row>
    <row r="835" spans="1:6">
      <c r="A835" s="130">
        <v>43922</v>
      </c>
      <c r="B835" s="131">
        <v>0.5100810185185185</v>
      </c>
      <c r="C835" s="132">
        <v>62</v>
      </c>
      <c r="D835" s="133">
        <v>60.6</v>
      </c>
      <c r="E835" s="134">
        <v>3757.2000000000003</v>
      </c>
      <c r="F835" s="135" t="s">
        <v>24</v>
      </c>
    </row>
    <row r="836" spans="1:6">
      <c r="A836" s="130">
        <v>43922</v>
      </c>
      <c r="B836" s="131">
        <v>0.5100810185185185</v>
      </c>
      <c r="C836" s="132">
        <v>125</v>
      </c>
      <c r="D836" s="133">
        <v>60.6</v>
      </c>
      <c r="E836" s="134">
        <v>7575</v>
      </c>
      <c r="F836" s="135" t="s">
        <v>24</v>
      </c>
    </row>
    <row r="837" spans="1:6">
      <c r="A837" s="130">
        <v>43922</v>
      </c>
      <c r="B837" s="131">
        <v>0.50601851851851853</v>
      </c>
      <c r="C837" s="132">
        <v>4</v>
      </c>
      <c r="D837" s="133">
        <v>61.06</v>
      </c>
      <c r="E837" s="134">
        <v>244.24</v>
      </c>
      <c r="F837" s="135" t="s">
        <v>24</v>
      </c>
    </row>
    <row r="838" spans="1:6">
      <c r="A838" s="130">
        <v>43922</v>
      </c>
      <c r="B838" s="131">
        <v>0.50601851851851853</v>
      </c>
      <c r="C838" s="132">
        <v>34</v>
      </c>
      <c r="D838" s="133">
        <v>61.06</v>
      </c>
      <c r="E838" s="134">
        <v>2076.04</v>
      </c>
      <c r="F838" s="135" t="s">
        <v>24</v>
      </c>
    </row>
    <row r="839" spans="1:6">
      <c r="A839" s="130">
        <v>43922</v>
      </c>
      <c r="B839" s="131">
        <v>0.50601851851851853</v>
      </c>
      <c r="C839" s="132">
        <v>125</v>
      </c>
      <c r="D839" s="133">
        <v>61.06</v>
      </c>
      <c r="E839" s="134">
        <v>7632.5</v>
      </c>
      <c r="F839" s="135" t="s">
        <v>24</v>
      </c>
    </row>
    <row r="840" spans="1:6">
      <c r="A840" s="130">
        <v>43922</v>
      </c>
      <c r="B840" s="131">
        <v>0.50601851851851853</v>
      </c>
      <c r="C840" s="132">
        <v>247</v>
      </c>
      <c r="D840" s="133">
        <v>61.06</v>
      </c>
      <c r="E840" s="134">
        <v>15081.82</v>
      </c>
      <c r="F840" s="135" t="s">
        <v>24</v>
      </c>
    </row>
    <row r="841" spans="1:6">
      <c r="A841" s="130">
        <v>43922</v>
      </c>
      <c r="B841" s="131">
        <v>0.50601851851851853</v>
      </c>
      <c r="C841" s="132">
        <v>90</v>
      </c>
      <c r="D841" s="133">
        <v>61.06</v>
      </c>
      <c r="E841" s="134">
        <v>5495.4000000000005</v>
      </c>
      <c r="F841" s="135" t="s">
        <v>24</v>
      </c>
    </row>
    <row r="842" spans="1:6">
      <c r="A842" s="130">
        <v>43922</v>
      </c>
      <c r="B842" s="131">
        <v>0.50157407407407406</v>
      </c>
      <c r="C842" s="132">
        <v>76</v>
      </c>
      <c r="D842" s="133">
        <v>61.18</v>
      </c>
      <c r="E842" s="134">
        <v>4649.68</v>
      </c>
      <c r="F842" s="135" t="s">
        <v>24</v>
      </c>
    </row>
    <row r="843" spans="1:6">
      <c r="A843" s="130">
        <v>43922</v>
      </c>
      <c r="B843" s="131">
        <v>0.50157407407407406</v>
      </c>
      <c r="C843" s="132">
        <v>60</v>
      </c>
      <c r="D843" s="133">
        <v>61.18</v>
      </c>
      <c r="E843" s="134">
        <v>3670.8</v>
      </c>
      <c r="F843" s="135" t="s">
        <v>24</v>
      </c>
    </row>
    <row r="844" spans="1:6">
      <c r="A844" s="130">
        <v>43922</v>
      </c>
      <c r="B844" s="131">
        <v>0.50157407407407406</v>
      </c>
      <c r="C844" s="132">
        <v>70</v>
      </c>
      <c r="D844" s="133">
        <v>61.18</v>
      </c>
      <c r="E844" s="134">
        <v>4282.6000000000004</v>
      </c>
      <c r="F844" s="135" t="s">
        <v>24</v>
      </c>
    </row>
    <row r="845" spans="1:6">
      <c r="A845" s="130">
        <v>43922</v>
      </c>
      <c r="B845" s="131">
        <v>0.50157407407407406</v>
      </c>
      <c r="C845" s="132">
        <v>203</v>
      </c>
      <c r="D845" s="133">
        <v>61.18</v>
      </c>
      <c r="E845" s="134">
        <v>12419.539999999999</v>
      </c>
      <c r="F845" s="135" t="s">
        <v>24</v>
      </c>
    </row>
    <row r="846" spans="1:6">
      <c r="A846" s="130">
        <v>43922</v>
      </c>
      <c r="B846" s="131">
        <v>0.50157407407407406</v>
      </c>
      <c r="C846" s="132">
        <v>91</v>
      </c>
      <c r="D846" s="133">
        <v>61.18</v>
      </c>
      <c r="E846" s="134">
        <v>5567.38</v>
      </c>
      <c r="F846" s="135" t="s">
        <v>24</v>
      </c>
    </row>
    <row r="847" spans="1:6">
      <c r="A847" s="130">
        <v>43922</v>
      </c>
      <c r="B847" s="131">
        <v>0.49353009259259256</v>
      </c>
      <c r="C847" s="132">
        <v>500</v>
      </c>
      <c r="D847" s="133">
        <v>61.2</v>
      </c>
      <c r="E847" s="134">
        <v>30600</v>
      </c>
      <c r="F847" s="135" t="s">
        <v>24</v>
      </c>
    </row>
    <row r="848" spans="1:6">
      <c r="A848" s="130">
        <v>43922</v>
      </c>
      <c r="B848" s="131">
        <v>0.48943287037037037</v>
      </c>
      <c r="C848" s="132">
        <v>123</v>
      </c>
      <c r="D848" s="133">
        <v>61.4</v>
      </c>
      <c r="E848" s="134">
        <v>7552.2</v>
      </c>
      <c r="F848" s="135" t="s">
        <v>24</v>
      </c>
    </row>
    <row r="849" spans="1:6">
      <c r="A849" s="130">
        <v>43922</v>
      </c>
      <c r="B849" s="131">
        <v>0.48943287037037037</v>
      </c>
      <c r="C849" s="132">
        <v>266</v>
      </c>
      <c r="D849" s="133">
        <v>61.4</v>
      </c>
      <c r="E849" s="134">
        <v>16332.4</v>
      </c>
      <c r="F849" s="135" t="s">
        <v>24</v>
      </c>
    </row>
    <row r="850" spans="1:6">
      <c r="A850" s="130">
        <v>43922</v>
      </c>
      <c r="B850" s="131">
        <v>0.48943287037037037</v>
      </c>
      <c r="C850" s="132">
        <v>314</v>
      </c>
      <c r="D850" s="133">
        <v>61.4</v>
      </c>
      <c r="E850" s="134">
        <v>19279.599999999999</v>
      </c>
      <c r="F850" s="135" t="s">
        <v>24</v>
      </c>
    </row>
    <row r="851" spans="1:6">
      <c r="A851" s="130">
        <v>43922</v>
      </c>
      <c r="B851" s="131">
        <v>0.48943287037037037</v>
      </c>
      <c r="C851" s="132">
        <v>61</v>
      </c>
      <c r="D851" s="133">
        <v>61.4</v>
      </c>
      <c r="E851" s="134">
        <v>3745.4</v>
      </c>
      <c r="F851" s="135" t="s">
        <v>24</v>
      </c>
    </row>
    <row r="852" spans="1:6">
      <c r="A852" s="130">
        <v>43922</v>
      </c>
      <c r="B852" s="131">
        <v>0.48943287037037037</v>
      </c>
      <c r="C852" s="132">
        <v>125</v>
      </c>
      <c r="D852" s="133">
        <v>61.4</v>
      </c>
      <c r="E852" s="134">
        <v>7675</v>
      </c>
      <c r="F852" s="135" t="s">
        <v>24</v>
      </c>
    </row>
    <row r="853" spans="1:6">
      <c r="A853" s="130">
        <v>43922</v>
      </c>
      <c r="B853" s="131">
        <v>0.48943287037037037</v>
      </c>
      <c r="C853" s="132">
        <v>59</v>
      </c>
      <c r="D853" s="133">
        <v>61.4</v>
      </c>
      <c r="E853" s="134">
        <v>3622.6</v>
      </c>
      <c r="F853" s="135" t="s">
        <v>24</v>
      </c>
    </row>
    <row r="854" spans="1:6">
      <c r="A854" s="130">
        <v>43922</v>
      </c>
      <c r="B854" s="131">
        <v>0.48943287037037037</v>
      </c>
      <c r="C854" s="132">
        <v>52</v>
      </c>
      <c r="D854" s="133">
        <v>61.4</v>
      </c>
      <c r="E854" s="134">
        <v>3192.7999999999997</v>
      </c>
      <c r="F854" s="135" t="s">
        <v>24</v>
      </c>
    </row>
    <row r="855" spans="1:6">
      <c r="A855" s="130">
        <v>43922</v>
      </c>
      <c r="B855" s="131">
        <v>0.48171296296296301</v>
      </c>
      <c r="C855" s="132">
        <v>500</v>
      </c>
      <c r="D855" s="133">
        <v>61.22</v>
      </c>
      <c r="E855" s="134">
        <v>30610</v>
      </c>
      <c r="F855" s="135" t="s">
        <v>24</v>
      </c>
    </row>
    <row r="856" spans="1:6">
      <c r="A856" s="130">
        <v>43922</v>
      </c>
      <c r="B856" s="131">
        <v>0.47811342592592593</v>
      </c>
      <c r="C856" s="132">
        <v>382</v>
      </c>
      <c r="D856" s="133">
        <v>61.42</v>
      </c>
      <c r="E856" s="134">
        <v>23462.440000000002</v>
      </c>
      <c r="F856" s="135" t="s">
        <v>24</v>
      </c>
    </row>
    <row r="857" spans="1:6">
      <c r="A857" s="130">
        <v>43922</v>
      </c>
      <c r="B857" s="131">
        <v>0.47811342592592593</v>
      </c>
      <c r="C857" s="132">
        <v>57</v>
      </c>
      <c r="D857" s="133">
        <v>61.42</v>
      </c>
      <c r="E857" s="134">
        <v>3500.94</v>
      </c>
      <c r="F857" s="135" t="s">
        <v>24</v>
      </c>
    </row>
    <row r="858" spans="1:6">
      <c r="A858" s="130">
        <v>43922</v>
      </c>
      <c r="B858" s="131">
        <v>0.47614583333333332</v>
      </c>
      <c r="C858" s="132">
        <v>53</v>
      </c>
      <c r="D858" s="133">
        <v>61.42</v>
      </c>
      <c r="E858" s="134">
        <v>3255.26</v>
      </c>
      <c r="F858" s="135" t="s">
        <v>24</v>
      </c>
    </row>
    <row r="859" spans="1:6">
      <c r="A859" s="130">
        <v>43922</v>
      </c>
      <c r="B859" s="131">
        <v>0.47614583333333332</v>
      </c>
      <c r="C859" s="132">
        <v>8</v>
      </c>
      <c r="D859" s="133">
        <v>61.42</v>
      </c>
      <c r="E859" s="134">
        <v>491.36</v>
      </c>
      <c r="F859" s="135" t="s">
        <v>24</v>
      </c>
    </row>
    <row r="860" spans="1:6">
      <c r="A860" s="130">
        <v>43922</v>
      </c>
      <c r="B860" s="131">
        <v>0.47605324074074074</v>
      </c>
      <c r="C860" s="132">
        <v>251</v>
      </c>
      <c r="D860" s="133">
        <v>61.4</v>
      </c>
      <c r="E860" s="134">
        <v>15411.4</v>
      </c>
      <c r="F860" s="135" t="s">
        <v>24</v>
      </c>
    </row>
    <row r="861" spans="1:6">
      <c r="A861" s="130">
        <v>43922</v>
      </c>
      <c r="B861" s="131">
        <v>0.4760416666666667</v>
      </c>
      <c r="C861" s="132">
        <v>73</v>
      </c>
      <c r="D861" s="133">
        <v>61.4</v>
      </c>
      <c r="E861" s="134">
        <v>4482.2</v>
      </c>
      <c r="F861" s="135" t="s">
        <v>24</v>
      </c>
    </row>
    <row r="862" spans="1:6">
      <c r="A862" s="130">
        <v>43922</v>
      </c>
      <c r="B862" s="131">
        <v>0.4760416666666667</v>
      </c>
      <c r="C862" s="132">
        <v>51</v>
      </c>
      <c r="D862" s="133">
        <v>61.4</v>
      </c>
      <c r="E862" s="134">
        <v>3131.4</v>
      </c>
      <c r="F862" s="135" t="s">
        <v>24</v>
      </c>
    </row>
    <row r="863" spans="1:6">
      <c r="A863" s="130">
        <v>43922</v>
      </c>
      <c r="B863" s="131">
        <v>0.4760416666666667</v>
      </c>
      <c r="C863" s="132">
        <v>125</v>
      </c>
      <c r="D863" s="133">
        <v>61.4</v>
      </c>
      <c r="E863" s="134">
        <v>7675</v>
      </c>
      <c r="F863" s="135" t="s">
        <v>24</v>
      </c>
    </row>
    <row r="864" spans="1:6">
      <c r="A864" s="130">
        <v>43922</v>
      </c>
      <c r="B864" s="131">
        <v>0.46750000000000003</v>
      </c>
      <c r="C864" s="132">
        <v>500</v>
      </c>
      <c r="D864" s="133">
        <v>61.4</v>
      </c>
      <c r="E864" s="134">
        <v>30700</v>
      </c>
      <c r="F864" s="135" t="s">
        <v>24</v>
      </c>
    </row>
    <row r="865" spans="1:6">
      <c r="A865" s="130">
        <v>43922</v>
      </c>
      <c r="B865" s="131">
        <v>0.45047453703703705</v>
      </c>
      <c r="C865" s="132">
        <v>232</v>
      </c>
      <c r="D865" s="133">
        <v>61.64</v>
      </c>
      <c r="E865" s="134">
        <v>14300.48</v>
      </c>
      <c r="F865" s="135" t="s">
        <v>24</v>
      </c>
    </row>
    <row r="866" spans="1:6">
      <c r="A866" s="130">
        <v>43922</v>
      </c>
      <c r="B866" s="131">
        <v>0.45043981481481482</v>
      </c>
      <c r="C866" s="132">
        <v>125</v>
      </c>
      <c r="D866" s="133">
        <v>61.64</v>
      </c>
      <c r="E866" s="134">
        <v>7705</v>
      </c>
      <c r="F866" s="135" t="s">
        <v>24</v>
      </c>
    </row>
    <row r="867" spans="1:6">
      <c r="A867" s="130">
        <v>43922</v>
      </c>
      <c r="B867" s="131">
        <v>0.45043981481481482</v>
      </c>
      <c r="C867" s="132">
        <v>44</v>
      </c>
      <c r="D867" s="133">
        <v>61.64</v>
      </c>
      <c r="E867" s="134">
        <v>2712.16</v>
      </c>
      <c r="F867" s="135" t="s">
        <v>24</v>
      </c>
    </row>
    <row r="868" spans="1:6">
      <c r="A868" s="130">
        <v>43922</v>
      </c>
      <c r="B868" s="131">
        <v>0.45043981481481482</v>
      </c>
      <c r="C868" s="132">
        <v>50</v>
      </c>
      <c r="D868" s="133">
        <v>61.64</v>
      </c>
      <c r="E868" s="134">
        <v>3082</v>
      </c>
      <c r="F868" s="135" t="s">
        <v>24</v>
      </c>
    </row>
    <row r="869" spans="1:6">
      <c r="A869" s="130">
        <v>43922</v>
      </c>
      <c r="B869" s="131">
        <v>0.45043981481481482</v>
      </c>
      <c r="C869" s="132">
        <v>49</v>
      </c>
      <c r="D869" s="133">
        <v>61.64</v>
      </c>
      <c r="E869" s="134">
        <v>3020.36</v>
      </c>
      <c r="F869" s="135" t="s">
        <v>24</v>
      </c>
    </row>
    <row r="870" spans="1:6">
      <c r="A870" s="130">
        <v>43922</v>
      </c>
      <c r="B870" s="131">
        <v>0.44388888888888894</v>
      </c>
      <c r="C870" s="132">
        <v>500</v>
      </c>
      <c r="D870" s="133">
        <v>61.6</v>
      </c>
      <c r="E870" s="134">
        <v>30800</v>
      </c>
      <c r="F870" s="135" t="s">
        <v>24</v>
      </c>
    </row>
    <row r="871" spans="1:6">
      <c r="A871" s="130">
        <v>43922</v>
      </c>
      <c r="B871" s="131">
        <v>0.42901620370370369</v>
      </c>
      <c r="C871" s="132">
        <v>500</v>
      </c>
      <c r="D871" s="133">
        <v>61.66</v>
      </c>
      <c r="E871" s="134">
        <v>30830</v>
      </c>
      <c r="F871" s="135" t="s">
        <v>24</v>
      </c>
    </row>
    <row r="872" spans="1:6">
      <c r="A872" s="130">
        <v>43922</v>
      </c>
      <c r="B872" s="131">
        <v>0.4284722222222222</v>
      </c>
      <c r="C872" s="132">
        <v>500</v>
      </c>
      <c r="D872" s="133">
        <v>61.6</v>
      </c>
      <c r="E872" s="134">
        <v>30800</v>
      </c>
      <c r="F872" s="135" t="s">
        <v>24</v>
      </c>
    </row>
    <row r="873" spans="1:6">
      <c r="A873" s="130">
        <v>43922</v>
      </c>
      <c r="B873" s="131">
        <v>0.42001157407407402</v>
      </c>
      <c r="C873" s="132">
        <v>146</v>
      </c>
      <c r="D873" s="133">
        <v>61.8</v>
      </c>
      <c r="E873" s="134">
        <v>9022.7999999999993</v>
      </c>
      <c r="F873" s="135" t="s">
        <v>24</v>
      </c>
    </row>
    <row r="874" spans="1:6">
      <c r="A874" s="130">
        <v>43922</v>
      </c>
      <c r="B874" s="131">
        <v>0.42001157407407402</v>
      </c>
      <c r="C874" s="132">
        <v>354</v>
      </c>
      <c r="D874" s="133">
        <v>61.8</v>
      </c>
      <c r="E874" s="134">
        <v>21877.200000000001</v>
      </c>
      <c r="F874" s="135" t="s">
        <v>24</v>
      </c>
    </row>
    <row r="875" spans="1:6">
      <c r="A875" s="130">
        <v>43922</v>
      </c>
      <c r="B875" s="131">
        <v>0.41739583333333335</v>
      </c>
      <c r="C875" s="132">
        <v>90</v>
      </c>
      <c r="D875" s="133">
        <v>62.12</v>
      </c>
      <c r="E875" s="134">
        <v>5590.8</v>
      </c>
      <c r="F875" s="135" t="s">
        <v>24</v>
      </c>
    </row>
    <row r="876" spans="1:6">
      <c r="A876" s="130">
        <v>43922</v>
      </c>
      <c r="B876" s="131">
        <v>0.41739583333333335</v>
      </c>
      <c r="C876" s="132">
        <v>403</v>
      </c>
      <c r="D876" s="133">
        <v>62.12</v>
      </c>
      <c r="E876" s="134">
        <v>25034.36</v>
      </c>
      <c r="F876" s="135" t="s">
        <v>24</v>
      </c>
    </row>
    <row r="877" spans="1:6">
      <c r="A877" s="130">
        <v>43922</v>
      </c>
      <c r="B877" s="131">
        <v>0.41739583333333335</v>
      </c>
      <c r="C877" s="132">
        <v>7</v>
      </c>
      <c r="D877" s="133">
        <v>62.12</v>
      </c>
      <c r="E877" s="134">
        <v>434.84</v>
      </c>
      <c r="F877" s="135" t="s">
        <v>24</v>
      </c>
    </row>
    <row r="878" spans="1:6">
      <c r="A878" s="130">
        <v>43922</v>
      </c>
      <c r="B878" s="131">
        <v>0.4095138888888889</v>
      </c>
      <c r="C878" s="132">
        <v>169</v>
      </c>
      <c r="D878" s="133">
        <v>61.9</v>
      </c>
      <c r="E878" s="134">
        <v>10461.1</v>
      </c>
      <c r="F878" s="135" t="s">
        <v>24</v>
      </c>
    </row>
    <row r="879" spans="1:6">
      <c r="A879" s="130">
        <v>43922</v>
      </c>
      <c r="B879" s="131">
        <v>0.4095138888888889</v>
      </c>
      <c r="C879" s="132">
        <v>331</v>
      </c>
      <c r="D879" s="133">
        <v>61.9</v>
      </c>
      <c r="E879" s="134">
        <v>20488.899999999998</v>
      </c>
      <c r="F879" s="135" t="s">
        <v>24</v>
      </c>
    </row>
    <row r="880" spans="1:6">
      <c r="A880" s="130">
        <v>43922</v>
      </c>
      <c r="B880" s="131">
        <v>0.40211805555555552</v>
      </c>
      <c r="C880" s="132">
        <v>75</v>
      </c>
      <c r="D880" s="133">
        <v>61.84</v>
      </c>
      <c r="E880" s="134">
        <v>4638</v>
      </c>
      <c r="F880" s="135" t="s">
        <v>24</v>
      </c>
    </row>
    <row r="881" spans="1:6">
      <c r="A881" s="130">
        <v>43922</v>
      </c>
      <c r="B881" s="131">
        <v>0.40211805555555552</v>
      </c>
      <c r="C881" s="132">
        <v>169</v>
      </c>
      <c r="D881" s="133">
        <v>61.84</v>
      </c>
      <c r="E881" s="134">
        <v>10450.960000000001</v>
      </c>
      <c r="F881" s="135" t="s">
        <v>24</v>
      </c>
    </row>
    <row r="882" spans="1:6">
      <c r="A882" s="130">
        <v>43922</v>
      </c>
      <c r="B882" s="131">
        <v>0.40211805555555552</v>
      </c>
      <c r="C882" s="132">
        <v>200</v>
      </c>
      <c r="D882" s="133">
        <v>61.84</v>
      </c>
      <c r="E882" s="134">
        <v>12368</v>
      </c>
      <c r="F882" s="135" t="s">
        <v>24</v>
      </c>
    </row>
    <row r="883" spans="1:6">
      <c r="A883" s="130">
        <v>43922</v>
      </c>
      <c r="B883" s="131">
        <v>0.40211805555555552</v>
      </c>
      <c r="C883" s="132">
        <v>56</v>
      </c>
      <c r="D883" s="133">
        <v>61.84</v>
      </c>
      <c r="E883" s="134">
        <v>3463.04</v>
      </c>
      <c r="F883" s="135" t="s">
        <v>24</v>
      </c>
    </row>
    <row r="884" spans="1:6">
      <c r="A884" s="130">
        <v>43922</v>
      </c>
      <c r="B884" s="131">
        <v>0.39835648148148151</v>
      </c>
      <c r="C884" s="132">
        <v>488</v>
      </c>
      <c r="D884" s="133">
        <v>61.9</v>
      </c>
      <c r="E884" s="134">
        <v>30207.200000000001</v>
      </c>
      <c r="F884" s="135" t="s">
        <v>24</v>
      </c>
    </row>
    <row r="885" spans="1:6">
      <c r="A885" s="130">
        <v>43922</v>
      </c>
      <c r="B885" s="131">
        <v>0.39835648148148151</v>
      </c>
      <c r="C885" s="132">
        <v>12</v>
      </c>
      <c r="D885" s="133">
        <v>61.9</v>
      </c>
      <c r="E885" s="134">
        <v>742.8</v>
      </c>
      <c r="F885" s="135" t="s">
        <v>24</v>
      </c>
    </row>
    <row r="886" spans="1:6">
      <c r="A886" s="130">
        <v>43922</v>
      </c>
      <c r="B886" s="131">
        <v>0.39215277777777779</v>
      </c>
      <c r="C886" s="132">
        <v>131</v>
      </c>
      <c r="D886" s="133">
        <v>62.18</v>
      </c>
      <c r="E886" s="134">
        <v>8145.58</v>
      </c>
      <c r="F886" s="135" t="s">
        <v>24</v>
      </c>
    </row>
    <row r="887" spans="1:6">
      <c r="A887" s="130">
        <v>43922</v>
      </c>
      <c r="B887" s="131">
        <v>0.39215277777777779</v>
      </c>
      <c r="C887" s="132">
        <v>31</v>
      </c>
      <c r="D887" s="133">
        <v>62.18</v>
      </c>
      <c r="E887" s="134">
        <v>1927.58</v>
      </c>
      <c r="F887" s="135" t="s">
        <v>24</v>
      </c>
    </row>
    <row r="888" spans="1:6">
      <c r="A888" s="130">
        <v>43922</v>
      </c>
      <c r="B888" s="131">
        <v>0.39215277777777779</v>
      </c>
      <c r="C888" s="132">
        <v>21</v>
      </c>
      <c r="D888" s="133">
        <v>62.18</v>
      </c>
      <c r="E888" s="134">
        <v>1305.78</v>
      </c>
      <c r="F888" s="135" t="s">
        <v>24</v>
      </c>
    </row>
    <row r="889" spans="1:6">
      <c r="A889" s="130">
        <v>43922</v>
      </c>
      <c r="B889" s="131">
        <v>0.39215277777777779</v>
      </c>
      <c r="C889" s="132">
        <v>317</v>
      </c>
      <c r="D889" s="133">
        <v>62.18</v>
      </c>
      <c r="E889" s="134">
        <v>19711.060000000001</v>
      </c>
      <c r="F889" s="135" t="s">
        <v>24</v>
      </c>
    </row>
    <row r="890" spans="1:6">
      <c r="A890" s="130">
        <v>43922</v>
      </c>
      <c r="B890" s="131">
        <v>0.37920138888888894</v>
      </c>
      <c r="C890" s="132">
        <v>27</v>
      </c>
      <c r="D890" s="133">
        <v>61.88</v>
      </c>
      <c r="E890" s="134">
        <v>1670.76</v>
      </c>
      <c r="F890" s="135" t="s">
        <v>24</v>
      </c>
    </row>
    <row r="891" spans="1:6">
      <c r="A891" s="130">
        <v>43922</v>
      </c>
      <c r="B891" s="131">
        <v>0.37920138888888894</v>
      </c>
      <c r="C891" s="132">
        <v>125</v>
      </c>
      <c r="D891" s="133">
        <v>61.88</v>
      </c>
      <c r="E891" s="134">
        <v>7735</v>
      </c>
      <c r="F891" s="135" t="s">
        <v>24</v>
      </c>
    </row>
    <row r="892" spans="1:6">
      <c r="A892" s="130">
        <v>43922</v>
      </c>
      <c r="B892" s="131">
        <v>0.37920138888888894</v>
      </c>
      <c r="C892" s="132">
        <v>203</v>
      </c>
      <c r="D892" s="133">
        <v>61.88</v>
      </c>
      <c r="E892" s="134">
        <v>12561.640000000001</v>
      </c>
      <c r="F892" s="135" t="s">
        <v>24</v>
      </c>
    </row>
    <row r="893" spans="1:6">
      <c r="A893" s="130">
        <v>43922</v>
      </c>
      <c r="B893" s="131">
        <v>0.37920138888888894</v>
      </c>
      <c r="C893" s="132">
        <v>125</v>
      </c>
      <c r="D893" s="133">
        <v>61.88</v>
      </c>
      <c r="E893" s="134">
        <v>7735</v>
      </c>
      <c r="F893" s="135" t="s">
        <v>24</v>
      </c>
    </row>
    <row r="894" spans="1:6">
      <c r="A894" s="130">
        <v>43922</v>
      </c>
      <c r="B894" s="131">
        <v>0.37920138888888894</v>
      </c>
      <c r="C894" s="132">
        <v>20</v>
      </c>
      <c r="D894" s="133">
        <v>61.88</v>
      </c>
      <c r="E894" s="134">
        <v>1237.6000000000001</v>
      </c>
      <c r="F894" s="135" t="s">
        <v>24</v>
      </c>
    </row>
    <row r="895" spans="1:6">
      <c r="A895" s="130">
        <v>43922</v>
      </c>
      <c r="B895" s="131">
        <v>0.3790162037037037</v>
      </c>
      <c r="C895" s="132">
        <v>500</v>
      </c>
      <c r="D895" s="133">
        <v>62</v>
      </c>
      <c r="E895" s="134">
        <v>31000</v>
      </c>
      <c r="F895" s="135" t="s">
        <v>24</v>
      </c>
    </row>
    <row r="896" spans="1:6">
      <c r="A896" s="44"/>
      <c r="B896" s="77"/>
      <c r="C896" s="78"/>
      <c r="D896" s="79"/>
      <c r="E896" s="80"/>
      <c r="F896" s="78"/>
    </row>
    <row r="897" spans="1:6">
      <c r="A897" s="44"/>
      <c r="B897" s="77"/>
      <c r="C897" s="78"/>
      <c r="D897" s="79"/>
      <c r="E897" s="80"/>
      <c r="F897" s="78"/>
    </row>
    <row r="898" spans="1:6">
      <c r="A898" s="44"/>
      <c r="B898" s="77"/>
      <c r="C898" s="78"/>
      <c r="D898" s="79"/>
      <c r="E898" s="80"/>
      <c r="F898" s="78"/>
    </row>
    <row r="899" spans="1:6">
      <c r="A899" s="44"/>
      <c r="B899" s="77"/>
      <c r="C899" s="78"/>
      <c r="D899" s="79"/>
      <c r="E899" s="80"/>
      <c r="F899" s="78"/>
    </row>
    <row r="900" spans="1:6">
      <c r="A900" s="44"/>
      <c r="B900" s="77"/>
      <c r="C900" s="78"/>
      <c r="D900" s="79"/>
      <c r="E900" s="80"/>
      <c r="F900" s="78"/>
    </row>
    <row r="901" spans="1:6">
      <c r="A901" s="44"/>
      <c r="B901" s="77"/>
      <c r="C901" s="78"/>
      <c r="D901" s="79"/>
      <c r="E901" s="80"/>
      <c r="F901" s="78"/>
    </row>
    <row r="902" spans="1:6">
      <c r="A902" s="44"/>
      <c r="B902" s="77"/>
      <c r="C902" s="78"/>
      <c r="D902" s="79"/>
      <c r="E902" s="80"/>
      <c r="F902" s="78"/>
    </row>
    <row r="903" spans="1:6">
      <c r="A903" s="44"/>
      <c r="B903" s="77"/>
      <c r="C903" s="78"/>
      <c r="D903" s="79"/>
      <c r="E903" s="80"/>
      <c r="F903" s="78"/>
    </row>
    <row r="904" spans="1:6">
      <c r="A904" s="44"/>
      <c r="B904" s="77"/>
      <c r="C904" s="78"/>
      <c r="D904" s="79"/>
      <c r="E904" s="80"/>
      <c r="F904" s="78"/>
    </row>
    <row r="905" spans="1:6">
      <c r="A905" s="44"/>
      <c r="B905" s="77"/>
      <c r="C905" s="78"/>
      <c r="D905" s="79"/>
      <c r="E905" s="80"/>
      <c r="F905" s="78"/>
    </row>
    <row r="906" spans="1:6">
      <c r="A906" s="44"/>
      <c r="B906" s="77"/>
      <c r="C906" s="78"/>
      <c r="D906" s="79"/>
      <c r="E906" s="80"/>
      <c r="F906" s="78"/>
    </row>
    <row r="907" spans="1:6">
      <c r="A907" s="44"/>
      <c r="B907" s="77"/>
      <c r="C907" s="78"/>
      <c r="D907" s="79"/>
      <c r="E907" s="80"/>
      <c r="F907" s="78"/>
    </row>
    <row r="908" spans="1:6">
      <c r="A908" s="44"/>
      <c r="B908" s="77"/>
      <c r="C908" s="78"/>
      <c r="D908" s="79"/>
      <c r="E908" s="80"/>
      <c r="F908" s="78"/>
    </row>
    <row r="909" spans="1:6">
      <c r="A909" s="44"/>
      <c r="B909" s="77"/>
      <c r="C909" s="78"/>
      <c r="D909" s="79"/>
      <c r="E909" s="80"/>
      <c r="F909" s="78"/>
    </row>
    <row r="910" spans="1:6">
      <c r="A910" s="44"/>
      <c r="B910" s="77"/>
      <c r="C910" s="78"/>
      <c r="D910" s="79"/>
      <c r="E910" s="80"/>
      <c r="F910" s="78"/>
    </row>
    <row r="911" spans="1:6">
      <c r="A911" s="44"/>
      <c r="B911" s="77"/>
      <c r="C911" s="78"/>
      <c r="D911" s="79"/>
      <c r="E911" s="80"/>
      <c r="F911" s="78"/>
    </row>
    <row r="912" spans="1:6">
      <c r="A912" s="44"/>
      <c r="B912" s="77"/>
      <c r="C912" s="78"/>
      <c r="D912" s="79"/>
      <c r="E912" s="80"/>
      <c r="F912" s="78"/>
    </row>
    <row r="913" spans="1:6">
      <c r="A913" s="44"/>
      <c r="B913" s="77"/>
      <c r="C913" s="78"/>
      <c r="D913" s="79"/>
      <c r="E913" s="80"/>
      <c r="F913" s="78"/>
    </row>
    <row r="914" spans="1:6">
      <c r="A914" s="44"/>
      <c r="B914" s="77"/>
      <c r="C914" s="78"/>
      <c r="D914" s="79"/>
      <c r="E914" s="80"/>
      <c r="F914" s="78"/>
    </row>
    <row r="915" spans="1:6">
      <c r="A915" s="44"/>
      <c r="B915" s="77"/>
      <c r="C915" s="78"/>
      <c r="D915" s="79"/>
      <c r="E915" s="80"/>
      <c r="F915" s="78"/>
    </row>
    <row r="916" spans="1:6">
      <c r="A916" s="44"/>
      <c r="B916" s="77"/>
      <c r="C916" s="78"/>
      <c r="D916" s="79"/>
      <c r="E916" s="80"/>
      <c r="F916" s="78"/>
    </row>
    <row r="917" spans="1:6">
      <c r="A917" s="44"/>
      <c r="B917" s="77"/>
      <c r="C917" s="78"/>
      <c r="D917" s="79"/>
      <c r="E917" s="80"/>
      <c r="F917" s="78"/>
    </row>
    <row r="918" spans="1:6">
      <c r="A918" s="44"/>
      <c r="B918" s="77"/>
      <c r="C918" s="78"/>
      <c r="D918" s="79"/>
      <c r="E918" s="80"/>
      <c r="F918" s="78"/>
    </row>
    <row r="919" spans="1:6">
      <c r="A919" s="44"/>
      <c r="B919" s="77"/>
      <c r="C919" s="78"/>
      <c r="D919" s="79"/>
      <c r="E919" s="80"/>
      <c r="F919" s="78"/>
    </row>
    <row r="920" spans="1:6">
      <c r="A920" s="44"/>
      <c r="B920" s="77"/>
      <c r="C920" s="78"/>
      <c r="D920" s="79"/>
      <c r="E920" s="80"/>
      <c r="F920" s="78"/>
    </row>
    <row r="921" spans="1:6">
      <c r="A921" s="44"/>
      <c r="B921" s="77"/>
      <c r="C921" s="78"/>
      <c r="D921" s="79"/>
      <c r="E921" s="80"/>
      <c r="F921" s="78"/>
    </row>
    <row r="922" spans="1:6">
      <c r="A922" s="44"/>
      <c r="B922" s="77"/>
      <c r="C922" s="78"/>
      <c r="D922" s="79"/>
      <c r="E922" s="80"/>
      <c r="F922" s="78"/>
    </row>
    <row r="923" spans="1:6">
      <c r="A923" s="44"/>
      <c r="B923" s="77"/>
      <c r="C923" s="78"/>
      <c r="D923" s="79"/>
      <c r="E923" s="80"/>
      <c r="F923" s="78"/>
    </row>
    <row r="924" spans="1:6">
      <c r="A924" s="44"/>
      <c r="B924" s="77"/>
      <c r="C924" s="78"/>
      <c r="D924" s="79"/>
      <c r="E924" s="80"/>
      <c r="F924" s="78"/>
    </row>
    <row r="925" spans="1:6">
      <c r="A925" s="44"/>
      <c r="B925" s="77"/>
      <c r="C925" s="78"/>
      <c r="D925" s="79"/>
      <c r="E925" s="80"/>
      <c r="F925" s="78"/>
    </row>
    <row r="926" spans="1:6">
      <c r="A926" s="44"/>
      <c r="B926" s="77"/>
      <c r="C926" s="78"/>
      <c r="D926" s="79"/>
      <c r="E926" s="80"/>
      <c r="F926" s="78"/>
    </row>
    <row r="927" spans="1:6">
      <c r="A927" s="44"/>
      <c r="B927" s="77"/>
      <c r="C927" s="78"/>
      <c r="D927" s="79"/>
      <c r="E927" s="80"/>
      <c r="F927" s="78"/>
    </row>
    <row r="928" spans="1:6">
      <c r="A928" s="44"/>
      <c r="B928" s="77"/>
      <c r="C928" s="78"/>
      <c r="D928" s="79"/>
      <c r="E928" s="80"/>
      <c r="F928" s="78"/>
    </row>
    <row r="929" spans="1:6">
      <c r="A929" s="44"/>
      <c r="B929" s="77"/>
      <c r="C929" s="78"/>
      <c r="D929" s="79"/>
      <c r="E929" s="80"/>
      <c r="F929" s="78"/>
    </row>
    <row r="930" spans="1:6">
      <c r="A930" s="44"/>
      <c r="B930" s="77"/>
      <c r="C930" s="78"/>
      <c r="D930" s="79"/>
      <c r="E930" s="80"/>
      <c r="F930" s="78"/>
    </row>
    <row r="931" spans="1:6">
      <c r="A931" s="44"/>
      <c r="B931" s="77"/>
      <c r="C931" s="78"/>
      <c r="D931" s="79"/>
      <c r="E931" s="80"/>
      <c r="F931" s="78"/>
    </row>
    <row r="932" spans="1:6">
      <c r="A932" s="44"/>
      <c r="B932" s="77"/>
      <c r="C932" s="78"/>
      <c r="D932" s="79"/>
      <c r="E932" s="80"/>
      <c r="F932" s="78"/>
    </row>
    <row r="933" spans="1:6">
      <c r="A933" s="44"/>
      <c r="B933" s="77"/>
      <c r="C933" s="78"/>
      <c r="D933" s="79"/>
      <c r="E933" s="80"/>
      <c r="F933" s="78"/>
    </row>
    <row r="934" spans="1:6">
      <c r="A934" s="44"/>
      <c r="B934" s="77"/>
      <c r="C934" s="78"/>
      <c r="D934" s="79"/>
      <c r="E934" s="80"/>
      <c r="F934" s="78"/>
    </row>
    <row r="935" spans="1:6">
      <c r="A935" s="44"/>
      <c r="B935" s="77"/>
      <c r="C935" s="78"/>
      <c r="D935" s="79"/>
      <c r="E935" s="80"/>
      <c r="F935" s="78"/>
    </row>
    <row r="936" spans="1:6">
      <c r="A936" s="44"/>
      <c r="B936" s="77"/>
      <c r="C936" s="78"/>
      <c r="D936" s="79"/>
      <c r="E936" s="80"/>
      <c r="F936" s="78"/>
    </row>
    <row r="937" spans="1:6">
      <c r="A937" s="44"/>
      <c r="B937" s="77"/>
      <c r="C937" s="78"/>
      <c r="D937" s="79"/>
      <c r="E937" s="80"/>
      <c r="F937" s="78"/>
    </row>
    <row r="938" spans="1:6">
      <c r="A938" s="44"/>
      <c r="B938" s="77"/>
      <c r="C938" s="78"/>
      <c r="D938" s="79"/>
      <c r="E938" s="80"/>
      <c r="F938" s="78"/>
    </row>
    <row r="939" spans="1:6">
      <c r="A939" s="44"/>
      <c r="B939" s="77"/>
      <c r="C939" s="78"/>
      <c r="D939" s="79"/>
      <c r="E939" s="80"/>
      <c r="F939" s="78"/>
    </row>
    <row r="940" spans="1:6">
      <c r="A940" s="44"/>
      <c r="B940" s="77"/>
      <c r="C940" s="78"/>
      <c r="D940" s="79"/>
      <c r="E940" s="80"/>
      <c r="F940" s="78"/>
    </row>
    <row r="941" spans="1:6">
      <c r="A941" s="44"/>
      <c r="B941" s="77"/>
      <c r="C941" s="78"/>
      <c r="D941" s="79"/>
      <c r="E941" s="80"/>
      <c r="F941" s="78"/>
    </row>
    <row r="942" spans="1:6">
      <c r="A942" s="44"/>
      <c r="B942" s="77"/>
      <c r="C942" s="78"/>
      <c r="D942" s="79"/>
      <c r="E942" s="80"/>
      <c r="F942" s="78"/>
    </row>
    <row r="943" spans="1:6">
      <c r="A943" s="44"/>
      <c r="B943" s="77"/>
      <c r="C943" s="78"/>
      <c r="D943" s="79"/>
      <c r="E943" s="80"/>
      <c r="F943" s="78"/>
    </row>
    <row r="944" spans="1:6">
      <c r="A944" s="44"/>
      <c r="B944" s="77"/>
      <c r="C944" s="78"/>
      <c r="D944" s="79"/>
      <c r="E944" s="80"/>
      <c r="F944" s="78"/>
    </row>
    <row r="945" spans="1:6">
      <c r="A945" s="44"/>
      <c r="B945" s="77"/>
      <c r="C945" s="78"/>
      <c r="D945" s="79"/>
      <c r="E945" s="80"/>
      <c r="F945" s="78"/>
    </row>
    <row r="946" spans="1:6">
      <c r="A946" s="44"/>
      <c r="B946" s="77"/>
      <c r="C946" s="78"/>
      <c r="D946" s="79"/>
      <c r="E946" s="80"/>
      <c r="F946" s="78"/>
    </row>
    <row r="947" spans="1:6">
      <c r="A947" s="44"/>
      <c r="B947" s="77"/>
      <c r="C947" s="78"/>
      <c r="D947" s="79"/>
      <c r="E947" s="80"/>
      <c r="F947" s="78"/>
    </row>
    <row r="948" spans="1:6">
      <c r="A948" s="44"/>
      <c r="B948" s="77"/>
      <c r="C948" s="78"/>
      <c r="D948" s="79"/>
      <c r="E948" s="80"/>
      <c r="F948" s="78"/>
    </row>
    <row r="949" spans="1:6">
      <c r="A949" s="44"/>
      <c r="B949" s="77"/>
      <c r="C949" s="78"/>
      <c r="D949" s="79"/>
      <c r="E949" s="80"/>
      <c r="F949" s="78"/>
    </row>
    <row r="950" spans="1:6">
      <c r="A950" s="44"/>
      <c r="B950" s="77"/>
      <c r="C950" s="78"/>
      <c r="D950" s="79"/>
      <c r="E950" s="80"/>
      <c r="F950" s="78"/>
    </row>
    <row r="951" spans="1:6">
      <c r="A951" s="44"/>
      <c r="B951" s="77"/>
      <c r="C951" s="78"/>
      <c r="D951" s="79"/>
      <c r="E951" s="80"/>
      <c r="F951" s="78"/>
    </row>
    <row r="952" spans="1:6">
      <c r="A952" s="44"/>
      <c r="B952" s="77"/>
      <c r="C952" s="78"/>
      <c r="D952" s="79"/>
      <c r="E952" s="80"/>
      <c r="F952" s="78"/>
    </row>
    <row r="953" spans="1:6">
      <c r="A953" s="44"/>
      <c r="B953" s="77"/>
      <c r="C953" s="78"/>
      <c r="D953" s="79"/>
      <c r="E953" s="80"/>
      <c r="F953" s="78"/>
    </row>
    <row r="954" spans="1:6">
      <c r="A954" s="44"/>
      <c r="B954" s="77"/>
      <c r="C954" s="78"/>
      <c r="D954" s="79"/>
      <c r="E954" s="80"/>
      <c r="F954" s="78"/>
    </row>
    <row r="955" spans="1:6">
      <c r="A955" s="44"/>
      <c r="B955" s="77"/>
      <c r="C955" s="78"/>
      <c r="D955" s="79"/>
      <c r="E955" s="80"/>
      <c r="F955" s="78"/>
    </row>
    <row r="956" spans="1:6">
      <c r="A956" s="44"/>
      <c r="B956" s="77"/>
      <c r="C956" s="78"/>
      <c r="D956" s="79"/>
      <c r="E956" s="80"/>
      <c r="F956" s="78"/>
    </row>
    <row r="957" spans="1:6">
      <c r="A957" s="44"/>
      <c r="B957" s="77"/>
      <c r="C957" s="78"/>
      <c r="D957" s="79"/>
      <c r="E957" s="80"/>
      <c r="F957" s="78"/>
    </row>
    <row r="958" spans="1:6">
      <c r="A958" s="44"/>
      <c r="B958" s="77"/>
      <c r="C958" s="78"/>
      <c r="D958" s="79"/>
      <c r="E958" s="80"/>
      <c r="F958" s="78"/>
    </row>
    <row r="959" spans="1:6">
      <c r="A959" s="44"/>
      <c r="B959" s="77"/>
      <c r="C959" s="78"/>
      <c r="D959" s="79"/>
      <c r="E959" s="80"/>
      <c r="F959" s="78"/>
    </row>
    <row r="960" spans="1:6">
      <c r="A960" s="44"/>
      <c r="B960" s="77"/>
      <c r="C960" s="78"/>
      <c r="D960" s="79"/>
      <c r="E960" s="80"/>
      <c r="F960" s="78"/>
    </row>
    <row r="961" spans="1:6">
      <c r="A961" s="44"/>
      <c r="B961" s="77"/>
      <c r="C961" s="78"/>
      <c r="D961" s="79"/>
      <c r="E961" s="80"/>
      <c r="F961" s="78"/>
    </row>
    <row r="962" spans="1:6">
      <c r="A962" s="44"/>
      <c r="B962" s="77"/>
      <c r="C962" s="78"/>
      <c r="D962" s="79"/>
      <c r="E962" s="80"/>
      <c r="F962" s="78"/>
    </row>
    <row r="963" spans="1:6">
      <c r="A963" s="44"/>
      <c r="B963" s="77"/>
      <c r="C963" s="78"/>
      <c r="D963" s="79"/>
      <c r="E963" s="80"/>
      <c r="F963" s="78"/>
    </row>
    <row r="964" spans="1:6">
      <c r="A964" s="44"/>
      <c r="B964" s="77"/>
      <c r="C964" s="78"/>
      <c r="D964" s="79"/>
      <c r="E964" s="80"/>
      <c r="F964" s="78"/>
    </row>
    <row r="965" spans="1:6">
      <c r="A965" s="44"/>
      <c r="B965" s="77"/>
      <c r="C965" s="78"/>
      <c r="D965" s="79"/>
      <c r="E965" s="80"/>
      <c r="F965" s="78"/>
    </row>
    <row r="966" spans="1:6">
      <c r="A966" s="44"/>
      <c r="B966" s="77"/>
      <c r="C966" s="78"/>
      <c r="D966" s="79"/>
      <c r="E966" s="80"/>
      <c r="F966" s="78"/>
    </row>
    <row r="967" spans="1:6">
      <c r="A967" s="44"/>
      <c r="B967" s="77"/>
      <c r="C967" s="78"/>
      <c r="D967" s="79"/>
      <c r="E967" s="80"/>
      <c r="F967" s="78"/>
    </row>
    <row r="968" spans="1:6">
      <c r="A968" s="44"/>
      <c r="B968" s="77"/>
      <c r="C968" s="78"/>
      <c r="D968" s="79"/>
      <c r="E968" s="80"/>
      <c r="F968" s="78"/>
    </row>
    <row r="969" spans="1:6">
      <c r="A969" s="44"/>
      <c r="B969" s="77"/>
      <c r="C969" s="78"/>
      <c r="D969" s="79"/>
      <c r="E969" s="80"/>
      <c r="F969" s="78"/>
    </row>
    <row r="970" spans="1:6">
      <c r="A970" s="44"/>
      <c r="B970" s="77"/>
      <c r="C970" s="78"/>
      <c r="D970" s="79"/>
      <c r="E970" s="80"/>
      <c r="F970" s="78"/>
    </row>
    <row r="971" spans="1:6">
      <c r="A971" s="44"/>
      <c r="B971" s="77"/>
      <c r="C971" s="78"/>
      <c r="D971" s="79"/>
      <c r="E971" s="80"/>
      <c r="F971" s="78"/>
    </row>
    <row r="972" spans="1:6">
      <c r="A972" s="44"/>
      <c r="B972" s="77"/>
      <c r="C972" s="78"/>
      <c r="D972" s="79"/>
      <c r="E972" s="80"/>
      <c r="F972" s="78"/>
    </row>
    <row r="973" spans="1:6">
      <c r="A973" s="44"/>
      <c r="B973" s="77"/>
      <c r="C973" s="78"/>
      <c r="D973" s="79"/>
      <c r="E973" s="80"/>
      <c r="F973" s="78"/>
    </row>
    <row r="974" spans="1:6">
      <c r="A974" s="44"/>
      <c r="B974" s="77"/>
      <c r="C974" s="78"/>
      <c r="D974" s="79"/>
      <c r="E974" s="80"/>
      <c r="F974" s="78"/>
    </row>
    <row r="975" spans="1:6">
      <c r="A975" s="44"/>
      <c r="B975" s="77"/>
      <c r="C975" s="78"/>
      <c r="D975" s="79"/>
      <c r="E975" s="80"/>
      <c r="F975" s="78"/>
    </row>
    <row r="976" spans="1:6">
      <c r="A976" s="44"/>
      <c r="B976" s="77"/>
      <c r="C976" s="78"/>
      <c r="D976" s="79"/>
      <c r="E976" s="80"/>
      <c r="F976" s="78"/>
    </row>
    <row r="977" spans="1:6">
      <c r="A977" s="44"/>
      <c r="B977" s="77"/>
      <c r="C977" s="78"/>
      <c r="D977" s="79"/>
      <c r="E977" s="80"/>
      <c r="F977" s="78"/>
    </row>
    <row r="978" spans="1:6">
      <c r="A978" s="44"/>
      <c r="B978" s="77"/>
      <c r="C978" s="78"/>
      <c r="D978" s="79"/>
      <c r="E978" s="80"/>
      <c r="F978" s="78"/>
    </row>
    <row r="979" spans="1:6">
      <c r="A979" s="44"/>
      <c r="B979" s="77"/>
      <c r="C979" s="78"/>
      <c r="D979" s="79"/>
      <c r="E979" s="80"/>
      <c r="F979" s="78"/>
    </row>
    <row r="980" spans="1:6">
      <c r="A980" s="44"/>
      <c r="B980" s="77"/>
      <c r="C980" s="78"/>
      <c r="D980" s="79"/>
      <c r="E980" s="80"/>
      <c r="F980" s="78"/>
    </row>
    <row r="981" spans="1:6">
      <c r="A981" s="44"/>
      <c r="B981" s="77"/>
      <c r="C981" s="78"/>
      <c r="D981" s="79"/>
      <c r="E981" s="80"/>
      <c r="F981" s="78"/>
    </row>
    <row r="982" spans="1:6">
      <c r="A982" s="44"/>
      <c r="B982" s="77"/>
      <c r="C982" s="78"/>
      <c r="D982" s="79"/>
      <c r="E982" s="80"/>
      <c r="F982" s="78"/>
    </row>
    <row r="983" spans="1:6">
      <c r="A983" s="44"/>
      <c r="B983" s="77"/>
      <c r="C983" s="78"/>
      <c r="D983" s="79"/>
      <c r="E983" s="80"/>
      <c r="F983" s="78"/>
    </row>
    <row r="984" spans="1:6">
      <c r="A984" s="44"/>
      <c r="B984" s="77"/>
      <c r="C984" s="78"/>
      <c r="D984" s="79"/>
      <c r="E984" s="80"/>
      <c r="F984" s="78"/>
    </row>
    <row r="985" spans="1:6">
      <c r="A985" s="44"/>
      <c r="B985" s="77"/>
      <c r="C985" s="78"/>
      <c r="D985" s="79"/>
      <c r="E985" s="80"/>
      <c r="F985" s="78"/>
    </row>
    <row r="986" spans="1:6">
      <c r="A986" s="44"/>
      <c r="B986" s="77"/>
      <c r="C986" s="78"/>
      <c r="D986" s="79"/>
      <c r="E986" s="80"/>
      <c r="F986" s="78"/>
    </row>
    <row r="987" spans="1:6">
      <c r="A987" s="44"/>
      <c r="B987" s="77"/>
      <c r="C987" s="78"/>
      <c r="D987" s="79"/>
      <c r="E987" s="80"/>
      <c r="F987" s="78"/>
    </row>
    <row r="988" spans="1:6">
      <c r="A988" s="44"/>
      <c r="B988" s="77"/>
      <c r="C988" s="78"/>
      <c r="D988" s="79"/>
      <c r="E988" s="80"/>
      <c r="F988" s="78"/>
    </row>
    <row r="989" spans="1:6">
      <c r="A989" s="44"/>
      <c r="B989" s="77"/>
      <c r="C989" s="78"/>
      <c r="D989" s="79"/>
      <c r="E989" s="80"/>
      <c r="F989" s="78"/>
    </row>
    <row r="990" spans="1:6">
      <c r="A990" s="44"/>
      <c r="B990" s="77"/>
      <c r="C990" s="78"/>
      <c r="D990" s="79"/>
      <c r="E990" s="80"/>
      <c r="F990" s="78"/>
    </row>
    <row r="991" spans="1:6">
      <c r="A991" s="44"/>
      <c r="B991" s="77"/>
      <c r="C991" s="78"/>
      <c r="D991" s="79"/>
      <c r="E991" s="80"/>
      <c r="F991" s="78"/>
    </row>
    <row r="992" spans="1:6">
      <c r="A992" s="44"/>
      <c r="B992" s="77"/>
      <c r="C992" s="78"/>
      <c r="D992" s="79"/>
      <c r="E992" s="80"/>
      <c r="F992" s="78"/>
    </row>
    <row r="993" spans="1:6">
      <c r="A993" s="44"/>
      <c r="B993" s="77"/>
      <c r="C993" s="78"/>
      <c r="D993" s="79"/>
      <c r="E993" s="80"/>
      <c r="F993" s="78"/>
    </row>
    <row r="994" spans="1:6">
      <c r="A994" s="44"/>
      <c r="B994" s="77"/>
      <c r="C994" s="78"/>
      <c r="D994" s="79"/>
      <c r="E994" s="80"/>
      <c r="F994" s="78"/>
    </row>
    <row r="995" spans="1:6">
      <c r="A995" s="44"/>
      <c r="B995" s="77"/>
      <c r="C995" s="78"/>
      <c r="D995" s="79"/>
      <c r="E995" s="80"/>
      <c r="F995" s="78"/>
    </row>
    <row r="996" spans="1:6">
      <c r="A996" s="44"/>
      <c r="B996" s="77"/>
      <c r="C996" s="78"/>
      <c r="D996" s="79"/>
      <c r="E996" s="80"/>
      <c r="F996" s="78"/>
    </row>
    <row r="997" spans="1:6">
      <c r="A997" s="44"/>
      <c r="B997" s="77"/>
      <c r="C997" s="78"/>
      <c r="D997" s="79"/>
      <c r="E997" s="80"/>
      <c r="F997" s="78"/>
    </row>
    <row r="998" spans="1:6">
      <c r="A998" s="44"/>
      <c r="B998" s="77"/>
      <c r="C998" s="78"/>
      <c r="D998" s="79"/>
      <c r="E998" s="80"/>
      <c r="F998" s="78"/>
    </row>
    <row r="999" spans="1:6">
      <c r="A999" s="44"/>
      <c r="B999" s="77"/>
      <c r="C999" s="78"/>
      <c r="D999" s="79"/>
      <c r="E999" s="80"/>
      <c r="F999" s="78"/>
    </row>
    <row r="1000" spans="1:6">
      <c r="A1000" s="44"/>
      <c r="B1000" s="77"/>
      <c r="C1000" s="78"/>
      <c r="D1000" s="79"/>
      <c r="E1000" s="80"/>
      <c r="F1000" s="78"/>
    </row>
    <row r="1001" spans="1:6">
      <c r="A1001" s="44"/>
      <c r="B1001" s="77"/>
      <c r="C1001" s="78"/>
      <c r="D1001" s="79"/>
      <c r="E1001" s="80"/>
      <c r="F1001" s="78"/>
    </row>
    <row r="1002" spans="1:6">
      <c r="A1002" s="44"/>
      <c r="B1002" s="77"/>
      <c r="C1002" s="78"/>
      <c r="D1002" s="79"/>
      <c r="E1002" s="80"/>
      <c r="F1002" s="78"/>
    </row>
    <row r="1003" spans="1:6">
      <c r="A1003" s="44"/>
      <c r="B1003" s="77"/>
      <c r="C1003" s="78"/>
      <c r="D1003" s="79"/>
      <c r="E1003" s="80"/>
      <c r="F1003" s="78"/>
    </row>
    <row r="1004" spans="1:6">
      <c r="A1004" s="44"/>
      <c r="B1004" s="77"/>
      <c r="C1004" s="78"/>
      <c r="D1004" s="79"/>
      <c r="E1004" s="80"/>
      <c r="F1004" s="78"/>
    </row>
    <row r="1005" spans="1:6">
      <c r="A1005" s="44"/>
      <c r="B1005" s="77"/>
      <c r="C1005" s="78"/>
      <c r="D1005" s="79"/>
      <c r="E1005" s="80"/>
      <c r="F1005" s="78"/>
    </row>
    <row r="1006" spans="1:6">
      <c r="A1006" s="44"/>
      <c r="B1006" s="77"/>
      <c r="C1006" s="78"/>
      <c r="D1006" s="79"/>
      <c r="E1006" s="80"/>
      <c r="F1006" s="78"/>
    </row>
    <row r="1007" spans="1:6">
      <c r="A1007" s="44"/>
      <c r="B1007" s="77"/>
      <c r="C1007" s="78"/>
      <c r="D1007" s="79"/>
      <c r="E1007" s="80"/>
      <c r="F1007" s="78"/>
    </row>
    <row r="1008" spans="1:6">
      <c r="A1008" s="44"/>
      <c r="B1008" s="77"/>
      <c r="C1008" s="78"/>
      <c r="D1008" s="79"/>
      <c r="E1008" s="80"/>
      <c r="F1008" s="78"/>
    </row>
    <row r="1009" spans="1:6">
      <c r="A1009" s="44"/>
      <c r="B1009" s="77"/>
      <c r="C1009" s="78"/>
      <c r="D1009" s="79"/>
      <c r="E1009" s="80"/>
      <c r="F1009" s="78"/>
    </row>
    <row r="1010" spans="1:6">
      <c r="A1010" s="44"/>
      <c r="B1010" s="77"/>
      <c r="C1010" s="78"/>
      <c r="D1010" s="79"/>
      <c r="E1010" s="80"/>
      <c r="F1010" s="78"/>
    </row>
    <row r="1011" spans="1:6">
      <c r="A1011" s="44"/>
      <c r="B1011" s="77"/>
      <c r="C1011" s="78"/>
      <c r="D1011" s="79"/>
      <c r="E1011" s="80"/>
      <c r="F1011" s="78"/>
    </row>
    <row r="1012" spans="1:6">
      <c r="A1012" s="44"/>
      <c r="B1012" s="77"/>
      <c r="C1012" s="78"/>
      <c r="D1012" s="79"/>
      <c r="E1012" s="80"/>
      <c r="F1012" s="78"/>
    </row>
    <row r="1013" spans="1:6">
      <c r="A1013" s="44"/>
      <c r="B1013" s="77"/>
      <c r="C1013" s="78"/>
      <c r="D1013" s="79"/>
      <c r="E1013" s="80"/>
      <c r="F1013" s="78"/>
    </row>
    <row r="1014" spans="1:6">
      <c r="A1014" s="44"/>
      <c r="B1014" s="77"/>
      <c r="C1014" s="78"/>
      <c r="D1014" s="79"/>
      <c r="E1014" s="80"/>
      <c r="F1014" s="78"/>
    </row>
    <row r="1015" spans="1:6">
      <c r="A1015" s="44"/>
      <c r="B1015" s="77"/>
      <c r="C1015" s="78"/>
      <c r="D1015" s="79"/>
      <c r="E1015" s="80"/>
      <c r="F1015" s="78"/>
    </row>
    <row r="1016" spans="1:6">
      <c r="A1016" s="44"/>
      <c r="B1016" s="77"/>
      <c r="C1016" s="78"/>
      <c r="D1016" s="79"/>
      <c r="E1016" s="80"/>
      <c r="F1016" s="78"/>
    </row>
    <row r="1017" spans="1:6">
      <c r="A1017" s="44"/>
      <c r="B1017" s="77"/>
      <c r="C1017" s="78"/>
      <c r="D1017" s="79"/>
      <c r="E1017" s="80"/>
      <c r="F1017" s="78"/>
    </row>
    <row r="1018" spans="1:6">
      <c r="A1018" s="44"/>
      <c r="B1018" s="77"/>
      <c r="C1018" s="78"/>
      <c r="D1018" s="79"/>
      <c r="E1018" s="80"/>
      <c r="F1018" s="78"/>
    </row>
    <row r="1019" spans="1:6">
      <c r="A1019" s="44"/>
      <c r="B1019" s="77"/>
      <c r="C1019" s="78"/>
      <c r="D1019" s="79"/>
      <c r="E1019" s="80"/>
      <c r="F1019" s="78"/>
    </row>
    <row r="1020" spans="1:6">
      <c r="A1020" s="44"/>
      <c r="B1020" s="77"/>
      <c r="C1020" s="78"/>
      <c r="D1020" s="79"/>
      <c r="E1020" s="80"/>
      <c r="F1020" s="78"/>
    </row>
    <row r="1021" spans="1:6">
      <c r="A1021" s="44"/>
      <c r="B1021" s="77"/>
      <c r="C1021" s="78"/>
      <c r="D1021" s="79"/>
      <c r="E1021" s="80"/>
      <c r="F1021" s="78"/>
    </row>
    <row r="1022" spans="1:6">
      <c r="A1022" s="44"/>
      <c r="B1022" s="77"/>
      <c r="C1022" s="78"/>
      <c r="D1022" s="79"/>
      <c r="E1022" s="80"/>
      <c r="F1022" s="78"/>
    </row>
    <row r="1023" spans="1:6">
      <c r="A1023" s="44"/>
      <c r="B1023" s="77"/>
      <c r="C1023" s="78"/>
      <c r="D1023" s="79"/>
      <c r="E1023" s="80"/>
      <c r="F1023" s="78"/>
    </row>
    <row r="1024" spans="1:6">
      <c r="A1024" s="44"/>
      <c r="B1024" s="77"/>
      <c r="C1024" s="78"/>
      <c r="D1024" s="79"/>
      <c r="E1024" s="80"/>
      <c r="F1024" s="78"/>
    </row>
    <row r="1025" spans="1:6">
      <c r="A1025" s="44"/>
      <c r="B1025" s="77"/>
      <c r="C1025" s="78"/>
      <c r="D1025" s="79"/>
      <c r="E1025" s="80"/>
      <c r="F1025" s="78"/>
    </row>
    <row r="1026" spans="1:6">
      <c r="A1026" s="44"/>
      <c r="B1026" s="77"/>
      <c r="C1026" s="78"/>
      <c r="D1026" s="79"/>
      <c r="E1026" s="80"/>
      <c r="F1026" s="78"/>
    </row>
    <row r="1027" spans="1:6">
      <c r="A1027" s="44"/>
      <c r="B1027" s="77"/>
      <c r="C1027" s="78"/>
      <c r="D1027" s="79"/>
      <c r="E1027" s="80"/>
      <c r="F1027" s="78"/>
    </row>
    <row r="1028" spans="1:6">
      <c r="A1028" s="44"/>
      <c r="B1028" s="77"/>
      <c r="C1028" s="78"/>
      <c r="D1028" s="79"/>
      <c r="E1028" s="80"/>
      <c r="F1028" s="78"/>
    </row>
    <row r="1029" spans="1:6">
      <c r="A1029" s="44"/>
      <c r="B1029" s="77"/>
      <c r="C1029" s="78"/>
      <c r="D1029" s="79"/>
      <c r="E1029" s="80"/>
      <c r="F1029" s="78"/>
    </row>
    <row r="1030" spans="1:6">
      <c r="A1030" s="44"/>
      <c r="B1030" s="77"/>
      <c r="C1030" s="78"/>
      <c r="D1030" s="79"/>
      <c r="E1030" s="80"/>
      <c r="F1030" s="78"/>
    </row>
    <row r="1031" spans="1:6">
      <c r="A1031" s="44"/>
      <c r="B1031" s="77"/>
      <c r="C1031" s="78"/>
      <c r="D1031" s="79"/>
      <c r="E1031" s="80"/>
      <c r="F1031" s="78"/>
    </row>
    <row r="1032" spans="1:6">
      <c r="A1032" s="44"/>
      <c r="B1032" s="77"/>
      <c r="C1032" s="78"/>
      <c r="D1032" s="79"/>
      <c r="E1032" s="80"/>
      <c r="F1032" s="78"/>
    </row>
    <row r="1033" spans="1:6">
      <c r="A1033" s="44"/>
      <c r="B1033" s="77"/>
      <c r="C1033" s="78"/>
      <c r="D1033" s="79"/>
      <c r="E1033" s="80"/>
      <c r="F1033" s="78"/>
    </row>
    <row r="1034" spans="1:6">
      <c r="A1034" s="44"/>
      <c r="B1034" s="77"/>
      <c r="C1034" s="78"/>
      <c r="D1034" s="79"/>
      <c r="E1034" s="80"/>
      <c r="F1034" s="78"/>
    </row>
    <row r="1035" spans="1:6">
      <c r="A1035" s="44"/>
      <c r="B1035" s="77"/>
      <c r="C1035" s="78"/>
      <c r="D1035" s="79"/>
      <c r="E1035" s="80"/>
      <c r="F1035" s="78"/>
    </row>
    <row r="1036" spans="1:6">
      <c r="A1036" s="44"/>
      <c r="B1036" s="77"/>
      <c r="C1036" s="78"/>
      <c r="D1036" s="79"/>
      <c r="E1036" s="80"/>
      <c r="F1036" s="78"/>
    </row>
    <row r="1037" spans="1:6">
      <c r="A1037" s="44"/>
      <c r="B1037" s="77"/>
      <c r="C1037" s="78"/>
      <c r="D1037" s="79"/>
      <c r="E1037" s="80"/>
      <c r="F1037" s="78"/>
    </row>
    <row r="1038" spans="1:6">
      <c r="A1038" s="44"/>
      <c r="B1038" s="77"/>
      <c r="C1038" s="78"/>
      <c r="D1038" s="79"/>
      <c r="E1038" s="80"/>
      <c r="F1038" s="78"/>
    </row>
    <row r="1039" spans="1:6">
      <c r="A1039" s="44"/>
      <c r="B1039" s="77"/>
      <c r="C1039" s="78"/>
      <c r="D1039" s="79"/>
      <c r="E1039" s="80"/>
      <c r="F1039" s="78"/>
    </row>
    <row r="1040" spans="1:6">
      <c r="A1040" s="44"/>
      <c r="B1040" s="77"/>
      <c r="C1040" s="78"/>
      <c r="D1040" s="79"/>
      <c r="E1040" s="80"/>
      <c r="F1040" s="78"/>
    </row>
    <row r="1041" spans="1:6">
      <c r="A1041" s="44"/>
      <c r="B1041" s="77"/>
      <c r="C1041" s="78"/>
      <c r="D1041" s="79"/>
      <c r="E1041" s="80"/>
      <c r="F1041" s="78"/>
    </row>
    <row r="1042" spans="1:6">
      <c r="A1042" s="44"/>
      <c r="B1042" s="77"/>
      <c r="C1042" s="78"/>
      <c r="D1042" s="79"/>
      <c r="E1042" s="80"/>
      <c r="F1042" s="78"/>
    </row>
    <row r="1043" spans="1:6">
      <c r="A1043" s="44"/>
      <c r="B1043" s="77"/>
      <c r="C1043" s="78"/>
      <c r="D1043" s="79"/>
      <c r="E1043" s="80"/>
      <c r="F1043" s="78"/>
    </row>
    <row r="1044" spans="1:6">
      <c r="A1044" s="44"/>
      <c r="B1044" s="77"/>
      <c r="C1044" s="78"/>
      <c r="D1044" s="79"/>
      <c r="E1044" s="80"/>
      <c r="F1044" s="78"/>
    </row>
    <row r="1045" spans="1:6">
      <c r="A1045" s="44"/>
      <c r="B1045" s="77"/>
      <c r="C1045" s="78"/>
      <c r="D1045" s="79"/>
      <c r="E1045" s="80"/>
      <c r="F1045" s="78"/>
    </row>
    <row r="1046" spans="1:6">
      <c r="A1046" s="44"/>
      <c r="B1046" s="77"/>
      <c r="C1046" s="78"/>
      <c r="D1046" s="79"/>
      <c r="E1046" s="80"/>
      <c r="F1046" s="78"/>
    </row>
    <row r="1047" spans="1:6">
      <c r="A1047" s="44"/>
      <c r="B1047" s="77"/>
      <c r="C1047" s="78"/>
      <c r="D1047" s="79"/>
      <c r="E1047" s="80"/>
      <c r="F1047" s="78"/>
    </row>
    <row r="1048" spans="1:6">
      <c r="A1048" s="44"/>
      <c r="B1048" s="77"/>
      <c r="C1048" s="78"/>
      <c r="D1048" s="79"/>
      <c r="E1048" s="80"/>
      <c r="F1048" s="78"/>
    </row>
    <row r="1049" spans="1:6">
      <c r="A1049" s="44"/>
      <c r="B1049" s="77"/>
      <c r="C1049" s="78"/>
      <c r="D1049" s="79"/>
      <c r="E1049" s="80"/>
      <c r="F1049" s="78"/>
    </row>
    <row r="1050" spans="1:6">
      <c r="A1050" s="44"/>
      <c r="B1050" s="77"/>
      <c r="C1050" s="78"/>
      <c r="D1050" s="79"/>
      <c r="E1050" s="80"/>
      <c r="F1050" s="78"/>
    </row>
    <row r="1051" spans="1:6">
      <c r="A1051" s="44"/>
      <c r="B1051" s="77"/>
      <c r="C1051" s="78"/>
      <c r="D1051" s="79"/>
      <c r="E1051" s="80"/>
      <c r="F1051" s="78"/>
    </row>
    <row r="1052" spans="1:6">
      <c r="A1052" s="44"/>
      <c r="B1052" s="77"/>
      <c r="C1052" s="78"/>
      <c r="D1052" s="79"/>
      <c r="E1052" s="80"/>
      <c r="F1052" s="78"/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83"/>
      <c r="B1066" s="84"/>
      <c r="C1066" s="85"/>
      <c r="D1066" s="86"/>
      <c r="E1066" s="87"/>
      <c r="F1066" s="85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5AC6F3-5503-4E67-B132-7B55A93EE15A}">
  <dimension ref="A1:G3121"/>
  <sheetViews>
    <sheetView showGridLines="0" zoomScaleNormal="100" workbookViewId="0"/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44">
        <v>43909</v>
      </c>
      <c r="B5" s="77">
        <v>0.39300925925925928</v>
      </c>
      <c r="C5" s="78">
        <v>500</v>
      </c>
      <c r="D5" s="79">
        <v>58.54</v>
      </c>
      <c r="E5" s="80">
        <v>29270</v>
      </c>
      <c r="F5" s="78" t="s">
        <v>24</v>
      </c>
    </row>
    <row r="6" spans="1:7">
      <c r="A6" s="44">
        <v>43909</v>
      </c>
      <c r="B6" s="77">
        <v>0.4085185185185185</v>
      </c>
      <c r="C6" s="78">
        <v>500</v>
      </c>
      <c r="D6" s="79">
        <v>58.88</v>
      </c>
      <c r="E6" s="80">
        <v>29440</v>
      </c>
      <c r="F6" s="78" t="s">
        <v>24</v>
      </c>
    </row>
    <row r="7" spans="1:7">
      <c r="A7" s="44">
        <v>43909</v>
      </c>
      <c r="B7" s="77">
        <v>0.41207175925925926</v>
      </c>
      <c r="C7" s="78">
        <v>124</v>
      </c>
      <c r="D7" s="79">
        <v>59.58</v>
      </c>
      <c r="E7" s="80">
        <v>7387.92</v>
      </c>
      <c r="F7" s="78" t="s">
        <v>24</v>
      </c>
    </row>
    <row r="8" spans="1:7">
      <c r="A8" s="44">
        <v>43909</v>
      </c>
      <c r="B8" s="77">
        <v>0.41207175925925926</v>
      </c>
      <c r="C8" s="78">
        <v>86</v>
      </c>
      <c r="D8" s="79">
        <v>59.58</v>
      </c>
      <c r="E8" s="80">
        <v>5123.88</v>
      </c>
      <c r="F8" s="78" t="s">
        <v>24</v>
      </c>
    </row>
    <row r="9" spans="1:7">
      <c r="A9" s="44">
        <v>43909</v>
      </c>
      <c r="B9" s="77">
        <v>0.41207175925925926</v>
      </c>
      <c r="C9" s="78">
        <v>47</v>
      </c>
      <c r="D9" s="79">
        <v>59.58</v>
      </c>
      <c r="E9" s="80">
        <v>2800.2599999999998</v>
      </c>
      <c r="F9" s="78" t="s">
        <v>24</v>
      </c>
    </row>
    <row r="10" spans="1:7">
      <c r="A10" s="44">
        <v>43909</v>
      </c>
      <c r="B10" s="77">
        <v>0.41207175925925926</v>
      </c>
      <c r="C10" s="78">
        <v>243</v>
      </c>
      <c r="D10" s="79">
        <v>59.58</v>
      </c>
      <c r="E10" s="80">
        <v>14477.939999999999</v>
      </c>
      <c r="F10" s="78" t="s">
        <v>24</v>
      </c>
    </row>
    <row r="11" spans="1:7">
      <c r="A11" s="44">
        <v>43909</v>
      </c>
      <c r="B11" s="77">
        <v>0.41766203703703703</v>
      </c>
      <c r="C11" s="78">
        <v>352</v>
      </c>
      <c r="D11" s="79">
        <v>60</v>
      </c>
      <c r="E11" s="80">
        <v>21120</v>
      </c>
      <c r="F11" s="78" t="s">
        <v>24</v>
      </c>
    </row>
    <row r="12" spans="1:7">
      <c r="A12" s="44">
        <v>43909</v>
      </c>
      <c r="B12" s="77">
        <v>0.41768518518518521</v>
      </c>
      <c r="C12" s="78">
        <v>92</v>
      </c>
      <c r="D12" s="79">
        <v>60</v>
      </c>
      <c r="E12" s="80">
        <v>5520</v>
      </c>
      <c r="F12" s="78" t="s">
        <v>24</v>
      </c>
    </row>
    <row r="13" spans="1:7">
      <c r="A13" s="44">
        <v>43909</v>
      </c>
      <c r="B13" s="77">
        <v>0.41768518518518521</v>
      </c>
      <c r="C13" s="78">
        <v>56</v>
      </c>
      <c r="D13" s="79">
        <v>60</v>
      </c>
      <c r="E13" s="80">
        <v>3360</v>
      </c>
      <c r="F13" s="78" t="s">
        <v>24</v>
      </c>
    </row>
    <row r="14" spans="1:7">
      <c r="A14" s="44">
        <v>43909</v>
      </c>
      <c r="B14" s="77">
        <v>0.41854166666666665</v>
      </c>
      <c r="C14" s="78">
        <v>380</v>
      </c>
      <c r="D14" s="79">
        <v>59.4</v>
      </c>
      <c r="E14" s="80">
        <v>22572</v>
      </c>
      <c r="F14" s="78" t="s">
        <v>24</v>
      </c>
    </row>
    <row r="15" spans="1:7">
      <c r="A15" s="44">
        <v>43909</v>
      </c>
      <c r="B15" s="77">
        <v>0.41854166666666665</v>
      </c>
      <c r="C15" s="78">
        <v>120</v>
      </c>
      <c r="D15" s="79">
        <v>59.4</v>
      </c>
      <c r="E15" s="80">
        <v>7128</v>
      </c>
      <c r="F15" s="78" t="s">
        <v>24</v>
      </c>
    </row>
    <row r="16" spans="1:7">
      <c r="A16" s="44">
        <v>43909</v>
      </c>
      <c r="B16" s="77">
        <v>0.42133101851851856</v>
      </c>
      <c r="C16" s="78">
        <v>70</v>
      </c>
      <c r="D16" s="79">
        <v>59.96</v>
      </c>
      <c r="E16" s="80">
        <v>4197.2</v>
      </c>
      <c r="F16" s="78" t="s">
        <v>24</v>
      </c>
    </row>
    <row r="17" spans="1:6">
      <c r="A17" s="44">
        <v>43909</v>
      </c>
      <c r="B17" s="77">
        <v>0.42133101851851856</v>
      </c>
      <c r="C17" s="78">
        <v>171</v>
      </c>
      <c r="D17" s="79">
        <v>59.96</v>
      </c>
      <c r="E17" s="80">
        <v>10253.16</v>
      </c>
      <c r="F17" s="78" t="s">
        <v>24</v>
      </c>
    </row>
    <row r="18" spans="1:6">
      <c r="A18" s="44">
        <v>43909</v>
      </c>
      <c r="B18" s="77">
        <v>0.42133101851851856</v>
      </c>
      <c r="C18" s="78">
        <v>49</v>
      </c>
      <c r="D18" s="79">
        <v>59.96</v>
      </c>
      <c r="E18" s="80">
        <v>2938.04</v>
      </c>
      <c r="F18" s="78" t="s">
        <v>24</v>
      </c>
    </row>
    <row r="19" spans="1:6">
      <c r="A19" s="44">
        <v>43909</v>
      </c>
      <c r="B19" s="77">
        <v>0.42813657407407407</v>
      </c>
      <c r="C19" s="78">
        <v>210</v>
      </c>
      <c r="D19" s="79">
        <v>60.32</v>
      </c>
      <c r="E19" s="80">
        <v>12667.2</v>
      </c>
      <c r="F19" s="78" t="s">
        <v>24</v>
      </c>
    </row>
    <row r="20" spans="1:6">
      <c r="A20" s="44">
        <v>43909</v>
      </c>
      <c r="B20" s="77">
        <v>0.42957175925925922</v>
      </c>
      <c r="C20" s="78">
        <v>125</v>
      </c>
      <c r="D20" s="79">
        <v>60.16</v>
      </c>
      <c r="E20" s="80">
        <v>7520</v>
      </c>
      <c r="F20" s="78" t="s">
        <v>24</v>
      </c>
    </row>
    <row r="21" spans="1:6">
      <c r="A21" s="44">
        <v>43909</v>
      </c>
      <c r="B21" s="77">
        <v>0.42957175925925922</v>
      </c>
      <c r="C21" s="78">
        <v>301</v>
      </c>
      <c r="D21" s="79">
        <v>60.16</v>
      </c>
      <c r="E21" s="80">
        <v>18108.16</v>
      </c>
      <c r="F21" s="78" t="s">
        <v>24</v>
      </c>
    </row>
    <row r="22" spans="1:6">
      <c r="A22" s="44">
        <v>43909</v>
      </c>
      <c r="B22" s="77">
        <v>0.42957175925925922</v>
      </c>
      <c r="C22" s="78">
        <v>19</v>
      </c>
      <c r="D22" s="79">
        <v>60.16</v>
      </c>
      <c r="E22" s="80">
        <v>1143.04</v>
      </c>
      <c r="F22" s="78" t="s">
        <v>24</v>
      </c>
    </row>
    <row r="23" spans="1:6">
      <c r="A23" s="44">
        <v>43909</v>
      </c>
      <c r="B23" s="77">
        <v>0.42957175925925922</v>
      </c>
      <c r="C23" s="78">
        <v>55</v>
      </c>
      <c r="D23" s="79">
        <v>60.16</v>
      </c>
      <c r="E23" s="80">
        <v>3308.7999999999997</v>
      </c>
      <c r="F23" s="78" t="s">
        <v>24</v>
      </c>
    </row>
    <row r="24" spans="1:6">
      <c r="A24" s="44">
        <v>43909</v>
      </c>
      <c r="B24" s="77">
        <v>0.43222222222222223</v>
      </c>
      <c r="C24" s="78">
        <v>225</v>
      </c>
      <c r="D24" s="79">
        <v>59.12</v>
      </c>
      <c r="E24" s="80">
        <v>13302</v>
      </c>
      <c r="F24" s="78" t="s">
        <v>24</v>
      </c>
    </row>
    <row r="25" spans="1:6">
      <c r="A25" s="44">
        <v>43909</v>
      </c>
      <c r="B25" s="77">
        <v>0.43225694444444446</v>
      </c>
      <c r="C25" s="78">
        <v>275</v>
      </c>
      <c r="D25" s="79">
        <v>59.12</v>
      </c>
      <c r="E25" s="80">
        <v>16258</v>
      </c>
      <c r="F25" s="78" t="s">
        <v>24</v>
      </c>
    </row>
    <row r="26" spans="1:6">
      <c r="A26" s="44">
        <v>43909</v>
      </c>
      <c r="B26" s="77">
        <v>0.4327893518518518</v>
      </c>
      <c r="C26" s="78">
        <v>465</v>
      </c>
      <c r="D26" s="79">
        <v>59.02</v>
      </c>
      <c r="E26" s="80">
        <v>27444.300000000003</v>
      </c>
      <c r="F26" s="78" t="s">
        <v>24</v>
      </c>
    </row>
    <row r="27" spans="1:6">
      <c r="A27" s="44">
        <v>43909</v>
      </c>
      <c r="B27" s="77">
        <v>0.4327893518518518</v>
      </c>
      <c r="C27" s="78">
        <v>4</v>
      </c>
      <c r="D27" s="79">
        <v>59.02</v>
      </c>
      <c r="E27" s="80">
        <v>236.08</v>
      </c>
      <c r="F27" s="78" t="s">
        <v>24</v>
      </c>
    </row>
    <row r="28" spans="1:6">
      <c r="A28" s="44">
        <v>43909</v>
      </c>
      <c r="B28" s="77">
        <v>0.4327893518518518</v>
      </c>
      <c r="C28" s="78">
        <v>31</v>
      </c>
      <c r="D28" s="79">
        <v>59.02</v>
      </c>
      <c r="E28" s="80">
        <v>1829.6200000000001</v>
      </c>
      <c r="F28" s="78" t="s">
        <v>24</v>
      </c>
    </row>
    <row r="29" spans="1:6">
      <c r="A29" s="44">
        <v>43909</v>
      </c>
      <c r="B29" s="77">
        <v>0.43387731481481479</v>
      </c>
      <c r="C29" s="78">
        <v>500</v>
      </c>
      <c r="D29" s="79">
        <v>58.9</v>
      </c>
      <c r="E29" s="80">
        <v>29450</v>
      </c>
      <c r="F29" s="78" t="s">
        <v>24</v>
      </c>
    </row>
    <row r="30" spans="1:6">
      <c r="A30" s="44">
        <v>43909</v>
      </c>
      <c r="B30" s="77">
        <v>0.43543981481481481</v>
      </c>
      <c r="C30" s="78">
        <v>42</v>
      </c>
      <c r="D30" s="79">
        <v>59.08</v>
      </c>
      <c r="E30" s="80">
        <v>2481.36</v>
      </c>
      <c r="F30" s="78" t="s">
        <v>24</v>
      </c>
    </row>
    <row r="31" spans="1:6">
      <c r="A31" s="44">
        <v>43909</v>
      </c>
      <c r="B31" s="77">
        <v>0.43543981481481481</v>
      </c>
      <c r="C31" s="78">
        <v>60</v>
      </c>
      <c r="D31" s="79">
        <v>59.08</v>
      </c>
      <c r="E31" s="80">
        <v>3544.7999999999997</v>
      </c>
      <c r="F31" s="78" t="s">
        <v>24</v>
      </c>
    </row>
    <row r="32" spans="1:6">
      <c r="A32" s="44">
        <v>43909</v>
      </c>
      <c r="B32" s="77">
        <v>0.43543981481481481</v>
      </c>
      <c r="C32" s="78">
        <v>110</v>
      </c>
      <c r="D32" s="79">
        <v>59.08</v>
      </c>
      <c r="E32" s="80">
        <v>6498.8</v>
      </c>
      <c r="F32" s="78" t="s">
        <v>24</v>
      </c>
    </row>
    <row r="33" spans="1:6">
      <c r="A33" s="44">
        <v>43909</v>
      </c>
      <c r="B33" s="77">
        <v>0.43543981481481481</v>
      </c>
      <c r="C33" s="78">
        <v>102</v>
      </c>
      <c r="D33" s="79">
        <v>59.08</v>
      </c>
      <c r="E33" s="80">
        <v>6026.16</v>
      </c>
      <c r="F33" s="78" t="s">
        <v>24</v>
      </c>
    </row>
    <row r="34" spans="1:6">
      <c r="A34" s="44">
        <v>43909</v>
      </c>
      <c r="B34" s="77">
        <v>0.43543981481481481</v>
      </c>
      <c r="C34" s="78">
        <v>61</v>
      </c>
      <c r="D34" s="79">
        <v>59.08</v>
      </c>
      <c r="E34" s="80">
        <v>3603.88</v>
      </c>
      <c r="F34" s="78" t="s">
        <v>24</v>
      </c>
    </row>
    <row r="35" spans="1:6">
      <c r="A35" s="44">
        <v>43909</v>
      </c>
      <c r="B35" s="77">
        <v>0.43543981481481481</v>
      </c>
      <c r="C35" s="78">
        <v>125</v>
      </c>
      <c r="D35" s="79">
        <v>59.08</v>
      </c>
      <c r="E35" s="80">
        <v>7385</v>
      </c>
      <c r="F35" s="78" t="s">
        <v>24</v>
      </c>
    </row>
    <row r="36" spans="1:6">
      <c r="A36" s="44">
        <v>43909</v>
      </c>
      <c r="B36" s="77">
        <v>0.43818287037037035</v>
      </c>
      <c r="C36" s="78">
        <v>244</v>
      </c>
      <c r="D36" s="79">
        <v>58.64</v>
      </c>
      <c r="E36" s="80">
        <v>14308.16</v>
      </c>
      <c r="F36" s="78" t="s">
        <v>24</v>
      </c>
    </row>
    <row r="37" spans="1:6">
      <c r="A37" s="44">
        <v>43909</v>
      </c>
      <c r="B37" s="77">
        <v>0.43818287037037035</v>
      </c>
      <c r="C37" s="78">
        <v>256</v>
      </c>
      <c r="D37" s="79">
        <v>58.64</v>
      </c>
      <c r="E37" s="80">
        <v>15011.84</v>
      </c>
      <c r="F37" s="78" t="s">
        <v>24</v>
      </c>
    </row>
    <row r="38" spans="1:6">
      <c r="A38" s="44">
        <v>43909</v>
      </c>
      <c r="B38" s="77">
        <v>0.44494212962962965</v>
      </c>
      <c r="C38" s="78">
        <v>500</v>
      </c>
      <c r="D38" s="79">
        <v>58.6</v>
      </c>
      <c r="E38" s="80">
        <v>29300</v>
      </c>
      <c r="F38" s="78" t="s">
        <v>24</v>
      </c>
    </row>
    <row r="39" spans="1:6">
      <c r="A39" s="44">
        <v>43909</v>
      </c>
      <c r="B39" s="77">
        <v>0.45214120370370375</v>
      </c>
      <c r="C39" s="78">
        <v>500</v>
      </c>
      <c r="D39" s="79">
        <v>58.6</v>
      </c>
      <c r="E39" s="80">
        <v>29300</v>
      </c>
      <c r="F39" s="78" t="s">
        <v>24</v>
      </c>
    </row>
    <row r="40" spans="1:6">
      <c r="A40" s="44">
        <v>43909</v>
      </c>
      <c r="B40" s="77">
        <v>0.45736111111111111</v>
      </c>
      <c r="C40" s="78">
        <v>27</v>
      </c>
      <c r="D40" s="79">
        <v>58.72</v>
      </c>
      <c r="E40" s="80">
        <v>1585.44</v>
      </c>
      <c r="F40" s="78" t="s">
        <v>24</v>
      </c>
    </row>
    <row r="41" spans="1:6">
      <c r="A41" s="44">
        <v>43909</v>
      </c>
      <c r="B41" s="77">
        <v>0.45736111111111111</v>
      </c>
      <c r="C41" s="78">
        <v>131</v>
      </c>
      <c r="D41" s="79">
        <v>58.72</v>
      </c>
      <c r="E41" s="80">
        <v>7692.32</v>
      </c>
      <c r="F41" s="78" t="s">
        <v>24</v>
      </c>
    </row>
    <row r="42" spans="1:6">
      <c r="A42" s="44">
        <v>43909</v>
      </c>
      <c r="B42" s="77">
        <v>0.45736111111111111</v>
      </c>
      <c r="C42" s="78">
        <v>342</v>
      </c>
      <c r="D42" s="79">
        <v>58.72</v>
      </c>
      <c r="E42" s="80">
        <v>20082.239999999998</v>
      </c>
      <c r="F42" s="78" t="s">
        <v>24</v>
      </c>
    </row>
    <row r="43" spans="1:6">
      <c r="A43" s="44">
        <v>43909</v>
      </c>
      <c r="B43" s="77">
        <v>0.46379629629629626</v>
      </c>
      <c r="C43" s="78">
        <v>15</v>
      </c>
      <c r="D43" s="79">
        <v>58</v>
      </c>
      <c r="E43" s="80">
        <v>870</v>
      </c>
      <c r="F43" s="78" t="s">
        <v>24</v>
      </c>
    </row>
    <row r="44" spans="1:6">
      <c r="A44" s="44">
        <v>43909</v>
      </c>
      <c r="B44" s="77">
        <v>0.46379629629629626</v>
      </c>
      <c r="C44" s="78">
        <v>159</v>
      </c>
      <c r="D44" s="79">
        <v>58</v>
      </c>
      <c r="E44" s="80">
        <v>9222</v>
      </c>
      <c r="F44" s="78" t="s">
        <v>24</v>
      </c>
    </row>
    <row r="45" spans="1:6">
      <c r="A45" s="44">
        <v>43909</v>
      </c>
      <c r="B45" s="77">
        <v>0.46379629629629626</v>
      </c>
      <c r="C45" s="78">
        <v>47</v>
      </c>
      <c r="D45" s="79">
        <v>58</v>
      </c>
      <c r="E45" s="80">
        <v>2726</v>
      </c>
      <c r="F45" s="78" t="s">
        <v>24</v>
      </c>
    </row>
    <row r="46" spans="1:6">
      <c r="A46" s="44">
        <v>43909</v>
      </c>
      <c r="B46" s="77">
        <v>0.46379629629629626</v>
      </c>
      <c r="C46" s="78">
        <v>53</v>
      </c>
      <c r="D46" s="79">
        <v>58</v>
      </c>
      <c r="E46" s="80">
        <v>3074</v>
      </c>
      <c r="F46" s="78" t="s">
        <v>24</v>
      </c>
    </row>
    <row r="47" spans="1:6">
      <c r="A47" s="44">
        <v>43909</v>
      </c>
      <c r="B47" s="77">
        <v>0.46379629629629626</v>
      </c>
      <c r="C47" s="78">
        <v>172</v>
      </c>
      <c r="D47" s="79">
        <v>58</v>
      </c>
      <c r="E47" s="80">
        <v>9976</v>
      </c>
      <c r="F47" s="78" t="s">
        <v>24</v>
      </c>
    </row>
    <row r="48" spans="1:6">
      <c r="A48" s="44">
        <v>43909</v>
      </c>
      <c r="B48" s="77">
        <v>0.46379629629629626</v>
      </c>
      <c r="C48" s="78">
        <v>54</v>
      </c>
      <c r="D48" s="79">
        <v>58</v>
      </c>
      <c r="E48" s="80">
        <v>3132</v>
      </c>
      <c r="F48" s="78" t="s">
        <v>24</v>
      </c>
    </row>
    <row r="49" spans="1:6">
      <c r="A49" s="44">
        <v>43909</v>
      </c>
      <c r="B49" s="77">
        <v>0.4661689814814815</v>
      </c>
      <c r="C49" s="78">
        <v>29</v>
      </c>
      <c r="D49" s="79">
        <v>58.14</v>
      </c>
      <c r="E49" s="80">
        <v>1686.06</v>
      </c>
      <c r="F49" s="78" t="s">
        <v>24</v>
      </c>
    </row>
    <row r="50" spans="1:6">
      <c r="A50" s="44">
        <v>43909</v>
      </c>
      <c r="B50" s="77">
        <v>0.4661689814814815</v>
      </c>
      <c r="C50" s="78">
        <v>77</v>
      </c>
      <c r="D50" s="79">
        <v>58.14</v>
      </c>
      <c r="E50" s="80">
        <v>4476.78</v>
      </c>
      <c r="F50" s="78" t="s">
        <v>24</v>
      </c>
    </row>
    <row r="51" spans="1:6">
      <c r="A51" s="44">
        <v>43909</v>
      </c>
      <c r="B51" s="77">
        <v>0.4661689814814815</v>
      </c>
      <c r="C51" s="78">
        <v>111</v>
      </c>
      <c r="D51" s="79">
        <v>58.14</v>
      </c>
      <c r="E51" s="80">
        <v>6453.54</v>
      </c>
      <c r="F51" s="78" t="s">
        <v>24</v>
      </c>
    </row>
    <row r="52" spans="1:6">
      <c r="A52" s="44">
        <v>43909</v>
      </c>
      <c r="B52" s="77">
        <v>0.4661689814814815</v>
      </c>
      <c r="C52" s="78">
        <v>58</v>
      </c>
      <c r="D52" s="79">
        <v>58.14</v>
      </c>
      <c r="E52" s="80">
        <v>3372.12</v>
      </c>
      <c r="F52" s="78" t="s">
        <v>24</v>
      </c>
    </row>
    <row r="53" spans="1:6">
      <c r="A53" s="44">
        <v>43909</v>
      </c>
      <c r="B53" s="77">
        <v>0.4661689814814815</v>
      </c>
      <c r="C53" s="78">
        <v>100</v>
      </c>
      <c r="D53" s="79">
        <v>58.14</v>
      </c>
      <c r="E53" s="80">
        <v>5814</v>
      </c>
      <c r="F53" s="78" t="s">
        <v>24</v>
      </c>
    </row>
    <row r="54" spans="1:6">
      <c r="A54" s="44">
        <v>43909</v>
      </c>
      <c r="B54" s="77">
        <v>0.4661689814814815</v>
      </c>
      <c r="C54" s="78">
        <v>125</v>
      </c>
      <c r="D54" s="79">
        <v>58.14</v>
      </c>
      <c r="E54" s="80">
        <v>7267.5</v>
      </c>
      <c r="F54" s="78" t="s">
        <v>24</v>
      </c>
    </row>
    <row r="55" spans="1:6">
      <c r="A55" s="44">
        <v>43909</v>
      </c>
      <c r="B55" s="77">
        <v>0.48607638888888888</v>
      </c>
      <c r="C55" s="78">
        <v>22</v>
      </c>
      <c r="D55" s="79">
        <v>58.86</v>
      </c>
      <c r="E55" s="80">
        <v>1294.92</v>
      </c>
      <c r="F55" s="78" t="s">
        <v>24</v>
      </c>
    </row>
    <row r="56" spans="1:6">
      <c r="A56" s="44">
        <v>43909</v>
      </c>
      <c r="B56" s="77">
        <v>0.48607638888888888</v>
      </c>
      <c r="C56" s="78">
        <v>78</v>
      </c>
      <c r="D56" s="79">
        <v>58.86</v>
      </c>
      <c r="E56" s="80">
        <v>4591.08</v>
      </c>
      <c r="F56" s="78" t="s">
        <v>24</v>
      </c>
    </row>
    <row r="57" spans="1:6">
      <c r="A57" s="44">
        <v>43909</v>
      </c>
      <c r="B57" s="77">
        <v>0.48607638888888888</v>
      </c>
      <c r="C57" s="78">
        <v>400</v>
      </c>
      <c r="D57" s="79">
        <v>58.86</v>
      </c>
      <c r="E57" s="80">
        <v>23544</v>
      </c>
      <c r="F57" s="78" t="s">
        <v>24</v>
      </c>
    </row>
    <row r="58" spans="1:6">
      <c r="A58" s="44">
        <v>43909</v>
      </c>
      <c r="B58" s="77">
        <v>0.49116898148148147</v>
      </c>
      <c r="C58" s="78">
        <v>240</v>
      </c>
      <c r="D58" s="79">
        <v>58.5</v>
      </c>
      <c r="E58" s="80">
        <v>14040</v>
      </c>
      <c r="F58" s="78" t="s">
        <v>24</v>
      </c>
    </row>
    <row r="59" spans="1:6">
      <c r="A59" s="44">
        <v>43909</v>
      </c>
      <c r="B59" s="77">
        <v>0.49116898148148147</v>
      </c>
      <c r="C59" s="78">
        <v>162</v>
      </c>
      <c r="D59" s="79">
        <v>58.5</v>
      </c>
      <c r="E59" s="80">
        <v>9477</v>
      </c>
      <c r="F59" s="78" t="s">
        <v>24</v>
      </c>
    </row>
    <row r="60" spans="1:6">
      <c r="A60" s="44">
        <v>43909</v>
      </c>
      <c r="B60" s="77">
        <v>0.49116898148148147</v>
      </c>
      <c r="C60" s="78">
        <v>98</v>
      </c>
      <c r="D60" s="79">
        <v>58.5</v>
      </c>
      <c r="E60" s="80">
        <v>5733</v>
      </c>
      <c r="F60" s="78" t="s">
        <v>24</v>
      </c>
    </row>
    <row r="61" spans="1:6">
      <c r="A61" s="44">
        <v>43909</v>
      </c>
      <c r="B61" s="77">
        <v>0.49655092592592592</v>
      </c>
      <c r="C61" s="78">
        <v>100</v>
      </c>
      <c r="D61" s="79">
        <v>58.8</v>
      </c>
      <c r="E61" s="80">
        <v>5880</v>
      </c>
      <c r="F61" s="78" t="s">
        <v>24</v>
      </c>
    </row>
    <row r="62" spans="1:6">
      <c r="A62" s="44">
        <v>43909</v>
      </c>
      <c r="B62" s="77">
        <v>0.49655092592592592</v>
      </c>
      <c r="C62" s="78">
        <v>29</v>
      </c>
      <c r="D62" s="79">
        <v>58.8</v>
      </c>
      <c r="E62" s="80">
        <v>1705.1999999999998</v>
      </c>
      <c r="F62" s="78" t="s">
        <v>24</v>
      </c>
    </row>
    <row r="63" spans="1:6">
      <c r="A63" s="44">
        <v>43909</v>
      </c>
      <c r="B63" s="77">
        <v>0.49655092592592592</v>
      </c>
      <c r="C63" s="78">
        <v>125</v>
      </c>
      <c r="D63" s="79">
        <v>58.8</v>
      </c>
      <c r="E63" s="80">
        <v>7350</v>
      </c>
      <c r="F63" s="78" t="s">
        <v>24</v>
      </c>
    </row>
    <row r="64" spans="1:6">
      <c r="A64" s="44">
        <v>43909</v>
      </c>
      <c r="B64" s="77">
        <v>0.49659722222222219</v>
      </c>
      <c r="C64" s="78">
        <v>246</v>
      </c>
      <c r="D64" s="79">
        <v>58.8</v>
      </c>
      <c r="E64" s="80">
        <v>14464.8</v>
      </c>
      <c r="F64" s="78" t="s">
        <v>24</v>
      </c>
    </row>
    <row r="65" spans="1:6">
      <c r="A65" s="44">
        <v>43909</v>
      </c>
      <c r="B65" s="77">
        <v>0.50619212962962956</v>
      </c>
      <c r="C65" s="78">
        <v>58</v>
      </c>
      <c r="D65" s="79">
        <v>58.72</v>
      </c>
      <c r="E65" s="80">
        <v>3405.7599999999998</v>
      </c>
      <c r="F65" s="78" t="s">
        <v>24</v>
      </c>
    </row>
    <row r="66" spans="1:6">
      <c r="A66" s="44">
        <v>43909</v>
      </c>
      <c r="B66" s="77">
        <v>0.50619212962962956</v>
      </c>
      <c r="C66" s="78">
        <v>154</v>
      </c>
      <c r="D66" s="79">
        <v>58.72</v>
      </c>
      <c r="E66" s="80">
        <v>9042.8799999999992</v>
      </c>
      <c r="F66" s="78" t="s">
        <v>24</v>
      </c>
    </row>
    <row r="67" spans="1:6">
      <c r="A67" s="44">
        <v>43909</v>
      </c>
      <c r="B67" s="77">
        <v>0.50619212962962956</v>
      </c>
      <c r="C67" s="78">
        <v>120</v>
      </c>
      <c r="D67" s="79">
        <v>58.72</v>
      </c>
      <c r="E67" s="80">
        <v>7046.4</v>
      </c>
      <c r="F67" s="78" t="s">
        <v>24</v>
      </c>
    </row>
    <row r="68" spans="1:6">
      <c r="A68" s="44">
        <v>43909</v>
      </c>
      <c r="B68" s="77">
        <v>0.50619212962962956</v>
      </c>
      <c r="C68" s="78">
        <v>168</v>
      </c>
      <c r="D68" s="79">
        <v>58.72</v>
      </c>
      <c r="E68" s="80">
        <v>9864.9599999999991</v>
      </c>
      <c r="F68" s="78" t="s">
        <v>24</v>
      </c>
    </row>
    <row r="69" spans="1:6">
      <c r="A69" s="44">
        <v>43909</v>
      </c>
      <c r="B69" s="77">
        <v>0.51243055555555561</v>
      </c>
      <c r="C69" s="78">
        <v>500</v>
      </c>
      <c r="D69" s="79">
        <v>58.7</v>
      </c>
      <c r="E69" s="80">
        <v>29350</v>
      </c>
      <c r="F69" s="78" t="s">
        <v>24</v>
      </c>
    </row>
    <row r="70" spans="1:6">
      <c r="A70" s="44">
        <v>43909</v>
      </c>
      <c r="B70" s="77">
        <v>0.52174768518518522</v>
      </c>
      <c r="C70" s="78">
        <v>194</v>
      </c>
      <c r="D70" s="79">
        <v>58.32</v>
      </c>
      <c r="E70" s="80">
        <v>11314.08</v>
      </c>
      <c r="F70" s="78" t="s">
        <v>24</v>
      </c>
    </row>
    <row r="71" spans="1:6">
      <c r="A71" s="44">
        <v>43909</v>
      </c>
      <c r="B71" s="77">
        <v>0.52195601851851847</v>
      </c>
      <c r="C71" s="78">
        <v>306</v>
      </c>
      <c r="D71" s="79">
        <v>58.32</v>
      </c>
      <c r="E71" s="80">
        <v>17845.920000000002</v>
      </c>
      <c r="F71" s="78" t="s">
        <v>24</v>
      </c>
    </row>
    <row r="72" spans="1:6">
      <c r="A72" s="44">
        <v>43909</v>
      </c>
      <c r="B72" s="77">
        <v>0.53149305555555559</v>
      </c>
      <c r="C72" s="78">
        <v>471</v>
      </c>
      <c r="D72" s="79">
        <v>58.7</v>
      </c>
      <c r="E72" s="80">
        <v>27647.7</v>
      </c>
      <c r="F72" s="78" t="s">
        <v>24</v>
      </c>
    </row>
    <row r="73" spans="1:6">
      <c r="A73" s="44">
        <v>43909</v>
      </c>
      <c r="B73" s="77">
        <v>0.53149305555555559</v>
      </c>
      <c r="C73" s="78">
        <v>29</v>
      </c>
      <c r="D73" s="79">
        <v>58.7</v>
      </c>
      <c r="E73" s="80">
        <v>1702.3000000000002</v>
      </c>
      <c r="F73" s="78" t="s">
        <v>24</v>
      </c>
    </row>
    <row r="74" spans="1:6">
      <c r="A74" s="44">
        <v>43909</v>
      </c>
      <c r="B74" s="77">
        <v>0.55060185185185195</v>
      </c>
      <c r="C74" s="78">
        <v>127</v>
      </c>
      <c r="D74" s="79">
        <v>58.82</v>
      </c>
      <c r="E74" s="80">
        <v>7470.14</v>
      </c>
      <c r="F74" s="78" t="s">
        <v>24</v>
      </c>
    </row>
    <row r="75" spans="1:6">
      <c r="A75" s="44">
        <v>43909</v>
      </c>
      <c r="B75" s="77">
        <v>0.55060185185185195</v>
      </c>
      <c r="C75" s="78">
        <v>271</v>
      </c>
      <c r="D75" s="79">
        <v>58.82</v>
      </c>
      <c r="E75" s="80">
        <v>15940.22</v>
      </c>
      <c r="F75" s="78" t="s">
        <v>24</v>
      </c>
    </row>
    <row r="76" spans="1:6">
      <c r="A76" s="44">
        <v>43909</v>
      </c>
      <c r="B76" s="77">
        <v>0.55060185185185195</v>
      </c>
      <c r="C76" s="78">
        <v>102</v>
      </c>
      <c r="D76" s="79">
        <v>58.82</v>
      </c>
      <c r="E76" s="80">
        <v>5999.64</v>
      </c>
      <c r="F76" s="78" t="s">
        <v>24</v>
      </c>
    </row>
    <row r="77" spans="1:6">
      <c r="A77" s="44">
        <v>43909</v>
      </c>
      <c r="B77" s="77">
        <v>0.55460648148148151</v>
      </c>
      <c r="C77" s="78">
        <v>500</v>
      </c>
      <c r="D77" s="79">
        <v>58.56</v>
      </c>
      <c r="E77" s="80">
        <v>29280</v>
      </c>
      <c r="F77" s="78" t="s">
        <v>24</v>
      </c>
    </row>
    <row r="78" spans="1:6">
      <c r="A78" s="44">
        <v>43909</v>
      </c>
      <c r="B78" s="77">
        <v>0.59150462962962969</v>
      </c>
      <c r="C78" s="78">
        <v>500</v>
      </c>
      <c r="D78" s="79">
        <v>58.82</v>
      </c>
      <c r="E78" s="80">
        <v>29410</v>
      </c>
      <c r="F78" s="78" t="s">
        <v>24</v>
      </c>
    </row>
    <row r="79" spans="1:6">
      <c r="A79" s="44">
        <v>43909</v>
      </c>
      <c r="B79" s="77">
        <v>0.59682870370370367</v>
      </c>
      <c r="C79" s="78">
        <v>500</v>
      </c>
      <c r="D79" s="79">
        <v>58.64</v>
      </c>
      <c r="E79" s="80">
        <v>29320</v>
      </c>
      <c r="F79" s="78" t="s">
        <v>24</v>
      </c>
    </row>
    <row r="80" spans="1:6">
      <c r="A80" s="44">
        <v>43909</v>
      </c>
      <c r="B80" s="77">
        <v>0.60082175925925929</v>
      </c>
      <c r="C80" s="78">
        <v>141</v>
      </c>
      <c r="D80" s="79">
        <v>58</v>
      </c>
      <c r="E80" s="80">
        <v>8178</v>
      </c>
      <c r="F80" s="78" t="s">
        <v>24</v>
      </c>
    </row>
    <row r="81" spans="1:6">
      <c r="A81" s="44">
        <v>43909</v>
      </c>
      <c r="B81" s="77">
        <v>0.60082175925925929</v>
      </c>
      <c r="C81" s="78">
        <v>359</v>
      </c>
      <c r="D81" s="79">
        <v>58</v>
      </c>
      <c r="E81" s="80">
        <v>20822</v>
      </c>
      <c r="F81" s="78" t="s">
        <v>24</v>
      </c>
    </row>
    <row r="82" spans="1:6">
      <c r="A82" s="44">
        <v>43909</v>
      </c>
      <c r="B82" s="77">
        <v>0.60315972222222225</v>
      </c>
      <c r="C82" s="78">
        <v>70</v>
      </c>
      <c r="D82" s="79">
        <v>57.9</v>
      </c>
      <c r="E82" s="80">
        <v>4053</v>
      </c>
      <c r="F82" s="78" t="s">
        <v>24</v>
      </c>
    </row>
    <row r="83" spans="1:6">
      <c r="A83" s="44">
        <v>43909</v>
      </c>
      <c r="B83" s="77">
        <v>0.60315972222222225</v>
      </c>
      <c r="C83" s="78">
        <v>104</v>
      </c>
      <c r="D83" s="79">
        <v>57.9</v>
      </c>
      <c r="E83" s="80">
        <v>6021.5999999999995</v>
      </c>
      <c r="F83" s="78" t="s">
        <v>24</v>
      </c>
    </row>
    <row r="84" spans="1:6">
      <c r="A84" s="44">
        <v>43909</v>
      </c>
      <c r="B84" s="77">
        <v>0.60315972222222225</v>
      </c>
      <c r="C84" s="78">
        <v>60</v>
      </c>
      <c r="D84" s="79">
        <v>57.9</v>
      </c>
      <c r="E84" s="80">
        <v>3474</v>
      </c>
      <c r="F84" s="78" t="s">
        <v>24</v>
      </c>
    </row>
    <row r="85" spans="1:6">
      <c r="A85" s="44">
        <v>43909</v>
      </c>
      <c r="B85" s="77">
        <v>0.60315972222222225</v>
      </c>
      <c r="C85" s="78">
        <v>125</v>
      </c>
      <c r="D85" s="79">
        <v>57.9</v>
      </c>
      <c r="E85" s="80">
        <v>7237.5</v>
      </c>
      <c r="F85" s="78" t="s">
        <v>24</v>
      </c>
    </row>
    <row r="86" spans="1:6">
      <c r="A86" s="44">
        <v>43909</v>
      </c>
      <c r="B86" s="77">
        <v>0.60315972222222225</v>
      </c>
      <c r="C86" s="78">
        <v>45</v>
      </c>
      <c r="D86" s="79">
        <v>57.9</v>
      </c>
      <c r="E86" s="80">
        <v>2605.5</v>
      </c>
      <c r="F86" s="78" t="s">
        <v>24</v>
      </c>
    </row>
    <row r="87" spans="1:6">
      <c r="A87" s="44">
        <v>43909</v>
      </c>
      <c r="B87" s="77">
        <v>0.60315972222222225</v>
      </c>
      <c r="C87" s="78">
        <v>154</v>
      </c>
      <c r="D87" s="79">
        <v>57.88</v>
      </c>
      <c r="E87" s="80">
        <v>8913.52</v>
      </c>
      <c r="F87" s="78" t="s">
        <v>24</v>
      </c>
    </row>
    <row r="88" spans="1:6">
      <c r="A88" s="44">
        <v>43909</v>
      </c>
      <c r="B88" s="77">
        <v>0.60315972222222225</v>
      </c>
      <c r="C88" s="78">
        <v>54</v>
      </c>
      <c r="D88" s="79">
        <v>57.88</v>
      </c>
      <c r="E88" s="80">
        <v>3125.52</v>
      </c>
      <c r="F88" s="78" t="s">
        <v>24</v>
      </c>
    </row>
    <row r="89" spans="1:6">
      <c r="A89" s="44">
        <v>43909</v>
      </c>
      <c r="B89" s="77">
        <v>0.60315972222222225</v>
      </c>
      <c r="C89" s="78">
        <v>49</v>
      </c>
      <c r="D89" s="79">
        <v>57.88</v>
      </c>
      <c r="E89" s="80">
        <v>2836.1200000000003</v>
      </c>
      <c r="F89" s="78" t="s">
        <v>24</v>
      </c>
    </row>
    <row r="90" spans="1:6">
      <c r="A90" s="44">
        <v>43909</v>
      </c>
      <c r="B90" s="77">
        <v>0.60315972222222225</v>
      </c>
      <c r="C90" s="78">
        <v>104</v>
      </c>
      <c r="D90" s="79">
        <v>57.88</v>
      </c>
      <c r="E90" s="80">
        <v>6019.52</v>
      </c>
      <c r="F90" s="78" t="s">
        <v>24</v>
      </c>
    </row>
    <row r="91" spans="1:6">
      <c r="A91" s="44">
        <v>43909</v>
      </c>
      <c r="B91" s="77">
        <v>0.60315972222222225</v>
      </c>
      <c r="C91" s="78">
        <v>110</v>
      </c>
      <c r="D91" s="79">
        <v>57.88</v>
      </c>
      <c r="E91" s="80">
        <v>6366.8</v>
      </c>
      <c r="F91" s="78" t="s">
        <v>24</v>
      </c>
    </row>
    <row r="92" spans="1:6">
      <c r="A92" s="44">
        <v>43909</v>
      </c>
      <c r="B92" s="77">
        <v>0.60315972222222225</v>
      </c>
      <c r="C92" s="78">
        <v>125</v>
      </c>
      <c r="D92" s="79">
        <v>57.86</v>
      </c>
      <c r="E92" s="80">
        <v>7232.5</v>
      </c>
      <c r="F92" s="78" t="s">
        <v>24</v>
      </c>
    </row>
    <row r="93" spans="1:6">
      <c r="A93" s="44">
        <v>43909</v>
      </c>
      <c r="B93" s="77">
        <v>0.6033680555555555</v>
      </c>
      <c r="C93" s="78">
        <v>61</v>
      </c>
      <c r="D93" s="79">
        <v>58</v>
      </c>
      <c r="E93" s="80">
        <v>3538</v>
      </c>
      <c r="F93" s="78" t="s">
        <v>24</v>
      </c>
    </row>
    <row r="94" spans="1:6">
      <c r="A94" s="44">
        <v>43909</v>
      </c>
      <c r="B94" s="77">
        <v>0.60372685185185182</v>
      </c>
      <c r="C94" s="78">
        <v>939</v>
      </c>
      <c r="D94" s="79">
        <v>58</v>
      </c>
      <c r="E94" s="80">
        <v>54462</v>
      </c>
      <c r="F94" s="78" t="s">
        <v>24</v>
      </c>
    </row>
    <row r="95" spans="1:6">
      <c r="A95" s="44">
        <v>43909</v>
      </c>
      <c r="B95" s="77">
        <v>0.60619212962962965</v>
      </c>
      <c r="C95" s="78">
        <v>100</v>
      </c>
      <c r="D95" s="79">
        <v>58</v>
      </c>
      <c r="E95" s="80">
        <v>5800</v>
      </c>
      <c r="F95" s="78" t="s">
        <v>24</v>
      </c>
    </row>
    <row r="96" spans="1:6">
      <c r="A96" s="44">
        <v>43909</v>
      </c>
      <c r="B96" s="77">
        <v>0.60619212962962965</v>
      </c>
      <c r="C96" s="78">
        <v>400</v>
      </c>
      <c r="D96" s="79">
        <v>58</v>
      </c>
      <c r="E96" s="80">
        <v>23200</v>
      </c>
      <c r="F96" s="78" t="s">
        <v>24</v>
      </c>
    </row>
    <row r="97" spans="1:6">
      <c r="A97" s="44">
        <v>43909</v>
      </c>
      <c r="B97" s="77">
        <v>0.60913194444444441</v>
      </c>
      <c r="C97" s="78">
        <v>500</v>
      </c>
      <c r="D97" s="79">
        <v>58</v>
      </c>
      <c r="E97" s="80">
        <v>29000</v>
      </c>
      <c r="F97" s="78" t="s">
        <v>24</v>
      </c>
    </row>
    <row r="98" spans="1:6">
      <c r="A98" s="44">
        <v>43909</v>
      </c>
      <c r="B98" s="77">
        <v>0.61674768518518519</v>
      </c>
      <c r="C98" s="78">
        <v>155</v>
      </c>
      <c r="D98" s="79">
        <v>57.76</v>
      </c>
      <c r="E98" s="80">
        <v>8952.7999999999993</v>
      </c>
      <c r="F98" s="78" t="s">
        <v>9</v>
      </c>
    </row>
    <row r="99" spans="1:6">
      <c r="A99" s="44">
        <v>43909</v>
      </c>
      <c r="B99" s="77">
        <v>0.61674768518518519</v>
      </c>
      <c r="C99" s="78">
        <v>100</v>
      </c>
      <c r="D99" s="79">
        <v>57.76</v>
      </c>
      <c r="E99" s="80">
        <v>5776</v>
      </c>
      <c r="F99" s="78" t="s">
        <v>8</v>
      </c>
    </row>
    <row r="100" spans="1:6">
      <c r="A100" s="44">
        <v>43909</v>
      </c>
      <c r="B100" s="77">
        <v>0.61674768518518519</v>
      </c>
      <c r="C100" s="78">
        <v>245</v>
      </c>
      <c r="D100" s="79">
        <v>57.76</v>
      </c>
      <c r="E100" s="80">
        <v>14151.199999999999</v>
      </c>
      <c r="F100" s="78" t="s">
        <v>24</v>
      </c>
    </row>
    <row r="101" spans="1:6">
      <c r="A101" s="44">
        <v>43909</v>
      </c>
      <c r="B101" s="77">
        <v>0.61699074074074067</v>
      </c>
      <c r="C101" s="78">
        <v>500</v>
      </c>
      <c r="D101" s="79">
        <v>57.68</v>
      </c>
      <c r="E101" s="80">
        <v>28840</v>
      </c>
      <c r="F101" s="78" t="s">
        <v>24</v>
      </c>
    </row>
    <row r="102" spans="1:6">
      <c r="A102" s="44">
        <v>43909</v>
      </c>
      <c r="B102" s="77">
        <v>0.62357638888888889</v>
      </c>
      <c r="C102" s="78">
        <v>176</v>
      </c>
      <c r="D102" s="79">
        <v>58.52</v>
      </c>
      <c r="E102" s="80">
        <v>10299.52</v>
      </c>
      <c r="F102" s="78" t="s">
        <v>24</v>
      </c>
    </row>
    <row r="103" spans="1:6">
      <c r="A103" s="44">
        <v>43909</v>
      </c>
      <c r="B103" s="77">
        <v>0.62357638888888889</v>
      </c>
      <c r="C103" s="78">
        <v>74</v>
      </c>
      <c r="D103" s="79">
        <v>58.52</v>
      </c>
      <c r="E103" s="80">
        <v>4330.4800000000005</v>
      </c>
      <c r="F103" s="78" t="s">
        <v>24</v>
      </c>
    </row>
    <row r="104" spans="1:6">
      <c r="A104" s="44">
        <v>43909</v>
      </c>
      <c r="B104" s="77">
        <v>0.62395833333333328</v>
      </c>
      <c r="C104" s="78">
        <v>250</v>
      </c>
      <c r="D104" s="79">
        <v>58.5</v>
      </c>
      <c r="E104" s="80">
        <v>14625</v>
      </c>
      <c r="F104" s="78" t="s">
        <v>24</v>
      </c>
    </row>
    <row r="105" spans="1:6">
      <c r="A105" s="44">
        <v>43909</v>
      </c>
      <c r="B105" s="77">
        <v>0.63076388888888901</v>
      </c>
      <c r="C105" s="78">
        <v>191</v>
      </c>
      <c r="D105" s="79">
        <v>59.06</v>
      </c>
      <c r="E105" s="80">
        <v>11280.460000000001</v>
      </c>
      <c r="F105" s="78" t="s">
        <v>24</v>
      </c>
    </row>
    <row r="106" spans="1:6">
      <c r="A106" s="44">
        <v>43909</v>
      </c>
      <c r="B106" s="77">
        <v>0.63076388888888901</v>
      </c>
      <c r="C106" s="78">
        <v>101</v>
      </c>
      <c r="D106" s="79">
        <v>59.06</v>
      </c>
      <c r="E106" s="80">
        <v>5965.06</v>
      </c>
      <c r="F106" s="78" t="s">
        <v>24</v>
      </c>
    </row>
    <row r="107" spans="1:6">
      <c r="A107" s="44">
        <v>43909</v>
      </c>
      <c r="B107" s="77">
        <v>0.63076388888888901</v>
      </c>
      <c r="C107" s="78">
        <v>115</v>
      </c>
      <c r="D107" s="79">
        <v>59.06</v>
      </c>
      <c r="E107" s="80">
        <v>6791.9000000000005</v>
      </c>
      <c r="F107" s="78" t="s">
        <v>24</v>
      </c>
    </row>
    <row r="108" spans="1:6">
      <c r="A108" s="44">
        <v>43909</v>
      </c>
      <c r="B108" s="77">
        <v>0.63076388888888901</v>
      </c>
      <c r="C108" s="78">
        <v>60</v>
      </c>
      <c r="D108" s="79">
        <v>59.06</v>
      </c>
      <c r="E108" s="80">
        <v>3543.6000000000004</v>
      </c>
      <c r="F108" s="78" t="s">
        <v>24</v>
      </c>
    </row>
    <row r="109" spans="1:6">
      <c r="A109" s="44">
        <v>43909</v>
      </c>
      <c r="B109" s="77">
        <v>0.63133101851851847</v>
      </c>
      <c r="C109" s="78">
        <v>192</v>
      </c>
      <c r="D109" s="79">
        <v>59.06</v>
      </c>
      <c r="E109" s="80">
        <v>11339.52</v>
      </c>
      <c r="F109" s="78" t="s">
        <v>24</v>
      </c>
    </row>
    <row r="110" spans="1:6">
      <c r="A110" s="44">
        <v>43909</v>
      </c>
      <c r="B110" s="77">
        <v>0.63133101851851847</v>
      </c>
      <c r="C110" s="78">
        <v>203</v>
      </c>
      <c r="D110" s="79">
        <v>59.06</v>
      </c>
      <c r="E110" s="80">
        <v>11989.18</v>
      </c>
      <c r="F110" s="78" t="s">
        <v>24</v>
      </c>
    </row>
    <row r="111" spans="1:6">
      <c r="A111" s="44">
        <v>43909</v>
      </c>
      <c r="B111" s="77">
        <v>0.63133101851851847</v>
      </c>
      <c r="C111" s="78">
        <v>87</v>
      </c>
      <c r="D111" s="79">
        <v>59.06</v>
      </c>
      <c r="E111" s="80">
        <v>5138.22</v>
      </c>
      <c r="F111" s="78" t="s">
        <v>24</v>
      </c>
    </row>
    <row r="112" spans="1:6">
      <c r="A112" s="44">
        <v>43909</v>
      </c>
      <c r="B112" s="77">
        <v>0.63133101851851847</v>
      </c>
      <c r="C112" s="78">
        <v>51</v>
      </c>
      <c r="D112" s="79">
        <v>59.06</v>
      </c>
      <c r="E112" s="80">
        <v>3012.06</v>
      </c>
      <c r="F112" s="78" t="s">
        <v>24</v>
      </c>
    </row>
    <row r="113" spans="1:6">
      <c r="A113" s="44">
        <v>43909</v>
      </c>
      <c r="B113" s="77">
        <v>0.65046296296296291</v>
      </c>
      <c r="C113" s="78">
        <v>67</v>
      </c>
      <c r="D113" s="79">
        <v>58.56</v>
      </c>
      <c r="E113" s="80">
        <v>3923.52</v>
      </c>
      <c r="F113" s="78" t="s">
        <v>24</v>
      </c>
    </row>
    <row r="114" spans="1:6">
      <c r="A114" s="44">
        <v>43909</v>
      </c>
      <c r="B114" s="77">
        <v>0.65046296296296291</v>
      </c>
      <c r="C114" s="78">
        <v>154</v>
      </c>
      <c r="D114" s="79">
        <v>58.56</v>
      </c>
      <c r="E114" s="80">
        <v>9018.24</v>
      </c>
      <c r="F114" s="78" t="s">
        <v>24</v>
      </c>
    </row>
    <row r="115" spans="1:6">
      <c r="A115" s="44">
        <v>43909</v>
      </c>
      <c r="B115" s="77">
        <v>0.65046296296296291</v>
      </c>
      <c r="C115" s="78">
        <v>86</v>
      </c>
      <c r="D115" s="79">
        <v>58.56</v>
      </c>
      <c r="E115" s="80">
        <v>5036.16</v>
      </c>
      <c r="F115" s="78" t="s">
        <v>24</v>
      </c>
    </row>
    <row r="116" spans="1:6">
      <c r="A116" s="44">
        <v>43909</v>
      </c>
      <c r="B116" s="77">
        <v>0.65046296296296291</v>
      </c>
      <c r="C116" s="78">
        <v>50</v>
      </c>
      <c r="D116" s="79">
        <v>58.56</v>
      </c>
      <c r="E116" s="80">
        <v>2928</v>
      </c>
      <c r="F116" s="78" t="s">
        <v>24</v>
      </c>
    </row>
    <row r="117" spans="1:6">
      <c r="A117" s="44">
        <v>43909</v>
      </c>
      <c r="B117" s="77">
        <v>0.6505671296296297</v>
      </c>
      <c r="C117" s="78">
        <v>156</v>
      </c>
      <c r="D117" s="79">
        <v>58.56</v>
      </c>
      <c r="E117" s="80">
        <v>9135.36</v>
      </c>
      <c r="F117" s="78" t="s">
        <v>24</v>
      </c>
    </row>
    <row r="118" spans="1:6">
      <c r="A118" s="44">
        <v>43909</v>
      </c>
      <c r="B118" s="77">
        <v>0.6505671296296297</v>
      </c>
      <c r="C118" s="78">
        <v>78</v>
      </c>
      <c r="D118" s="79">
        <v>58.56</v>
      </c>
      <c r="E118" s="80">
        <v>4567.68</v>
      </c>
      <c r="F118" s="78" t="s">
        <v>24</v>
      </c>
    </row>
    <row r="119" spans="1:6">
      <c r="A119" s="44">
        <v>43909</v>
      </c>
      <c r="B119" s="77">
        <v>0.6505671296296297</v>
      </c>
      <c r="C119" s="78">
        <v>409</v>
      </c>
      <c r="D119" s="79">
        <v>58.56</v>
      </c>
      <c r="E119" s="80">
        <v>23951.040000000001</v>
      </c>
      <c r="F119" s="78" t="s">
        <v>24</v>
      </c>
    </row>
    <row r="120" spans="1:6">
      <c r="A120" s="44">
        <v>43909</v>
      </c>
      <c r="B120" s="77">
        <v>0.65437499999999993</v>
      </c>
      <c r="C120" s="78">
        <v>400</v>
      </c>
      <c r="D120" s="79">
        <v>58.52</v>
      </c>
      <c r="E120" s="80">
        <v>23408</v>
      </c>
      <c r="F120" s="78" t="s">
        <v>24</v>
      </c>
    </row>
    <row r="121" spans="1:6">
      <c r="A121" s="44">
        <v>43909</v>
      </c>
      <c r="B121" s="77">
        <v>0.65437499999999993</v>
      </c>
      <c r="C121" s="78">
        <v>400</v>
      </c>
      <c r="D121" s="79">
        <v>58.52</v>
      </c>
      <c r="E121" s="80">
        <v>23408</v>
      </c>
      <c r="F121" s="78" t="s">
        <v>24</v>
      </c>
    </row>
    <row r="122" spans="1:6">
      <c r="A122" s="44">
        <v>43909</v>
      </c>
      <c r="B122" s="77">
        <v>0.65437499999999993</v>
      </c>
      <c r="C122" s="78">
        <v>200</v>
      </c>
      <c r="D122" s="79">
        <v>58.52</v>
      </c>
      <c r="E122" s="80">
        <v>11704</v>
      </c>
      <c r="F122" s="78" t="s">
        <v>24</v>
      </c>
    </row>
    <row r="123" spans="1:6">
      <c r="A123" s="44">
        <v>43909</v>
      </c>
      <c r="B123" s="77">
        <v>0.6689814814814814</v>
      </c>
      <c r="C123" s="78">
        <v>39</v>
      </c>
      <c r="D123" s="79">
        <v>58.3</v>
      </c>
      <c r="E123" s="80">
        <v>2273.6999999999998</v>
      </c>
      <c r="F123" s="78" t="s">
        <v>24</v>
      </c>
    </row>
    <row r="124" spans="1:6">
      <c r="A124" s="44">
        <v>43909</v>
      </c>
      <c r="B124" s="77">
        <v>0.6689814814814814</v>
      </c>
      <c r="C124" s="78">
        <v>461</v>
      </c>
      <c r="D124" s="79">
        <v>58.3</v>
      </c>
      <c r="E124" s="80">
        <v>26876.3</v>
      </c>
      <c r="F124" s="78" t="s">
        <v>24</v>
      </c>
    </row>
    <row r="125" spans="1:6">
      <c r="A125" s="44">
        <v>43909</v>
      </c>
      <c r="B125" s="77">
        <v>0.67083333333333339</v>
      </c>
      <c r="C125" s="78">
        <v>500</v>
      </c>
      <c r="D125" s="79">
        <v>57.66</v>
      </c>
      <c r="E125" s="80">
        <v>28830</v>
      </c>
      <c r="F125" s="78" t="s">
        <v>24</v>
      </c>
    </row>
    <row r="126" spans="1:6">
      <c r="A126" s="44">
        <v>43909</v>
      </c>
      <c r="B126" s="77">
        <v>0.67203703703703699</v>
      </c>
      <c r="C126" s="78">
        <v>98</v>
      </c>
      <c r="D126" s="79">
        <v>57.76</v>
      </c>
      <c r="E126" s="80">
        <v>5660.48</v>
      </c>
      <c r="F126" s="78" t="s">
        <v>24</v>
      </c>
    </row>
    <row r="127" spans="1:6">
      <c r="A127" s="44">
        <v>43909</v>
      </c>
      <c r="B127" s="77">
        <v>0.67203703703703699</v>
      </c>
      <c r="C127" s="78">
        <v>60</v>
      </c>
      <c r="D127" s="79">
        <v>57.76</v>
      </c>
      <c r="E127" s="80">
        <v>3465.6</v>
      </c>
      <c r="F127" s="78" t="s">
        <v>24</v>
      </c>
    </row>
    <row r="128" spans="1:6">
      <c r="A128" s="44">
        <v>43909</v>
      </c>
      <c r="B128" s="77">
        <v>0.67203703703703699</v>
      </c>
      <c r="C128" s="78">
        <v>121</v>
      </c>
      <c r="D128" s="79">
        <v>57.76</v>
      </c>
      <c r="E128" s="80">
        <v>6988.96</v>
      </c>
      <c r="F128" s="78" t="s">
        <v>24</v>
      </c>
    </row>
    <row r="129" spans="1:6">
      <c r="A129" s="44">
        <v>43909</v>
      </c>
      <c r="B129" s="77">
        <v>0.67203703703703699</v>
      </c>
      <c r="C129" s="78">
        <v>125</v>
      </c>
      <c r="D129" s="79">
        <v>57.76</v>
      </c>
      <c r="E129" s="80">
        <v>7220</v>
      </c>
      <c r="F129" s="78" t="s">
        <v>24</v>
      </c>
    </row>
    <row r="130" spans="1:6">
      <c r="A130" s="44">
        <v>43909</v>
      </c>
      <c r="B130" s="77">
        <v>0.67203703703703699</v>
      </c>
      <c r="C130" s="78">
        <v>18</v>
      </c>
      <c r="D130" s="79">
        <v>57.76</v>
      </c>
      <c r="E130" s="80">
        <v>1039.68</v>
      </c>
      <c r="F130" s="78" t="s">
        <v>24</v>
      </c>
    </row>
    <row r="131" spans="1:6">
      <c r="A131" s="44">
        <v>43909</v>
      </c>
      <c r="B131" s="77">
        <v>0.67203703703703699</v>
      </c>
      <c r="C131" s="78">
        <v>78</v>
      </c>
      <c r="D131" s="79">
        <v>57.76</v>
      </c>
      <c r="E131" s="80">
        <v>4505.28</v>
      </c>
      <c r="F131" s="78" t="s">
        <v>24</v>
      </c>
    </row>
    <row r="132" spans="1:6">
      <c r="A132" s="44">
        <v>43909</v>
      </c>
      <c r="B132" s="77">
        <v>0.67280092592592589</v>
      </c>
      <c r="C132" s="78">
        <v>86</v>
      </c>
      <c r="D132" s="79">
        <v>57.56</v>
      </c>
      <c r="E132" s="80">
        <v>4950.16</v>
      </c>
      <c r="F132" s="78" t="s">
        <v>24</v>
      </c>
    </row>
    <row r="133" spans="1:6">
      <c r="A133" s="44">
        <v>43909</v>
      </c>
      <c r="B133" s="77">
        <v>0.67280092592592589</v>
      </c>
      <c r="C133" s="78">
        <v>37</v>
      </c>
      <c r="D133" s="79">
        <v>57.56</v>
      </c>
      <c r="E133" s="80">
        <v>2129.7200000000003</v>
      </c>
      <c r="F133" s="78" t="s">
        <v>24</v>
      </c>
    </row>
    <row r="134" spans="1:6">
      <c r="A134" s="44">
        <v>43909</v>
      </c>
      <c r="B134" s="77">
        <v>0.67280092592592589</v>
      </c>
      <c r="C134" s="78">
        <v>1</v>
      </c>
      <c r="D134" s="79">
        <v>57.56</v>
      </c>
      <c r="E134" s="80">
        <v>57.56</v>
      </c>
      <c r="F134" s="78" t="s">
        <v>24</v>
      </c>
    </row>
    <row r="135" spans="1:6">
      <c r="A135" s="44">
        <v>43909</v>
      </c>
      <c r="B135" s="77">
        <v>0.67280092592592589</v>
      </c>
      <c r="C135" s="78">
        <v>362</v>
      </c>
      <c r="D135" s="79">
        <v>57.56</v>
      </c>
      <c r="E135" s="80">
        <v>20836.72</v>
      </c>
      <c r="F135" s="78" t="s">
        <v>24</v>
      </c>
    </row>
    <row r="136" spans="1:6">
      <c r="A136" s="44">
        <v>43909</v>
      </c>
      <c r="B136" s="77">
        <v>0.67280092592592589</v>
      </c>
      <c r="C136" s="78">
        <v>14</v>
      </c>
      <c r="D136" s="79">
        <v>57.56</v>
      </c>
      <c r="E136" s="80">
        <v>805.84</v>
      </c>
      <c r="F136" s="78" t="s">
        <v>24</v>
      </c>
    </row>
    <row r="137" spans="1:6">
      <c r="A137" s="44">
        <v>43909</v>
      </c>
      <c r="B137" s="77">
        <v>0.70775462962962965</v>
      </c>
      <c r="C137" s="78">
        <v>75</v>
      </c>
      <c r="D137" s="79">
        <v>59.9</v>
      </c>
      <c r="E137" s="80">
        <v>4492.5</v>
      </c>
      <c r="F137" s="78" t="s">
        <v>24</v>
      </c>
    </row>
    <row r="138" spans="1:6">
      <c r="A138" s="44">
        <v>43909</v>
      </c>
      <c r="B138" s="77">
        <v>0.70775462962962965</v>
      </c>
      <c r="C138" s="78">
        <v>120</v>
      </c>
      <c r="D138" s="79">
        <v>59.9</v>
      </c>
      <c r="E138" s="80">
        <v>7188</v>
      </c>
      <c r="F138" s="78" t="s">
        <v>24</v>
      </c>
    </row>
    <row r="139" spans="1:6">
      <c r="A139" s="44">
        <v>43909</v>
      </c>
      <c r="B139" s="77">
        <v>0.70775462962962965</v>
      </c>
      <c r="C139" s="78">
        <v>92</v>
      </c>
      <c r="D139" s="79">
        <v>59.9</v>
      </c>
      <c r="E139" s="80">
        <v>5510.8</v>
      </c>
      <c r="F139" s="78" t="s">
        <v>24</v>
      </c>
    </row>
    <row r="140" spans="1:6">
      <c r="A140" s="44">
        <v>43909</v>
      </c>
      <c r="B140" s="77">
        <v>0.70777777777777773</v>
      </c>
      <c r="C140" s="78">
        <v>178</v>
      </c>
      <c r="D140" s="79">
        <v>59.9</v>
      </c>
      <c r="E140" s="80">
        <v>10662.199999999999</v>
      </c>
      <c r="F140" s="78" t="s">
        <v>24</v>
      </c>
    </row>
    <row r="141" spans="1:6">
      <c r="A141" s="44">
        <v>43909</v>
      </c>
      <c r="B141" s="77">
        <v>0.70777777777777773</v>
      </c>
      <c r="C141" s="78">
        <v>35</v>
      </c>
      <c r="D141" s="79">
        <v>59.9</v>
      </c>
      <c r="E141" s="80">
        <v>2096.5</v>
      </c>
      <c r="F141" s="78" t="s">
        <v>24</v>
      </c>
    </row>
    <row r="142" spans="1:6">
      <c r="A142" s="44">
        <v>43909</v>
      </c>
      <c r="B142" s="77">
        <v>0.71070601851851845</v>
      </c>
      <c r="C142" s="78">
        <v>36</v>
      </c>
      <c r="D142" s="79">
        <v>59.86</v>
      </c>
      <c r="E142" s="80">
        <v>2154.96</v>
      </c>
      <c r="F142" s="78" t="s">
        <v>24</v>
      </c>
    </row>
    <row r="143" spans="1:6">
      <c r="A143" s="44">
        <v>43909</v>
      </c>
      <c r="B143" s="77">
        <v>0.71070601851851845</v>
      </c>
      <c r="C143" s="78">
        <v>16</v>
      </c>
      <c r="D143" s="79">
        <v>59.86</v>
      </c>
      <c r="E143" s="80">
        <v>957.76</v>
      </c>
      <c r="F143" s="78" t="s">
        <v>24</v>
      </c>
    </row>
    <row r="144" spans="1:6">
      <c r="A144" s="44">
        <v>43909</v>
      </c>
      <c r="B144" s="77">
        <v>0.71070601851851845</v>
      </c>
      <c r="C144" s="78">
        <v>125</v>
      </c>
      <c r="D144" s="79">
        <v>59.86</v>
      </c>
      <c r="E144" s="80">
        <v>7482.5</v>
      </c>
      <c r="F144" s="78" t="s">
        <v>24</v>
      </c>
    </row>
    <row r="145" spans="1:6">
      <c r="A145" s="44">
        <v>43909</v>
      </c>
      <c r="B145" s="77">
        <v>0.71070601851851845</v>
      </c>
      <c r="C145" s="78">
        <v>169</v>
      </c>
      <c r="D145" s="79">
        <v>59.86</v>
      </c>
      <c r="E145" s="80">
        <v>10116.34</v>
      </c>
      <c r="F145" s="78" t="s">
        <v>24</v>
      </c>
    </row>
    <row r="146" spans="1:6">
      <c r="A146" s="44">
        <v>43909</v>
      </c>
      <c r="B146" s="77">
        <v>0.71070601851851845</v>
      </c>
      <c r="C146" s="78">
        <v>154</v>
      </c>
      <c r="D146" s="79">
        <v>59.86</v>
      </c>
      <c r="E146" s="80">
        <v>9218.44</v>
      </c>
      <c r="F146" s="78" t="s">
        <v>24</v>
      </c>
    </row>
    <row r="147" spans="1:6">
      <c r="A147" s="44">
        <v>43909</v>
      </c>
      <c r="B147" s="77">
        <v>0.71089120370370373</v>
      </c>
      <c r="C147" s="78">
        <v>54</v>
      </c>
      <c r="D147" s="79">
        <v>59.98</v>
      </c>
      <c r="E147" s="80">
        <v>3238.9199999999996</v>
      </c>
      <c r="F147" s="78" t="s">
        <v>24</v>
      </c>
    </row>
    <row r="148" spans="1:6">
      <c r="A148" s="44">
        <v>43909</v>
      </c>
      <c r="B148" s="77">
        <v>0.71103009259259264</v>
      </c>
      <c r="C148" s="78">
        <v>17</v>
      </c>
      <c r="D148" s="79">
        <v>60.02</v>
      </c>
      <c r="E148" s="80">
        <v>1020.34</v>
      </c>
      <c r="F148" s="78" t="s">
        <v>24</v>
      </c>
    </row>
    <row r="149" spans="1:6">
      <c r="A149" s="44">
        <v>43909</v>
      </c>
      <c r="B149" s="77">
        <v>0.71103009259259264</v>
      </c>
      <c r="C149" s="78">
        <v>166</v>
      </c>
      <c r="D149" s="79">
        <v>60.02</v>
      </c>
      <c r="E149" s="80">
        <v>9963.32</v>
      </c>
      <c r="F149" s="78" t="s">
        <v>24</v>
      </c>
    </row>
    <row r="150" spans="1:6">
      <c r="A150" s="44">
        <v>43909</v>
      </c>
      <c r="B150" s="77">
        <v>0.71103009259259264</v>
      </c>
      <c r="C150" s="78">
        <v>177</v>
      </c>
      <c r="D150" s="79">
        <v>60.02</v>
      </c>
      <c r="E150" s="80">
        <v>10623.54</v>
      </c>
      <c r="F150" s="78" t="s">
        <v>24</v>
      </c>
    </row>
    <row r="151" spans="1:6">
      <c r="A151" s="44">
        <v>43909</v>
      </c>
      <c r="B151" s="77">
        <v>0.71103009259259264</v>
      </c>
      <c r="C151" s="78">
        <v>86</v>
      </c>
      <c r="D151" s="79">
        <v>60.02</v>
      </c>
      <c r="E151" s="80">
        <v>5161.72</v>
      </c>
      <c r="F151" s="78" t="s">
        <v>24</v>
      </c>
    </row>
    <row r="152" spans="1:6">
      <c r="A152" s="44">
        <v>43909</v>
      </c>
      <c r="B152" s="77">
        <v>0.71494212962962955</v>
      </c>
      <c r="C152" s="78">
        <v>1</v>
      </c>
      <c r="D152" s="79">
        <v>60.02</v>
      </c>
      <c r="E152" s="80">
        <v>60.02</v>
      </c>
      <c r="F152" s="78" t="s">
        <v>24</v>
      </c>
    </row>
    <row r="153" spans="1:6">
      <c r="A153" s="44">
        <v>43909</v>
      </c>
      <c r="B153" s="77">
        <v>0.71494212962962955</v>
      </c>
      <c r="C153" s="78">
        <v>17</v>
      </c>
      <c r="D153" s="79">
        <v>60.02</v>
      </c>
      <c r="E153" s="80">
        <v>1020.34</v>
      </c>
      <c r="F153" s="78" t="s">
        <v>24</v>
      </c>
    </row>
    <row r="154" spans="1:6">
      <c r="A154" s="44">
        <v>43909</v>
      </c>
      <c r="B154" s="77">
        <v>0.71494212962962955</v>
      </c>
      <c r="C154" s="78">
        <v>131</v>
      </c>
      <c r="D154" s="79">
        <v>60.02</v>
      </c>
      <c r="E154" s="80">
        <v>7862.6200000000008</v>
      </c>
      <c r="F154" s="78" t="s">
        <v>24</v>
      </c>
    </row>
    <row r="155" spans="1:6">
      <c r="A155" s="44">
        <v>43909</v>
      </c>
      <c r="B155" s="77">
        <v>0.71494212962962955</v>
      </c>
      <c r="C155" s="78">
        <v>78</v>
      </c>
      <c r="D155" s="79">
        <v>60.02</v>
      </c>
      <c r="E155" s="80">
        <v>4681.5600000000004</v>
      </c>
      <c r="F155" s="78" t="s">
        <v>24</v>
      </c>
    </row>
    <row r="156" spans="1:6">
      <c r="A156" s="44">
        <v>43909</v>
      </c>
      <c r="B156" s="77">
        <v>0.71494212962962955</v>
      </c>
      <c r="C156" s="78">
        <v>111</v>
      </c>
      <c r="D156" s="79">
        <v>60.02</v>
      </c>
      <c r="E156" s="80">
        <v>6662.22</v>
      </c>
      <c r="F156" s="78" t="s">
        <v>24</v>
      </c>
    </row>
    <row r="157" spans="1:6">
      <c r="A157" s="44">
        <v>43909</v>
      </c>
      <c r="B157" s="77">
        <v>0.71494212962962955</v>
      </c>
      <c r="C157" s="78">
        <v>125</v>
      </c>
      <c r="D157" s="79">
        <v>60.02</v>
      </c>
      <c r="E157" s="80">
        <v>7502.5</v>
      </c>
      <c r="F157" s="78" t="s">
        <v>24</v>
      </c>
    </row>
    <row r="158" spans="1:6">
      <c r="A158" s="44">
        <v>43909</v>
      </c>
      <c r="B158" s="77">
        <v>0.71494212962962955</v>
      </c>
      <c r="C158" s="78">
        <v>20</v>
      </c>
      <c r="D158" s="79">
        <v>60.02</v>
      </c>
      <c r="E158" s="80">
        <v>1200.4000000000001</v>
      </c>
      <c r="F158" s="78" t="s">
        <v>24</v>
      </c>
    </row>
    <row r="159" spans="1:6">
      <c r="A159" s="44">
        <v>43909</v>
      </c>
      <c r="B159" s="77">
        <v>0.71494212962962955</v>
      </c>
      <c r="C159" s="78">
        <v>17</v>
      </c>
      <c r="D159" s="79">
        <v>60.02</v>
      </c>
      <c r="E159" s="80">
        <v>1020.34</v>
      </c>
      <c r="F159" s="78" t="s">
        <v>24</v>
      </c>
    </row>
    <row r="160" spans="1:6">
      <c r="A160" s="44">
        <v>43909</v>
      </c>
      <c r="B160" s="77">
        <v>0.7155555555555555</v>
      </c>
      <c r="C160" s="78">
        <v>112</v>
      </c>
      <c r="D160" s="79">
        <v>59.9</v>
      </c>
      <c r="E160" s="80">
        <v>6708.8</v>
      </c>
      <c r="F160" s="78" t="s">
        <v>24</v>
      </c>
    </row>
    <row r="161" spans="1:6">
      <c r="A161" s="44">
        <v>43909</v>
      </c>
      <c r="B161" s="77">
        <v>0.7155555555555555</v>
      </c>
      <c r="C161" s="78">
        <v>92</v>
      </c>
      <c r="D161" s="79">
        <v>59.9</v>
      </c>
      <c r="E161" s="80">
        <v>5510.8</v>
      </c>
      <c r="F161" s="78" t="s">
        <v>24</v>
      </c>
    </row>
    <row r="162" spans="1:6">
      <c r="A162" s="44">
        <v>43909</v>
      </c>
      <c r="B162" s="77">
        <v>0.7155555555555555</v>
      </c>
      <c r="C162" s="78">
        <v>266</v>
      </c>
      <c r="D162" s="79">
        <v>59.9</v>
      </c>
      <c r="E162" s="80">
        <v>15933.4</v>
      </c>
      <c r="F162" s="78" t="s">
        <v>24</v>
      </c>
    </row>
    <row r="163" spans="1:6">
      <c r="A163" s="44">
        <v>43909</v>
      </c>
      <c r="B163" s="77">
        <v>0.7155555555555555</v>
      </c>
      <c r="C163" s="78">
        <v>30</v>
      </c>
      <c r="D163" s="79">
        <v>59.9</v>
      </c>
      <c r="E163" s="80">
        <v>1797</v>
      </c>
      <c r="F163" s="78" t="s">
        <v>24</v>
      </c>
    </row>
    <row r="164" spans="1:6">
      <c r="A164" s="44">
        <v>43909</v>
      </c>
      <c r="B164" s="77">
        <v>0.71628472222222228</v>
      </c>
      <c r="C164" s="78">
        <v>80</v>
      </c>
      <c r="D164" s="79">
        <v>59.9</v>
      </c>
      <c r="E164" s="80">
        <v>4792</v>
      </c>
      <c r="F164" s="78" t="s">
        <v>24</v>
      </c>
    </row>
    <row r="165" spans="1:6">
      <c r="A165" s="44">
        <v>43909</v>
      </c>
      <c r="B165" s="77">
        <v>0.71628472222222228</v>
      </c>
      <c r="C165" s="78">
        <v>125</v>
      </c>
      <c r="D165" s="79">
        <v>59.9</v>
      </c>
      <c r="E165" s="80">
        <v>7487.5</v>
      </c>
      <c r="F165" s="78" t="s">
        <v>24</v>
      </c>
    </row>
    <row r="166" spans="1:6">
      <c r="A166" s="44">
        <v>43909</v>
      </c>
      <c r="B166" s="77">
        <v>0.71851851851851845</v>
      </c>
      <c r="C166" s="78">
        <v>3</v>
      </c>
      <c r="D166" s="79">
        <v>60.28</v>
      </c>
      <c r="E166" s="80">
        <v>180.84</v>
      </c>
      <c r="F166" s="78" t="s">
        <v>24</v>
      </c>
    </row>
    <row r="167" spans="1:6">
      <c r="A167" s="44">
        <v>43909</v>
      </c>
      <c r="B167" s="77">
        <v>0.71851851851851845</v>
      </c>
      <c r="C167" s="78">
        <v>50</v>
      </c>
      <c r="D167" s="79">
        <v>60.28</v>
      </c>
      <c r="E167" s="80">
        <v>3014</v>
      </c>
      <c r="F167" s="78" t="s">
        <v>24</v>
      </c>
    </row>
    <row r="168" spans="1:6">
      <c r="A168" s="44">
        <v>43909</v>
      </c>
      <c r="B168" s="77">
        <v>0.71851851851851845</v>
      </c>
      <c r="C168" s="78">
        <v>50</v>
      </c>
      <c r="D168" s="79">
        <v>60.24</v>
      </c>
      <c r="E168" s="80">
        <v>3012</v>
      </c>
      <c r="F168" s="78" t="s">
        <v>24</v>
      </c>
    </row>
    <row r="169" spans="1:6">
      <c r="A169" s="44">
        <v>43909</v>
      </c>
      <c r="B169" s="77">
        <v>0.71851851851851845</v>
      </c>
      <c r="C169" s="78">
        <v>17</v>
      </c>
      <c r="D169" s="79">
        <v>60.24</v>
      </c>
      <c r="E169" s="80">
        <v>1024.08</v>
      </c>
      <c r="F169" s="78" t="s">
        <v>24</v>
      </c>
    </row>
    <row r="170" spans="1:6">
      <c r="A170" s="44">
        <v>43909</v>
      </c>
      <c r="B170" s="77">
        <v>0.71851851851851845</v>
      </c>
      <c r="C170" s="78">
        <v>50</v>
      </c>
      <c r="D170" s="79">
        <v>60.24</v>
      </c>
      <c r="E170" s="80">
        <v>3012</v>
      </c>
      <c r="F170" s="78" t="s">
        <v>24</v>
      </c>
    </row>
    <row r="171" spans="1:6">
      <c r="A171" s="44">
        <v>43909</v>
      </c>
      <c r="B171" s="77">
        <v>0.71851851851851845</v>
      </c>
      <c r="C171" s="78">
        <v>125</v>
      </c>
      <c r="D171" s="79">
        <v>60.24</v>
      </c>
      <c r="E171" s="80">
        <v>7530</v>
      </c>
      <c r="F171" s="78" t="s">
        <v>24</v>
      </c>
    </row>
    <row r="172" spans="1:6">
      <c r="A172" s="44">
        <v>43909</v>
      </c>
      <c r="B172" s="77">
        <v>0.71998842592592593</v>
      </c>
      <c r="C172" s="78">
        <v>172</v>
      </c>
      <c r="D172" s="79">
        <v>60.06</v>
      </c>
      <c r="E172" s="80">
        <v>10330.32</v>
      </c>
      <c r="F172" s="78" t="s">
        <v>24</v>
      </c>
    </row>
    <row r="173" spans="1:6">
      <c r="A173" s="44">
        <v>43909</v>
      </c>
      <c r="B173" s="77">
        <v>0.71998842592592593</v>
      </c>
      <c r="C173" s="78">
        <v>328</v>
      </c>
      <c r="D173" s="79">
        <v>60.06</v>
      </c>
      <c r="E173" s="80">
        <v>19699.68</v>
      </c>
      <c r="F173" s="78" t="s">
        <v>24</v>
      </c>
    </row>
    <row r="174" spans="1:6">
      <c r="A174" s="44">
        <v>43909</v>
      </c>
      <c r="B174" s="77">
        <v>0.72503472222222232</v>
      </c>
      <c r="C174" s="78">
        <v>87</v>
      </c>
      <c r="D174" s="79">
        <v>60.46</v>
      </c>
      <c r="E174" s="80">
        <v>5260.02</v>
      </c>
      <c r="F174" s="78" t="s">
        <v>24</v>
      </c>
    </row>
    <row r="175" spans="1:6">
      <c r="A175" s="44">
        <v>43909</v>
      </c>
      <c r="B175" s="77">
        <v>0.72503472222222232</v>
      </c>
      <c r="C175" s="78">
        <v>125</v>
      </c>
      <c r="D175" s="79">
        <v>60.46</v>
      </c>
      <c r="E175" s="80">
        <v>7557.5</v>
      </c>
      <c r="F175" s="78" t="s">
        <v>24</v>
      </c>
    </row>
    <row r="176" spans="1:6">
      <c r="A176" s="44">
        <v>43909</v>
      </c>
      <c r="B176" s="77">
        <v>0.72503472222222232</v>
      </c>
      <c r="C176" s="78">
        <v>242</v>
      </c>
      <c r="D176" s="79">
        <v>60.46</v>
      </c>
      <c r="E176" s="80">
        <v>14631.32</v>
      </c>
      <c r="F176" s="78" t="s">
        <v>24</v>
      </c>
    </row>
    <row r="177" spans="1:6">
      <c r="A177" s="44">
        <v>43909</v>
      </c>
      <c r="B177" s="77">
        <v>0.72503472222222232</v>
      </c>
      <c r="C177" s="78">
        <v>46</v>
      </c>
      <c r="D177" s="79">
        <v>60.46</v>
      </c>
      <c r="E177" s="80">
        <v>2781.16</v>
      </c>
      <c r="F177" s="78" t="s">
        <v>24</v>
      </c>
    </row>
    <row r="178" spans="1:6">
      <c r="A178" s="44">
        <v>43909</v>
      </c>
      <c r="B178" s="77">
        <v>0.72674768518518518</v>
      </c>
      <c r="C178" s="78">
        <v>311</v>
      </c>
      <c r="D178" s="79">
        <v>60.32</v>
      </c>
      <c r="E178" s="80">
        <v>18759.52</v>
      </c>
      <c r="F178" s="78" t="s">
        <v>24</v>
      </c>
    </row>
    <row r="179" spans="1:6">
      <c r="A179" s="44">
        <v>43909</v>
      </c>
      <c r="B179" s="77">
        <v>0.72674768518518518</v>
      </c>
      <c r="C179" s="78">
        <v>189</v>
      </c>
      <c r="D179" s="79">
        <v>60.32</v>
      </c>
      <c r="E179" s="80">
        <v>11400.48</v>
      </c>
      <c r="F179" s="78" t="s">
        <v>24</v>
      </c>
    </row>
    <row r="180" spans="1:6">
      <c r="A180" s="44">
        <v>43910</v>
      </c>
      <c r="B180" s="77">
        <v>0.39696759259259262</v>
      </c>
      <c r="C180" s="78">
        <v>252</v>
      </c>
      <c r="D180" s="79">
        <v>62.8</v>
      </c>
      <c r="E180" s="80">
        <v>15825.599999999999</v>
      </c>
      <c r="F180" s="78" t="s">
        <v>24</v>
      </c>
    </row>
    <row r="181" spans="1:6">
      <c r="A181" s="44">
        <v>43910</v>
      </c>
      <c r="B181" s="77">
        <v>0.39696759259259262</v>
      </c>
      <c r="C181" s="78">
        <v>166</v>
      </c>
      <c r="D181" s="79">
        <v>62.8</v>
      </c>
      <c r="E181" s="80">
        <v>10424.799999999999</v>
      </c>
      <c r="F181" s="78" t="s">
        <v>24</v>
      </c>
    </row>
    <row r="182" spans="1:6">
      <c r="A182" s="44">
        <v>43910</v>
      </c>
      <c r="B182" s="77">
        <v>0.39696759259259262</v>
      </c>
      <c r="C182" s="78">
        <v>334</v>
      </c>
      <c r="D182" s="79">
        <v>62.8</v>
      </c>
      <c r="E182" s="80">
        <v>20975.200000000001</v>
      </c>
      <c r="F182" s="78" t="s">
        <v>24</v>
      </c>
    </row>
    <row r="183" spans="1:6">
      <c r="A183" s="44">
        <v>43910</v>
      </c>
      <c r="B183" s="77">
        <v>0.39696759259259262</v>
      </c>
      <c r="C183" s="78">
        <v>248</v>
      </c>
      <c r="D183" s="79">
        <v>62.8</v>
      </c>
      <c r="E183" s="80">
        <v>15574.4</v>
      </c>
      <c r="F183" s="78" t="s">
        <v>24</v>
      </c>
    </row>
    <row r="184" spans="1:6">
      <c r="A184" s="44">
        <v>43910</v>
      </c>
      <c r="B184" s="77">
        <v>0.39696759259259262</v>
      </c>
      <c r="C184" s="78">
        <v>248</v>
      </c>
      <c r="D184" s="79">
        <v>62.8</v>
      </c>
      <c r="E184" s="80">
        <v>15574.4</v>
      </c>
      <c r="F184" s="78" t="s">
        <v>24</v>
      </c>
    </row>
    <row r="185" spans="1:6">
      <c r="A185" s="44">
        <v>43910</v>
      </c>
      <c r="B185" s="77">
        <v>0.39696759259259262</v>
      </c>
      <c r="C185" s="78">
        <v>248</v>
      </c>
      <c r="D185" s="79">
        <v>62.8</v>
      </c>
      <c r="E185" s="80">
        <v>15574.4</v>
      </c>
      <c r="F185" s="78" t="s">
        <v>24</v>
      </c>
    </row>
    <row r="186" spans="1:6">
      <c r="A186" s="44">
        <v>43910</v>
      </c>
      <c r="B186" s="77">
        <v>0.39696759259259262</v>
      </c>
      <c r="C186" s="78">
        <v>4</v>
      </c>
      <c r="D186" s="79">
        <v>62.8</v>
      </c>
      <c r="E186" s="80">
        <v>251.2</v>
      </c>
      <c r="F186" s="78" t="s">
        <v>24</v>
      </c>
    </row>
    <row r="187" spans="1:6">
      <c r="A187" s="44">
        <v>43910</v>
      </c>
      <c r="B187" s="77">
        <v>0.39725694444444443</v>
      </c>
      <c r="C187" s="78">
        <v>133</v>
      </c>
      <c r="D187" s="79">
        <v>62.8</v>
      </c>
      <c r="E187" s="80">
        <v>8352.4</v>
      </c>
      <c r="F187" s="78" t="s">
        <v>24</v>
      </c>
    </row>
    <row r="188" spans="1:6">
      <c r="A188" s="44">
        <v>43910</v>
      </c>
      <c r="B188" s="77">
        <v>0.39725694444444443</v>
      </c>
      <c r="C188" s="78">
        <v>367</v>
      </c>
      <c r="D188" s="79">
        <v>62.8</v>
      </c>
      <c r="E188" s="80">
        <v>23047.599999999999</v>
      </c>
      <c r="F188" s="78" t="s">
        <v>24</v>
      </c>
    </row>
    <row r="189" spans="1:6">
      <c r="A189" s="44">
        <v>43910</v>
      </c>
      <c r="B189" s="77">
        <v>0.4034490740740741</v>
      </c>
      <c r="C189" s="78">
        <v>198</v>
      </c>
      <c r="D189" s="79">
        <v>62.5</v>
      </c>
      <c r="E189" s="80">
        <v>12375</v>
      </c>
      <c r="F189" s="78" t="s">
        <v>24</v>
      </c>
    </row>
    <row r="190" spans="1:6">
      <c r="A190" s="44">
        <v>43910</v>
      </c>
      <c r="B190" s="77">
        <v>0.40361111111111114</v>
      </c>
      <c r="C190" s="78">
        <v>202</v>
      </c>
      <c r="D190" s="79">
        <v>62.5</v>
      </c>
      <c r="E190" s="80">
        <v>12625</v>
      </c>
      <c r="F190" s="78" t="s">
        <v>24</v>
      </c>
    </row>
    <row r="191" spans="1:6">
      <c r="A191" s="44">
        <v>43910</v>
      </c>
      <c r="B191" s="77">
        <v>0.40361111111111114</v>
      </c>
      <c r="C191" s="78">
        <v>400</v>
      </c>
      <c r="D191" s="79">
        <v>62.5</v>
      </c>
      <c r="E191" s="80">
        <v>25000</v>
      </c>
      <c r="F191" s="78" t="s">
        <v>24</v>
      </c>
    </row>
    <row r="192" spans="1:6">
      <c r="A192" s="44">
        <v>43910</v>
      </c>
      <c r="B192" s="77">
        <v>0.40364583333333331</v>
      </c>
      <c r="C192" s="78">
        <v>112</v>
      </c>
      <c r="D192" s="79">
        <v>62.5</v>
      </c>
      <c r="E192" s="80">
        <v>7000</v>
      </c>
      <c r="F192" s="78" t="s">
        <v>24</v>
      </c>
    </row>
    <row r="193" spans="1:6">
      <c r="A193" s="44">
        <v>43910</v>
      </c>
      <c r="B193" s="77">
        <v>0.40364583333333331</v>
      </c>
      <c r="C193" s="78">
        <v>88</v>
      </c>
      <c r="D193" s="79">
        <v>62.5</v>
      </c>
      <c r="E193" s="80">
        <v>5500</v>
      </c>
      <c r="F193" s="78" t="s">
        <v>24</v>
      </c>
    </row>
    <row r="194" spans="1:6">
      <c r="A194" s="44">
        <v>43910</v>
      </c>
      <c r="B194" s="77">
        <v>0.41289351851851852</v>
      </c>
      <c r="C194" s="78">
        <v>103</v>
      </c>
      <c r="D194" s="79">
        <v>62.5</v>
      </c>
      <c r="E194" s="80">
        <v>6437.5</v>
      </c>
      <c r="F194" s="78" t="s">
        <v>24</v>
      </c>
    </row>
    <row r="195" spans="1:6">
      <c r="A195" s="44">
        <v>43910</v>
      </c>
      <c r="B195" s="77">
        <v>0.41289351851851852</v>
      </c>
      <c r="C195" s="78">
        <v>59</v>
      </c>
      <c r="D195" s="79">
        <v>62.5</v>
      </c>
      <c r="E195" s="80">
        <v>3687.5</v>
      </c>
      <c r="F195" s="78" t="s">
        <v>24</v>
      </c>
    </row>
    <row r="196" spans="1:6">
      <c r="A196" s="44">
        <v>43910</v>
      </c>
      <c r="B196" s="77">
        <v>0.41289351851851852</v>
      </c>
      <c r="C196" s="78">
        <v>44</v>
      </c>
      <c r="D196" s="79">
        <v>62.5</v>
      </c>
      <c r="E196" s="80">
        <v>2750</v>
      </c>
      <c r="F196" s="78" t="s">
        <v>24</v>
      </c>
    </row>
    <row r="197" spans="1:6">
      <c r="A197" s="44">
        <v>43910</v>
      </c>
      <c r="B197" s="77">
        <v>0.41289351851851852</v>
      </c>
      <c r="C197" s="78">
        <v>103</v>
      </c>
      <c r="D197" s="79">
        <v>62.5</v>
      </c>
      <c r="E197" s="80">
        <v>6437.5</v>
      </c>
      <c r="F197" s="78" t="s">
        <v>24</v>
      </c>
    </row>
    <row r="198" spans="1:6">
      <c r="A198" s="44">
        <v>43910</v>
      </c>
      <c r="B198" s="77">
        <v>0.41289351851851852</v>
      </c>
      <c r="C198" s="78">
        <v>103</v>
      </c>
      <c r="D198" s="79">
        <v>62.5</v>
      </c>
      <c r="E198" s="80">
        <v>6437.5</v>
      </c>
      <c r="F198" s="78" t="s">
        <v>24</v>
      </c>
    </row>
    <row r="199" spans="1:6">
      <c r="A199" s="44">
        <v>43910</v>
      </c>
      <c r="B199" s="77">
        <v>0.41289351851851852</v>
      </c>
      <c r="C199" s="78">
        <v>147</v>
      </c>
      <c r="D199" s="79">
        <v>62.5</v>
      </c>
      <c r="E199" s="80">
        <v>9187.5</v>
      </c>
      <c r="F199" s="78" t="s">
        <v>24</v>
      </c>
    </row>
    <row r="200" spans="1:6">
      <c r="A200" s="44">
        <v>43910</v>
      </c>
      <c r="B200" s="77">
        <v>0.41289351851851852</v>
      </c>
      <c r="C200" s="78">
        <v>103</v>
      </c>
      <c r="D200" s="79">
        <v>62.5</v>
      </c>
      <c r="E200" s="80">
        <v>6437.5</v>
      </c>
      <c r="F200" s="78" t="s">
        <v>24</v>
      </c>
    </row>
    <row r="201" spans="1:6">
      <c r="A201" s="44">
        <v>43910</v>
      </c>
      <c r="B201" s="77">
        <v>0.41289351851851852</v>
      </c>
      <c r="C201" s="78">
        <v>250</v>
      </c>
      <c r="D201" s="79">
        <v>62.5</v>
      </c>
      <c r="E201" s="80">
        <v>15625</v>
      </c>
      <c r="F201" s="78" t="s">
        <v>24</v>
      </c>
    </row>
    <row r="202" spans="1:6">
      <c r="A202" s="44">
        <v>43910</v>
      </c>
      <c r="B202" s="77">
        <v>0.41289351851851852</v>
      </c>
      <c r="C202" s="78">
        <v>88</v>
      </c>
      <c r="D202" s="79">
        <v>62.5</v>
      </c>
      <c r="E202" s="80">
        <v>5500</v>
      </c>
      <c r="F202" s="78" t="s">
        <v>24</v>
      </c>
    </row>
    <row r="203" spans="1:6">
      <c r="A203" s="44">
        <v>43910</v>
      </c>
      <c r="B203" s="77">
        <v>0.42311342592592593</v>
      </c>
      <c r="C203" s="78">
        <v>250</v>
      </c>
      <c r="D203" s="79">
        <v>62.6</v>
      </c>
      <c r="E203" s="80">
        <v>15650</v>
      </c>
      <c r="F203" s="78" t="s">
        <v>24</v>
      </c>
    </row>
    <row r="204" spans="1:6">
      <c r="A204" s="44">
        <v>43910</v>
      </c>
      <c r="B204" s="77">
        <v>0.42311342592592593</v>
      </c>
      <c r="C204" s="78">
        <v>250</v>
      </c>
      <c r="D204" s="79">
        <v>62.6</v>
      </c>
      <c r="E204" s="80">
        <v>15650</v>
      </c>
      <c r="F204" s="78" t="s">
        <v>24</v>
      </c>
    </row>
    <row r="205" spans="1:6">
      <c r="A205" s="44">
        <v>43910</v>
      </c>
      <c r="B205" s="77">
        <v>0.42313657407407407</v>
      </c>
      <c r="C205" s="78">
        <v>202</v>
      </c>
      <c r="D205" s="79">
        <v>62.6</v>
      </c>
      <c r="E205" s="80">
        <v>12645.2</v>
      </c>
      <c r="F205" s="78" t="s">
        <v>24</v>
      </c>
    </row>
    <row r="206" spans="1:6">
      <c r="A206" s="44">
        <v>43910</v>
      </c>
      <c r="B206" s="77">
        <v>0.42313657407407407</v>
      </c>
      <c r="C206" s="78">
        <v>202</v>
      </c>
      <c r="D206" s="79">
        <v>62.6</v>
      </c>
      <c r="E206" s="80">
        <v>12645.2</v>
      </c>
      <c r="F206" s="78" t="s">
        <v>24</v>
      </c>
    </row>
    <row r="207" spans="1:6">
      <c r="A207" s="44">
        <v>43910</v>
      </c>
      <c r="B207" s="77">
        <v>0.42313657407407407</v>
      </c>
      <c r="C207" s="78">
        <v>48</v>
      </c>
      <c r="D207" s="79">
        <v>62.6</v>
      </c>
      <c r="E207" s="80">
        <v>3004.8</v>
      </c>
      <c r="F207" s="78" t="s">
        <v>24</v>
      </c>
    </row>
    <row r="208" spans="1:6">
      <c r="A208" s="44">
        <v>43910</v>
      </c>
      <c r="B208" s="77">
        <v>0.42313657407407407</v>
      </c>
      <c r="C208" s="78">
        <v>48</v>
      </c>
      <c r="D208" s="79">
        <v>62.6</v>
      </c>
      <c r="E208" s="80">
        <v>3004.8</v>
      </c>
      <c r="F208" s="78" t="s">
        <v>24</v>
      </c>
    </row>
    <row r="209" spans="1:6">
      <c r="A209" s="44">
        <v>43910</v>
      </c>
      <c r="B209" s="77">
        <v>0.43321759259259257</v>
      </c>
      <c r="C209" s="78">
        <v>250</v>
      </c>
      <c r="D209" s="79">
        <v>62.28</v>
      </c>
      <c r="E209" s="80">
        <v>15570</v>
      </c>
      <c r="F209" s="78" t="s">
        <v>24</v>
      </c>
    </row>
    <row r="210" spans="1:6">
      <c r="A210" s="44">
        <v>43910</v>
      </c>
      <c r="B210" s="77">
        <v>0.43321759259259257</v>
      </c>
      <c r="C210" s="78">
        <v>250</v>
      </c>
      <c r="D210" s="79">
        <v>62.28</v>
      </c>
      <c r="E210" s="80">
        <v>15570</v>
      </c>
      <c r="F210" s="78" t="s">
        <v>24</v>
      </c>
    </row>
    <row r="211" spans="1:6">
      <c r="A211" s="44">
        <v>43910</v>
      </c>
      <c r="B211" s="77">
        <v>0.43321759259259257</v>
      </c>
      <c r="C211" s="78">
        <v>141</v>
      </c>
      <c r="D211" s="79">
        <v>62.28</v>
      </c>
      <c r="E211" s="80">
        <v>8781.48</v>
      </c>
      <c r="F211" s="78" t="s">
        <v>24</v>
      </c>
    </row>
    <row r="212" spans="1:6">
      <c r="A212" s="44">
        <v>43910</v>
      </c>
      <c r="B212" s="77">
        <v>0.43321759259259257</v>
      </c>
      <c r="C212" s="78">
        <v>109</v>
      </c>
      <c r="D212" s="79">
        <v>62.28</v>
      </c>
      <c r="E212" s="80">
        <v>6788.52</v>
      </c>
      <c r="F212" s="78" t="s">
        <v>24</v>
      </c>
    </row>
    <row r="213" spans="1:6">
      <c r="A213" s="44">
        <v>43910</v>
      </c>
      <c r="B213" s="77">
        <v>0.43321759259259257</v>
      </c>
      <c r="C213" s="78">
        <v>250</v>
      </c>
      <c r="D213" s="79">
        <v>62.28</v>
      </c>
      <c r="E213" s="80">
        <v>15570</v>
      </c>
      <c r="F213" s="78" t="s">
        <v>24</v>
      </c>
    </row>
    <row r="214" spans="1:6">
      <c r="A214" s="44">
        <v>43910</v>
      </c>
      <c r="B214" s="77">
        <v>0.43685185185185182</v>
      </c>
      <c r="C214" s="78">
        <v>411</v>
      </c>
      <c r="D214" s="79">
        <v>61.92</v>
      </c>
      <c r="E214" s="80">
        <v>25449.119999999999</v>
      </c>
      <c r="F214" s="78" t="s">
        <v>24</v>
      </c>
    </row>
    <row r="215" spans="1:6">
      <c r="A215" s="44">
        <v>43910</v>
      </c>
      <c r="B215" s="77">
        <v>0.43685185185185182</v>
      </c>
      <c r="C215" s="78">
        <v>89</v>
      </c>
      <c r="D215" s="79">
        <v>61.92</v>
      </c>
      <c r="E215" s="80">
        <v>5510.88</v>
      </c>
      <c r="F215" s="78" t="s">
        <v>24</v>
      </c>
    </row>
    <row r="216" spans="1:6">
      <c r="A216" s="44">
        <v>43910</v>
      </c>
      <c r="B216" s="77">
        <v>0.45337962962962958</v>
      </c>
      <c r="C216" s="78">
        <v>122</v>
      </c>
      <c r="D216" s="79">
        <v>61.9</v>
      </c>
      <c r="E216" s="80">
        <v>7551.8</v>
      </c>
      <c r="F216" s="78" t="s">
        <v>24</v>
      </c>
    </row>
    <row r="217" spans="1:6">
      <c r="A217" s="44">
        <v>43910</v>
      </c>
      <c r="B217" s="77">
        <v>0.45337962962962958</v>
      </c>
      <c r="C217" s="78">
        <v>378</v>
      </c>
      <c r="D217" s="79">
        <v>61.9</v>
      </c>
      <c r="E217" s="80">
        <v>23398.2</v>
      </c>
      <c r="F217" s="78" t="s">
        <v>24</v>
      </c>
    </row>
    <row r="218" spans="1:6">
      <c r="A218" s="44">
        <v>43910</v>
      </c>
      <c r="B218" s="77">
        <v>0.45782407407407405</v>
      </c>
      <c r="C218" s="78">
        <v>4</v>
      </c>
      <c r="D218" s="79">
        <v>61.64</v>
      </c>
      <c r="E218" s="80">
        <v>246.56</v>
      </c>
      <c r="F218" s="78" t="s">
        <v>24</v>
      </c>
    </row>
    <row r="219" spans="1:6">
      <c r="A219" s="44">
        <v>43910</v>
      </c>
      <c r="B219" s="77">
        <v>0.45782407407407405</v>
      </c>
      <c r="C219" s="78">
        <v>496</v>
      </c>
      <c r="D219" s="79">
        <v>61.64</v>
      </c>
      <c r="E219" s="80">
        <v>30573.439999999999</v>
      </c>
      <c r="F219" s="78" t="s">
        <v>24</v>
      </c>
    </row>
    <row r="220" spans="1:6">
      <c r="A220" s="44">
        <v>43910</v>
      </c>
      <c r="B220" s="77">
        <v>0.46696759259259263</v>
      </c>
      <c r="C220" s="78">
        <v>92</v>
      </c>
      <c r="D220" s="79">
        <v>61.34</v>
      </c>
      <c r="E220" s="80">
        <v>5643.2800000000007</v>
      </c>
      <c r="F220" s="78" t="s">
        <v>24</v>
      </c>
    </row>
    <row r="221" spans="1:6">
      <c r="A221" s="44">
        <v>43910</v>
      </c>
      <c r="B221" s="77">
        <v>0.46696759259259263</v>
      </c>
      <c r="C221" s="78">
        <v>408</v>
      </c>
      <c r="D221" s="79">
        <v>61.34</v>
      </c>
      <c r="E221" s="80">
        <v>25026.720000000001</v>
      </c>
      <c r="F221" s="78" t="s">
        <v>24</v>
      </c>
    </row>
    <row r="222" spans="1:6">
      <c r="A222" s="44">
        <v>43910</v>
      </c>
      <c r="B222" s="77">
        <v>0.4740625</v>
      </c>
      <c r="C222" s="78">
        <v>500</v>
      </c>
      <c r="D222" s="79">
        <v>61.1</v>
      </c>
      <c r="E222" s="80">
        <v>30550</v>
      </c>
      <c r="F222" s="78" t="s">
        <v>24</v>
      </c>
    </row>
    <row r="223" spans="1:6">
      <c r="A223" s="44">
        <v>43910</v>
      </c>
      <c r="B223" s="77">
        <v>0.47637731481481477</v>
      </c>
      <c r="C223" s="78">
        <v>100</v>
      </c>
      <c r="D223" s="79">
        <v>60.6</v>
      </c>
      <c r="E223" s="80">
        <v>6060</v>
      </c>
      <c r="F223" s="78" t="s">
        <v>24</v>
      </c>
    </row>
    <row r="224" spans="1:6">
      <c r="A224" s="44">
        <v>43910</v>
      </c>
      <c r="B224" s="77">
        <v>0.47637731481481477</v>
      </c>
      <c r="C224" s="78">
        <v>400</v>
      </c>
      <c r="D224" s="79">
        <v>60.6</v>
      </c>
      <c r="E224" s="80">
        <v>24240</v>
      </c>
      <c r="F224" s="78" t="s">
        <v>24</v>
      </c>
    </row>
    <row r="225" spans="1:6">
      <c r="A225" s="44">
        <v>43910</v>
      </c>
      <c r="B225" s="77">
        <v>0.47703703703703698</v>
      </c>
      <c r="C225" s="78">
        <v>33</v>
      </c>
      <c r="D225" s="79">
        <v>60.5</v>
      </c>
      <c r="E225" s="80">
        <v>1996.5</v>
      </c>
      <c r="F225" s="78" t="s">
        <v>24</v>
      </c>
    </row>
    <row r="226" spans="1:6">
      <c r="A226" s="44">
        <v>43910</v>
      </c>
      <c r="B226" s="77">
        <v>0.47703703703703698</v>
      </c>
      <c r="C226" s="78">
        <v>24</v>
      </c>
      <c r="D226" s="79">
        <v>60.5</v>
      </c>
      <c r="E226" s="80">
        <v>1452</v>
      </c>
      <c r="F226" s="78" t="s">
        <v>24</v>
      </c>
    </row>
    <row r="227" spans="1:6">
      <c r="A227" s="44">
        <v>43910</v>
      </c>
      <c r="B227" s="77">
        <v>0.47703703703703698</v>
      </c>
      <c r="C227" s="78">
        <v>81</v>
      </c>
      <c r="D227" s="79">
        <v>60.5</v>
      </c>
      <c r="E227" s="80">
        <v>4900.5</v>
      </c>
      <c r="F227" s="78" t="s">
        <v>24</v>
      </c>
    </row>
    <row r="228" spans="1:6">
      <c r="A228" s="44">
        <v>43910</v>
      </c>
      <c r="B228" s="77">
        <v>0.47703703703703698</v>
      </c>
      <c r="C228" s="78">
        <v>110</v>
      </c>
      <c r="D228" s="79">
        <v>60.5</v>
      </c>
      <c r="E228" s="80">
        <v>6655</v>
      </c>
      <c r="F228" s="78" t="s">
        <v>24</v>
      </c>
    </row>
    <row r="229" spans="1:6">
      <c r="A229" s="44">
        <v>43910</v>
      </c>
      <c r="B229" s="77">
        <v>0.47703703703703698</v>
      </c>
      <c r="C229" s="78">
        <v>252</v>
      </c>
      <c r="D229" s="79">
        <v>60.5</v>
      </c>
      <c r="E229" s="80">
        <v>15246</v>
      </c>
      <c r="F229" s="78" t="s">
        <v>24</v>
      </c>
    </row>
    <row r="230" spans="1:6">
      <c r="A230" s="44">
        <v>43910</v>
      </c>
      <c r="B230" s="77">
        <v>0.48587962962962966</v>
      </c>
      <c r="C230" s="78">
        <v>307</v>
      </c>
      <c r="D230" s="79">
        <v>59.96</v>
      </c>
      <c r="E230" s="80">
        <v>18407.72</v>
      </c>
      <c r="F230" s="78" t="s">
        <v>24</v>
      </c>
    </row>
    <row r="231" spans="1:6">
      <c r="A231" s="44">
        <v>43910</v>
      </c>
      <c r="B231" s="77">
        <v>0.48587962962962966</v>
      </c>
      <c r="C231" s="78">
        <v>100</v>
      </c>
      <c r="D231" s="79">
        <v>59.96</v>
      </c>
      <c r="E231" s="80">
        <v>5996</v>
      </c>
      <c r="F231" s="78" t="s">
        <v>24</v>
      </c>
    </row>
    <row r="232" spans="1:6">
      <c r="A232" s="44">
        <v>43910</v>
      </c>
      <c r="B232" s="77">
        <v>0.48587962962962966</v>
      </c>
      <c r="C232" s="78">
        <v>93</v>
      </c>
      <c r="D232" s="79">
        <v>59.96</v>
      </c>
      <c r="E232" s="80">
        <v>5576.28</v>
      </c>
      <c r="F232" s="78" t="s">
        <v>24</v>
      </c>
    </row>
    <row r="233" spans="1:6">
      <c r="A233" s="44">
        <v>43910</v>
      </c>
      <c r="B233" s="77">
        <v>0.48701388888888886</v>
      </c>
      <c r="C233" s="78">
        <v>17</v>
      </c>
      <c r="D233" s="79">
        <v>60.08</v>
      </c>
      <c r="E233" s="80">
        <v>1021.36</v>
      </c>
      <c r="F233" s="78" t="s">
        <v>24</v>
      </c>
    </row>
    <row r="234" spans="1:6">
      <c r="A234" s="44">
        <v>43910</v>
      </c>
      <c r="B234" s="77">
        <v>0.48701388888888886</v>
      </c>
      <c r="C234" s="78">
        <v>327</v>
      </c>
      <c r="D234" s="79">
        <v>60.08</v>
      </c>
      <c r="E234" s="80">
        <v>19646.16</v>
      </c>
      <c r="F234" s="78" t="s">
        <v>24</v>
      </c>
    </row>
    <row r="235" spans="1:6">
      <c r="A235" s="44">
        <v>43910</v>
      </c>
      <c r="B235" s="77">
        <v>0.48701388888888886</v>
      </c>
      <c r="C235" s="78">
        <v>125</v>
      </c>
      <c r="D235" s="79">
        <v>60.08</v>
      </c>
      <c r="E235" s="80">
        <v>7510</v>
      </c>
      <c r="F235" s="78" t="s">
        <v>24</v>
      </c>
    </row>
    <row r="236" spans="1:6">
      <c r="A236" s="44">
        <v>43910</v>
      </c>
      <c r="B236" s="77">
        <v>0.48701388888888886</v>
      </c>
      <c r="C236" s="78">
        <v>31</v>
      </c>
      <c r="D236" s="79">
        <v>60.08</v>
      </c>
      <c r="E236" s="80">
        <v>1862.48</v>
      </c>
      <c r="F236" s="78" t="s">
        <v>24</v>
      </c>
    </row>
    <row r="237" spans="1:6">
      <c r="A237" s="44">
        <v>43910</v>
      </c>
      <c r="B237" s="77">
        <v>0.48712962962962963</v>
      </c>
      <c r="C237" s="78">
        <v>100</v>
      </c>
      <c r="D237" s="79">
        <v>60.16</v>
      </c>
      <c r="E237" s="80">
        <v>6016</v>
      </c>
      <c r="F237" s="78" t="s">
        <v>24</v>
      </c>
    </row>
    <row r="238" spans="1:6">
      <c r="A238" s="44">
        <v>43910</v>
      </c>
      <c r="B238" s="77">
        <v>0.48712962962962963</v>
      </c>
      <c r="C238" s="78">
        <v>43</v>
      </c>
      <c r="D238" s="79">
        <v>60.16</v>
      </c>
      <c r="E238" s="80">
        <v>2586.8799999999997</v>
      </c>
      <c r="F238" s="78" t="s">
        <v>24</v>
      </c>
    </row>
    <row r="239" spans="1:6">
      <c r="A239" s="44">
        <v>43910</v>
      </c>
      <c r="B239" s="77">
        <v>0.48712962962962963</v>
      </c>
      <c r="C239" s="78">
        <v>123</v>
      </c>
      <c r="D239" s="79">
        <v>60.16</v>
      </c>
      <c r="E239" s="80">
        <v>7399.6799999999994</v>
      </c>
      <c r="F239" s="78" t="s">
        <v>24</v>
      </c>
    </row>
    <row r="240" spans="1:6">
      <c r="A240" s="44">
        <v>43910</v>
      </c>
      <c r="B240" s="77">
        <v>0.48712962962962963</v>
      </c>
      <c r="C240" s="78">
        <v>85</v>
      </c>
      <c r="D240" s="79">
        <v>60.16</v>
      </c>
      <c r="E240" s="80">
        <v>5113.5999999999995</v>
      </c>
      <c r="F240" s="78" t="s">
        <v>24</v>
      </c>
    </row>
    <row r="241" spans="1:6">
      <c r="A241" s="44">
        <v>43910</v>
      </c>
      <c r="B241" s="77">
        <v>0.48712962962962963</v>
      </c>
      <c r="C241" s="78">
        <v>24</v>
      </c>
      <c r="D241" s="79">
        <v>60.16</v>
      </c>
      <c r="E241" s="80">
        <v>1443.84</v>
      </c>
      <c r="F241" s="78" t="s">
        <v>24</v>
      </c>
    </row>
    <row r="242" spans="1:6">
      <c r="A242" s="44">
        <v>43910</v>
      </c>
      <c r="B242" s="77">
        <v>0.48712962962962963</v>
      </c>
      <c r="C242" s="78">
        <v>125</v>
      </c>
      <c r="D242" s="79">
        <v>60.16</v>
      </c>
      <c r="E242" s="80">
        <v>7520</v>
      </c>
      <c r="F242" s="78" t="s">
        <v>24</v>
      </c>
    </row>
    <row r="243" spans="1:6">
      <c r="A243" s="44">
        <v>43910</v>
      </c>
      <c r="B243" s="77">
        <v>0.49289351851851854</v>
      </c>
      <c r="C243" s="78">
        <v>399</v>
      </c>
      <c r="D243" s="79">
        <v>59.54</v>
      </c>
      <c r="E243" s="80">
        <v>23756.46</v>
      </c>
      <c r="F243" s="78" t="s">
        <v>24</v>
      </c>
    </row>
    <row r="244" spans="1:6">
      <c r="A244" s="44">
        <v>43910</v>
      </c>
      <c r="B244" s="77">
        <v>0.49289351851851854</v>
      </c>
      <c r="C244" s="78">
        <v>101</v>
      </c>
      <c r="D244" s="79">
        <v>59.54</v>
      </c>
      <c r="E244" s="80">
        <v>6013.54</v>
      </c>
      <c r="F244" s="78" t="s">
        <v>24</v>
      </c>
    </row>
    <row r="245" spans="1:6">
      <c r="A245" s="44">
        <v>43910</v>
      </c>
      <c r="B245" s="77">
        <v>0.49636574074074075</v>
      </c>
      <c r="C245" s="78">
        <v>311</v>
      </c>
      <c r="D245" s="79">
        <v>59.32</v>
      </c>
      <c r="E245" s="80">
        <v>18448.52</v>
      </c>
      <c r="F245" s="78" t="s">
        <v>24</v>
      </c>
    </row>
    <row r="246" spans="1:6">
      <c r="A246" s="44">
        <v>43910</v>
      </c>
      <c r="B246" s="77">
        <v>0.49636574074074075</v>
      </c>
      <c r="C246" s="78">
        <v>189</v>
      </c>
      <c r="D246" s="79">
        <v>59.32</v>
      </c>
      <c r="E246" s="80">
        <v>11211.48</v>
      </c>
      <c r="F246" s="78" t="s">
        <v>24</v>
      </c>
    </row>
    <row r="247" spans="1:6">
      <c r="A247" s="44">
        <v>43910</v>
      </c>
      <c r="B247" s="77">
        <v>0.50237268518518519</v>
      </c>
      <c r="C247" s="78">
        <v>391</v>
      </c>
      <c r="D247" s="79">
        <v>58.96</v>
      </c>
      <c r="E247" s="80">
        <v>23053.360000000001</v>
      </c>
      <c r="F247" s="78" t="s">
        <v>24</v>
      </c>
    </row>
    <row r="248" spans="1:6">
      <c r="A248" s="44">
        <v>43910</v>
      </c>
      <c r="B248" s="77">
        <v>0.50237268518518519</v>
      </c>
      <c r="C248" s="78">
        <v>109</v>
      </c>
      <c r="D248" s="79">
        <v>58.96</v>
      </c>
      <c r="E248" s="80">
        <v>6426.64</v>
      </c>
      <c r="F248" s="78" t="s">
        <v>24</v>
      </c>
    </row>
    <row r="249" spans="1:6">
      <c r="A249" s="44">
        <v>43910</v>
      </c>
      <c r="B249" s="77">
        <v>0.50653935185185184</v>
      </c>
      <c r="C249" s="78">
        <v>125</v>
      </c>
      <c r="D249" s="79">
        <v>59.24</v>
      </c>
      <c r="E249" s="80">
        <v>7405</v>
      </c>
      <c r="F249" s="78" t="s">
        <v>24</v>
      </c>
    </row>
    <row r="250" spans="1:6">
      <c r="A250" s="44">
        <v>43910</v>
      </c>
      <c r="B250" s="77">
        <v>0.50677083333333328</v>
      </c>
      <c r="C250" s="78">
        <v>94</v>
      </c>
      <c r="D250" s="79">
        <v>59.32</v>
      </c>
      <c r="E250" s="80">
        <v>5576.08</v>
      </c>
      <c r="F250" s="78" t="s">
        <v>24</v>
      </c>
    </row>
    <row r="251" spans="1:6">
      <c r="A251" s="44">
        <v>43910</v>
      </c>
      <c r="B251" s="77">
        <v>0.5068287037037037</v>
      </c>
      <c r="C251" s="78">
        <v>223</v>
      </c>
      <c r="D251" s="79">
        <v>59.32</v>
      </c>
      <c r="E251" s="80">
        <v>13228.36</v>
      </c>
      <c r="F251" s="78" t="s">
        <v>24</v>
      </c>
    </row>
    <row r="252" spans="1:6">
      <c r="A252" s="44">
        <v>43910</v>
      </c>
      <c r="B252" s="77">
        <v>0.5068287037037037</v>
      </c>
      <c r="C252" s="78">
        <v>27</v>
      </c>
      <c r="D252" s="79">
        <v>59.32</v>
      </c>
      <c r="E252" s="80">
        <v>1601.64</v>
      </c>
      <c r="F252" s="78" t="s">
        <v>24</v>
      </c>
    </row>
    <row r="253" spans="1:6">
      <c r="A253" s="44">
        <v>43910</v>
      </c>
      <c r="B253" s="77">
        <v>0.5068287037037037</v>
      </c>
      <c r="C253" s="78">
        <v>250</v>
      </c>
      <c r="D253" s="79">
        <v>59.32</v>
      </c>
      <c r="E253" s="80">
        <v>14830</v>
      </c>
      <c r="F253" s="78" t="s">
        <v>24</v>
      </c>
    </row>
    <row r="254" spans="1:6">
      <c r="A254" s="44">
        <v>43910</v>
      </c>
      <c r="B254" s="77">
        <v>0.5068287037037037</v>
      </c>
      <c r="C254" s="78">
        <v>223</v>
      </c>
      <c r="D254" s="79">
        <v>59.32</v>
      </c>
      <c r="E254" s="80">
        <v>13228.36</v>
      </c>
      <c r="F254" s="78" t="s">
        <v>24</v>
      </c>
    </row>
    <row r="255" spans="1:6">
      <c r="A255" s="44">
        <v>43910</v>
      </c>
      <c r="B255" s="77">
        <v>0.5068287037037037</v>
      </c>
      <c r="C255" s="78">
        <v>27</v>
      </c>
      <c r="D255" s="79">
        <v>59.32</v>
      </c>
      <c r="E255" s="80">
        <v>1601.64</v>
      </c>
      <c r="F255" s="78" t="s">
        <v>24</v>
      </c>
    </row>
    <row r="256" spans="1:6">
      <c r="A256" s="44">
        <v>43910</v>
      </c>
      <c r="B256" s="77">
        <v>0.5068287037037037</v>
      </c>
      <c r="C256" s="78">
        <v>223</v>
      </c>
      <c r="D256" s="79">
        <v>59.32</v>
      </c>
      <c r="E256" s="80">
        <v>13228.36</v>
      </c>
      <c r="F256" s="78" t="s">
        <v>24</v>
      </c>
    </row>
    <row r="257" spans="1:6">
      <c r="A257" s="44">
        <v>43910</v>
      </c>
      <c r="B257" s="77">
        <v>0.5068287037037037</v>
      </c>
      <c r="C257" s="78">
        <v>250</v>
      </c>
      <c r="D257" s="79">
        <v>59.32</v>
      </c>
      <c r="E257" s="80">
        <v>14830</v>
      </c>
      <c r="F257" s="78" t="s">
        <v>24</v>
      </c>
    </row>
    <row r="258" spans="1:6">
      <c r="A258" s="44">
        <v>43910</v>
      </c>
      <c r="B258" s="77">
        <v>0.5068287037037037</v>
      </c>
      <c r="C258" s="78">
        <v>250</v>
      </c>
      <c r="D258" s="79">
        <v>59.32</v>
      </c>
      <c r="E258" s="80">
        <v>14830</v>
      </c>
      <c r="F258" s="78" t="s">
        <v>24</v>
      </c>
    </row>
    <row r="259" spans="1:6">
      <c r="A259" s="44">
        <v>43910</v>
      </c>
      <c r="B259" s="77">
        <v>0.5068287037037037</v>
      </c>
      <c r="C259" s="78">
        <v>250</v>
      </c>
      <c r="D259" s="79">
        <v>59.32</v>
      </c>
      <c r="E259" s="80">
        <v>14830</v>
      </c>
      <c r="F259" s="78" t="s">
        <v>24</v>
      </c>
    </row>
    <row r="260" spans="1:6">
      <c r="A260" s="44">
        <v>43910</v>
      </c>
      <c r="B260" s="77">
        <v>0.5068287037037037</v>
      </c>
      <c r="C260" s="78">
        <v>58</v>
      </c>
      <c r="D260" s="79">
        <v>59.32</v>
      </c>
      <c r="E260" s="80">
        <v>3440.56</v>
      </c>
      <c r="F260" s="78" t="s">
        <v>24</v>
      </c>
    </row>
    <row r="261" spans="1:6">
      <c r="A261" s="44">
        <v>43910</v>
      </c>
      <c r="B261" s="77">
        <v>0.51012731481481477</v>
      </c>
      <c r="C261" s="78">
        <v>500</v>
      </c>
      <c r="D261" s="79">
        <v>58.8</v>
      </c>
      <c r="E261" s="80">
        <v>29400</v>
      </c>
      <c r="F261" s="78" t="s">
        <v>24</v>
      </c>
    </row>
    <row r="262" spans="1:6">
      <c r="A262" s="44">
        <v>43910</v>
      </c>
      <c r="B262" s="77">
        <v>0.55054398148148154</v>
      </c>
      <c r="C262" s="78">
        <v>491</v>
      </c>
      <c r="D262" s="79">
        <v>58.9</v>
      </c>
      <c r="E262" s="80">
        <v>28919.899999999998</v>
      </c>
      <c r="F262" s="78" t="s">
        <v>24</v>
      </c>
    </row>
    <row r="263" spans="1:6">
      <c r="A263" s="44">
        <v>43910</v>
      </c>
      <c r="B263" s="77">
        <v>0.55054398148148154</v>
      </c>
      <c r="C263" s="78">
        <v>9</v>
      </c>
      <c r="D263" s="79">
        <v>58.9</v>
      </c>
      <c r="E263" s="80">
        <v>530.1</v>
      </c>
      <c r="F263" s="78" t="s">
        <v>24</v>
      </c>
    </row>
    <row r="264" spans="1:6">
      <c r="A264" s="44">
        <v>43910</v>
      </c>
      <c r="B264" s="77">
        <v>0.58255787037037032</v>
      </c>
      <c r="C264" s="78">
        <v>1</v>
      </c>
      <c r="D264" s="79">
        <v>58.04</v>
      </c>
      <c r="E264" s="80">
        <v>58.04</v>
      </c>
      <c r="F264" s="78" t="s">
        <v>24</v>
      </c>
    </row>
    <row r="265" spans="1:6">
      <c r="A265" s="44">
        <v>43910</v>
      </c>
      <c r="B265" s="77">
        <v>0.58255787037037032</v>
      </c>
      <c r="C265" s="78">
        <v>125</v>
      </c>
      <c r="D265" s="79">
        <v>58.02</v>
      </c>
      <c r="E265" s="80">
        <v>7252.5</v>
      </c>
      <c r="F265" s="78" t="s">
        <v>24</v>
      </c>
    </row>
    <row r="266" spans="1:6">
      <c r="A266" s="44">
        <v>43910</v>
      </c>
      <c r="B266" s="77">
        <v>0.58255787037037032</v>
      </c>
      <c r="C266" s="78">
        <v>100</v>
      </c>
      <c r="D266" s="79">
        <v>58</v>
      </c>
      <c r="E266" s="80">
        <v>5800</v>
      </c>
      <c r="F266" s="78" t="s">
        <v>24</v>
      </c>
    </row>
    <row r="267" spans="1:6">
      <c r="A267" s="44">
        <v>43910</v>
      </c>
      <c r="B267" s="77">
        <v>0.58255787037037032</v>
      </c>
      <c r="C267" s="78">
        <v>100</v>
      </c>
      <c r="D267" s="79">
        <v>58</v>
      </c>
      <c r="E267" s="80">
        <v>5800</v>
      </c>
      <c r="F267" s="78" t="s">
        <v>24</v>
      </c>
    </row>
    <row r="268" spans="1:6">
      <c r="A268" s="44">
        <v>43910</v>
      </c>
      <c r="B268" s="77">
        <v>0.58255787037037032</v>
      </c>
      <c r="C268" s="78">
        <v>248</v>
      </c>
      <c r="D268" s="79">
        <v>58.04</v>
      </c>
      <c r="E268" s="80">
        <v>14393.92</v>
      </c>
      <c r="F268" s="78" t="s">
        <v>24</v>
      </c>
    </row>
    <row r="269" spans="1:6">
      <c r="A269" s="44">
        <v>43910</v>
      </c>
      <c r="B269" s="77">
        <v>0.58255787037037032</v>
      </c>
      <c r="C269" s="78">
        <v>326</v>
      </c>
      <c r="D269" s="79">
        <v>58.04</v>
      </c>
      <c r="E269" s="80">
        <v>18921.04</v>
      </c>
      <c r="F269" s="78" t="s">
        <v>24</v>
      </c>
    </row>
    <row r="270" spans="1:6">
      <c r="A270" s="44">
        <v>43910</v>
      </c>
      <c r="B270" s="77">
        <v>0.58255787037037032</v>
      </c>
      <c r="C270" s="78">
        <v>100</v>
      </c>
      <c r="D270" s="79">
        <v>58.04</v>
      </c>
      <c r="E270" s="80">
        <v>5804</v>
      </c>
      <c r="F270" s="78" t="s">
        <v>24</v>
      </c>
    </row>
    <row r="271" spans="1:6">
      <c r="A271" s="44">
        <v>43910</v>
      </c>
      <c r="B271" s="77">
        <v>0.58269675925925923</v>
      </c>
      <c r="C271" s="78">
        <v>65</v>
      </c>
      <c r="D271" s="79">
        <v>58.02</v>
      </c>
      <c r="E271" s="80">
        <v>3771.3</v>
      </c>
      <c r="F271" s="78" t="s">
        <v>24</v>
      </c>
    </row>
    <row r="272" spans="1:6">
      <c r="A272" s="44">
        <v>43910</v>
      </c>
      <c r="B272" s="77">
        <v>0.58269675925925923</v>
      </c>
      <c r="C272" s="78">
        <v>262</v>
      </c>
      <c r="D272" s="79">
        <v>58.02</v>
      </c>
      <c r="E272" s="80">
        <v>15201.240000000002</v>
      </c>
      <c r="F272" s="78" t="s">
        <v>24</v>
      </c>
    </row>
    <row r="273" spans="1:6">
      <c r="A273" s="44">
        <v>43910</v>
      </c>
      <c r="B273" s="77">
        <v>0.58269675925925923</v>
      </c>
      <c r="C273" s="78">
        <v>879</v>
      </c>
      <c r="D273" s="79">
        <v>58.02</v>
      </c>
      <c r="E273" s="80">
        <v>50999.58</v>
      </c>
      <c r="F273" s="78" t="s">
        <v>24</v>
      </c>
    </row>
    <row r="274" spans="1:6">
      <c r="A274" s="44">
        <v>43910</v>
      </c>
      <c r="B274" s="77">
        <v>0.58269675925925923</v>
      </c>
      <c r="C274" s="78">
        <v>99</v>
      </c>
      <c r="D274" s="79">
        <v>58.02</v>
      </c>
      <c r="E274" s="80">
        <v>5743.9800000000005</v>
      </c>
      <c r="F274" s="78" t="s">
        <v>24</v>
      </c>
    </row>
    <row r="275" spans="1:6">
      <c r="A275" s="44">
        <v>43910</v>
      </c>
      <c r="B275" s="77">
        <v>0.58269675925925923</v>
      </c>
      <c r="C275" s="78">
        <v>94</v>
      </c>
      <c r="D275" s="79">
        <v>58.02</v>
      </c>
      <c r="E275" s="80">
        <v>5453.88</v>
      </c>
      <c r="F275" s="78" t="s">
        <v>24</v>
      </c>
    </row>
    <row r="276" spans="1:6">
      <c r="A276" s="44">
        <v>43910</v>
      </c>
      <c r="B276" s="77">
        <v>0.58269675925925923</v>
      </c>
      <c r="C276" s="78">
        <v>101</v>
      </c>
      <c r="D276" s="79">
        <v>58.02</v>
      </c>
      <c r="E276" s="80">
        <v>5860.02</v>
      </c>
      <c r="F276" s="78" t="s">
        <v>24</v>
      </c>
    </row>
    <row r="277" spans="1:6">
      <c r="A277" s="44">
        <v>43910</v>
      </c>
      <c r="B277" s="77">
        <v>0.60474537037037035</v>
      </c>
      <c r="C277" s="78">
        <v>500</v>
      </c>
      <c r="D277" s="79">
        <v>58.98</v>
      </c>
      <c r="E277" s="80">
        <v>29490</v>
      </c>
      <c r="F277" s="78" t="s">
        <v>24</v>
      </c>
    </row>
    <row r="278" spans="1:6">
      <c r="A278" s="44">
        <v>43910</v>
      </c>
      <c r="B278" s="77">
        <v>0.61539351851851842</v>
      </c>
      <c r="C278" s="78">
        <v>202</v>
      </c>
      <c r="D278" s="79">
        <v>58.46</v>
      </c>
      <c r="E278" s="80">
        <v>11808.92</v>
      </c>
      <c r="F278" s="78" t="s">
        <v>24</v>
      </c>
    </row>
    <row r="279" spans="1:6">
      <c r="A279" s="44">
        <v>43910</v>
      </c>
      <c r="B279" s="77">
        <v>0.61539351851851842</v>
      </c>
      <c r="C279" s="78">
        <v>125</v>
      </c>
      <c r="D279" s="79">
        <v>58.46</v>
      </c>
      <c r="E279" s="80">
        <v>7307.5</v>
      </c>
      <c r="F279" s="78" t="s">
        <v>24</v>
      </c>
    </row>
    <row r="280" spans="1:6">
      <c r="A280" s="44">
        <v>43910</v>
      </c>
      <c r="B280" s="77">
        <v>0.61539351851851842</v>
      </c>
      <c r="C280" s="78">
        <v>125</v>
      </c>
      <c r="D280" s="79">
        <v>58.46</v>
      </c>
      <c r="E280" s="80">
        <v>7307.5</v>
      </c>
      <c r="F280" s="78" t="s">
        <v>24</v>
      </c>
    </row>
    <row r="281" spans="1:6">
      <c r="A281" s="44">
        <v>43910</v>
      </c>
      <c r="B281" s="77">
        <v>0.61539351851851842</v>
      </c>
      <c r="C281" s="78">
        <v>48</v>
      </c>
      <c r="D281" s="79">
        <v>58.46</v>
      </c>
      <c r="E281" s="80">
        <v>2806.08</v>
      </c>
      <c r="F281" s="78" t="s">
        <v>24</v>
      </c>
    </row>
    <row r="282" spans="1:6">
      <c r="A282" s="44">
        <v>43910</v>
      </c>
      <c r="B282" s="77">
        <v>0.61998842592592585</v>
      </c>
      <c r="C282" s="78">
        <v>48</v>
      </c>
      <c r="D282" s="79">
        <v>58.6</v>
      </c>
      <c r="E282" s="80">
        <v>2812.8</v>
      </c>
      <c r="F282" s="78" t="s">
        <v>24</v>
      </c>
    </row>
    <row r="283" spans="1:6">
      <c r="A283" s="44">
        <v>43910</v>
      </c>
      <c r="B283" s="77">
        <v>0.62001157407407403</v>
      </c>
      <c r="C283" s="78">
        <v>452</v>
      </c>
      <c r="D283" s="79">
        <v>58.6</v>
      </c>
      <c r="E283" s="80">
        <v>26487.200000000001</v>
      </c>
      <c r="F283" s="78" t="s">
        <v>24</v>
      </c>
    </row>
    <row r="284" spans="1:6">
      <c r="A284" s="44">
        <v>43910</v>
      </c>
      <c r="B284" s="77">
        <v>0.62009259259259253</v>
      </c>
      <c r="C284" s="78">
        <v>294</v>
      </c>
      <c r="D284" s="79">
        <v>58.52</v>
      </c>
      <c r="E284" s="80">
        <v>17204.88</v>
      </c>
      <c r="F284" s="78" t="s">
        <v>24</v>
      </c>
    </row>
    <row r="285" spans="1:6">
      <c r="A285" s="44">
        <v>43910</v>
      </c>
      <c r="B285" s="77">
        <v>0.62009259259259253</v>
      </c>
      <c r="C285" s="78">
        <v>197</v>
      </c>
      <c r="D285" s="79">
        <v>58.52</v>
      </c>
      <c r="E285" s="80">
        <v>11528.44</v>
      </c>
      <c r="F285" s="78" t="s">
        <v>24</v>
      </c>
    </row>
    <row r="286" spans="1:6">
      <c r="A286" s="44">
        <v>43910</v>
      </c>
      <c r="B286" s="77">
        <v>0.62031249999999993</v>
      </c>
      <c r="C286" s="78">
        <v>9</v>
      </c>
      <c r="D286" s="79">
        <v>58.52</v>
      </c>
      <c r="E286" s="80">
        <v>526.68000000000006</v>
      </c>
      <c r="F286" s="78" t="s">
        <v>24</v>
      </c>
    </row>
    <row r="287" spans="1:6">
      <c r="A287" s="44">
        <v>43910</v>
      </c>
      <c r="B287" s="77">
        <v>0.62729166666666669</v>
      </c>
      <c r="C287" s="78">
        <v>332</v>
      </c>
      <c r="D287" s="79">
        <v>58.76</v>
      </c>
      <c r="E287" s="80">
        <v>19508.32</v>
      </c>
      <c r="F287" s="78" t="s">
        <v>24</v>
      </c>
    </row>
    <row r="288" spans="1:6">
      <c r="A288" s="44">
        <v>43910</v>
      </c>
      <c r="B288" s="77">
        <v>0.62729166666666669</v>
      </c>
      <c r="C288" s="78">
        <v>125</v>
      </c>
      <c r="D288" s="79">
        <v>58.76</v>
      </c>
      <c r="E288" s="80">
        <v>7345</v>
      </c>
      <c r="F288" s="78" t="s">
        <v>24</v>
      </c>
    </row>
    <row r="289" spans="1:6">
      <c r="A289" s="44">
        <v>43910</v>
      </c>
      <c r="B289" s="77">
        <v>0.62729166666666669</v>
      </c>
      <c r="C289" s="78">
        <v>43</v>
      </c>
      <c r="D289" s="79">
        <v>58.76</v>
      </c>
      <c r="E289" s="80">
        <v>2526.6799999999998</v>
      </c>
      <c r="F289" s="78" t="s">
        <v>24</v>
      </c>
    </row>
    <row r="290" spans="1:6">
      <c r="A290" s="44">
        <v>43910</v>
      </c>
      <c r="B290" s="77">
        <v>0.62753472222222217</v>
      </c>
      <c r="C290" s="78">
        <v>229</v>
      </c>
      <c r="D290" s="79">
        <v>58.7</v>
      </c>
      <c r="E290" s="80">
        <v>13442.300000000001</v>
      </c>
      <c r="F290" s="78" t="s">
        <v>24</v>
      </c>
    </row>
    <row r="291" spans="1:6">
      <c r="A291" s="44">
        <v>43910</v>
      </c>
      <c r="B291" s="77">
        <v>0.62753472222222217</v>
      </c>
      <c r="C291" s="78">
        <v>100</v>
      </c>
      <c r="D291" s="79">
        <v>58.7</v>
      </c>
      <c r="E291" s="80">
        <v>5870</v>
      </c>
      <c r="F291" s="78" t="s">
        <v>24</v>
      </c>
    </row>
    <row r="292" spans="1:6">
      <c r="A292" s="44">
        <v>43910</v>
      </c>
      <c r="B292" s="77">
        <v>0.62753472222222217</v>
      </c>
      <c r="C292" s="78">
        <v>125</v>
      </c>
      <c r="D292" s="79">
        <v>58.7</v>
      </c>
      <c r="E292" s="80">
        <v>7337.5</v>
      </c>
      <c r="F292" s="78" t="s">
        <v>24</v>
      </c>
    </row>
    <row r="293" spans="1:6">
      <c r="A293" s="44">
        <v>43910</v>
      </c>
      <c r="B293" s="77">
        <v>0.62753472222222217</v>
      </c>
      <c r="C293" s="78">
        <v>46</v>
      </c>
      <c r="D293" s="79">
        <v>58.7</v>
      </c>
      <c r="E293" s="80">
        <v>2700.2000000000003</v>
      </c>
      <c r="F293" s="78" t="s">
        <v>24</v>
      </c>
    </row>
    <row r="294" spans="1:6">
      <c r="A294" s="44">
        <v>43910</v>
      </c>
      <c r="B294" s="77">
        <v>0.63327546296296289</v>
      </c>
      <c r="C294" s="78">
        <v>207</v>
      </c>
      <c r="D294" s="79">
        <v>58.5</v>
      </c>
      <c r="E294" s="80">
        <v>12109.5</v>
      </c>
      <c r="F294" s="78" t="s">
        <v>24</v>
      </c>
    </row>
    <row r="295" spans="1:6">
      <c r="A295" s="44">
        <v>43910</v>
      </c>
      <c r="B295" s="77">
        <v>0.63327546296296289</v>
      </c>
      <c r="C295" s="78">
        <v>87</v>
      </c>
      <c r="D295" s="79">
        <v>58.5</v>
      </c>
      <c r="E295" s="80">
        <v>5089.5</v>
      </c>
      <c r="F295" s="78" t="s">
        <v>24</v>
      </c>
    </row>
    <row r="296" spans="1:6">
      <c r="A296" s="44">
        <v>43910</v>
      </c>
      <c r="B296" s="77">
        <v>0.63327546296296289</v>
      </c>
      <c r="C296" s="78">
        <v>81</v>
      </c>
      <c r="D296" s="79">
        <v>58.5</v>
      </c>
      <c r="E296" s="80">
        <v>4738.5</v>
      </c>
      <c r="F296" s="78" t="s">
        <v>24</v>
      </c>
    </row>
    <row r="297" spans="1:6">
      <c r="A297" s="44">
        <v>43910</v>
      </c>
      <c r="B297" s="77">
        <v>0.63327546296296289</v>
      </c>
      <c r="C297" s="78">
        <v>125</v>
      </c>
      <c r="D297" s="79">
        <v>58.5</v>
      </c>
      <c r="E297" s="80">
        <v>7312.5</v>
      </c>
      <c r="F297" s="78" t="s">
        <v>24</v>
      </c>
    </row>
    <row r="298" spans="1:6">
      <c r="A298" s="44">
        <v>43910</v>
      </c>
      <c r="B298" s="77">
        <v>0.65478009259259273</v>
      </c>
      <c r="C298" s="78">
        <v>48</v>
      </c>
      <c r="D298" s="79">
        <v>58.8</v>
      </c>
      <c r="E298" s="80">
        <v>2822.3999999999996</v>
      </c>
      <c r="F298" s="78" t="s">
        <v>24</v>
      </c>
    </row>
    <row r="299" spans="1:6">
      <c r="A299" s="44">
        <v>43910</v>
      </c>
      <c r="B299" s="77">
        <v>0.65478009259259273</v>
      </c>
      <c r="C299" s="78">
        <v>100</v>
      </c>
      <c r="D299" s="79">
        <v>58.8</v>
      </c>
      <c r="E299" s="80">
        <v>5880</v>
      </c>
      <c r="F299" s="78" t="s">
        <v>24</v>
      </c>
    </row>
    <row r="300" spans="1:6">
      <c r="A300" s="44">
        <v>43910</v>
      </c>
      <c r="B300" s="77">
        <v>0.65478009259259273</v>
      </c>
      <c r="C300" s="78">
        <v>204</v>
      </c>
      <c r="D300" s="79">
        <v>58.8</v>
      </c>
      <c r="E300" s="80">
        <v>11995.199999999999</v>
      </c>
      <c r="F300" s="78" t="s">
        <v>24</v>
      </c>
    </row>
    <row r="301" spans="1:6">
      <c r="A301" s="44">
        <v>43910</v>
      </c>
      <c r="B301" s="77">
        <v>0.65478009259259273</v>
      </c>
      <c r="C301" s="78">
        <v>241</v>
      </c>
      <c r="D301" s="79">
        <v>58.8</v>
      </c>
      <c r="E301" s="80">
        <v>14170.8</v>
      </c>
      <c r="F301" s="78" t="s">
        <v>24</v>
      </c>
    </row>
    <row r="302" spans="1:6">
      <c r="A302" s="44">
        <v>43910</v>
      </c>
      <c r="B302" s="77">
        <v>0.65478009259259273</v>
      </c>
      <c r="C302" s="78">
        <v>158</v>
      </c>
      <c r="D302" s="79">
        <v>58.8</v>
      </c>
      <c r="E302" s="80">
        <v>9290.4</v>
      </c>
      <c r="F302" s="78" t="s">
        <v>24</v>
      </c>
    </row>
    <row r="303" spans="1:6">
      <c r="A303" s="44">
        <v>43910</v>
      </c>
      <c r="B303" s="77">
        <v>0.65478009259259273</v>
      </c>
      <c r="C303" s="78">
        <v>39</v>
      </c>
      <c r="D303" s="79">
        <v>58.8</v>
      </c>
      <c r="E303" s="80">
        <v>2293.1999999999998</v>
      </c>
      <c r="F303" s="78" t="s">
        <v>24</v>
      </c>
    </row>
    <row r="304" spans="1:6">
      <c r="A304" s="44">
        <v>43910</v>
      </c>
      <c r="B304" s="77">
        <v>0.65478009259259273</v>
      </c>
      <c r="C304" s="78">
        <v>52</v>
      </c>
      <c r="D304" s="79">
        <v>58.8</v>
      </c>
      <c r="E304" s="80">
        <v>3057.6</v>
      </c>
      <c r="F304" s="78" t="s">
        <v>24</v>
      </c>
    </row>
    <row r="305" spans="1:6">
      <c r="A305" s="44">
        <v>43910</v>
      </c>
      <c r="B305" s="77">
        <v>0.65478009259259273</v>
      </c>
      <c r="C305" s="78">
        <v>58</v>
      </c>
      <c r="D305" s="79">
        <v>58.8</v>
      </c>
      <c r="E305" s="80">
        <v>3410.3999999999996</v>
      </c>
      <c r="F305" s="78" t="s">
        <v>24</v>
      </c>
    </row>
    <row r="306" spans="1:6">
      <c r="A306" s="44">
        <v>43910</v>
      </c>
      <c r="B306" s="77">
        <v>0.65478009259259273</v>
      </c>
      <c r="C306" s="78">
        <v>100</v>
      </c>
      <c r="D306" s="79">
        <v>58.8</v>
      </c>
      <c r="E306" s="80">
        <v>5880</v>
      </c>
      <c r="F306" s="78" t="s">
        <v>24</v>
      </c>
    </row>
    <row r="307" spans="1:6">
      <c r="A307" s="44">
        <v>43910</v>
      </c>
      <c r="B307" s="77">
        <v>0.66510416666666661</v>
      </c>
      <c r="C307" s="78">
        <v>22</v>
      </c>
      <c r="D307" s="79">
        <v>58.46</v>
      </c>
      <c r="E307" s="80">
        <v>1286.1200000000001</v>
      </c>
      <c r="F307" s="78" t="s">
        <v>24</v>
      </c>
    </row>
    <row r="308" spans="1:6">
      <c r="A308" s="44">
        <v>43910</v>
      </c>
      <c r="B308" s="77">
        <v>0.66521990740740744</v>
      </c>
      <c r="C308" s="78">
        <v>248</v>
      </c>
      <c r="D308" s="79">
        <v>58.54</v>
      </c>
      <c r="E308" s="80">
        <v>14517.92</v>
      </c>
      <c r="F308" s="78" t="s">
        <v>24</v>
      </c>
    </row>
    <row r="309" spans="1:6">
      <c r="A309" s="44">
        <v>43910</v>
      </c>
      <c r="B309" s="77">
        <v>0.66521990740740744</v>
      </c>
      <c r="C309" s="78">
        <v>18</v>
      </c>
      <c r="D309" s="79">
        <v>58.54</v>
      </c>
      <c r="E309" s="80">
        <v>1053.72</v>
      </c>
      <c r="F309" s="78" t="s">
        <v>24</v>
      </c>
    </row>
    <row r="310" spans="1:6">
      <c r="A310" s="44">
        <v>43910</v>
      </c>
      <c r="B310" s="77">
        <v>0.66521990740740744</v>
      </c>
      <c r="C310" s="78">
        <v>125</v>
      </c>
      <c r="D310" s="79">
        <v>58.54</v>
      </c>
      <c r="E310" s="80">
        <v>7317.5</v>
      </c>
      <c r="F310" s="78" t="s">
        <v>24</v>
      </c>
    </row>
    <row r="311" spans="1:6">
      <c r="A311" s="44">
        <v>43910</v>
      </c>
      <c r="B311" s="77">
        <v>0.6652662037037036</v>
      </c>
      <c r="C311" s="78">
        <v>28</v>
      </c>
      <c r="D311" s="79">
        <v>58.54</v>
      </c>
      <c r="E311" s="80">
        <v>1639.12</v>
      </c>
      <c r="F311" s="78" t="s">
        <v>24</v>
      </c>
    </row>
    <row r="312" spans="1:6">
      <c r="A312" s="44">
        <v>43910</v>
      </c>
      <c r="B312" s="77">
        <v>0.66784722222222237</v>
      </c>
      <c r="C312" s="78">
        <v>15</v>
      </c>
      <c r="D312" s="79">
        <v>58.54</v>
      </c>
      <c r="E312" s="80">
        <v>878.1</v>
      </c>
      <c r="F312" s="78" t="s">
        <v>24</v>
      </c>
    </row>
    <row r="313" spans="1:6">
      <c r="A313" s="44">
        <v>43910</v>
      </c>
      <c r="B313" s="77">
        <v>0.66784722222222237</v>
      </c>
      <c r="C313" s="78">
        <v>144</v>
      </c>
      <c r="D313" s="79">
        <v>58.54</v>
      </c>
      <c r="E313" s="80">
        <v>8429.76</v>
      </c>
      <c r="F313" s="78" t="s">
        <v>24</v>
      </c>
    </row>
    <row r="314" spans="1:6">
      <c r="A314" s="44">
        <v>43910</v>
      </c>
      <c r="B314" s="77">
        <v>0.66784722222222237</v>
      </c>
      <c r="C314" s="78">
        <v>400</v>
      </c>
      <c r="D314" s="79">
        <v>58.54</v>
      </c>
      <c r="E314" s="80">
        <v>23416</v>
      </c>
      <c r="F314" s="78" t="s">
        <v>24</v>
      </c>
    </row>
    <row r="315" spans="1:6">
      <c r="A315" s="44">
        <v>43910</v>
      </c>
      <c r="B315" s="77">
        <v>0.67234953703703704</v>
      </c>
      <c r="C315" s="78">
        <v>169</v>
      </c>
      <c r="D315" s="79">
        <v>58.18</v>
      </c>
      <c r="E315" s="80">
        <v>9832.42</v>
      </c>
      <c r="F315" s="78" t="s">
        <v>24</v>
      </c>
    </row>
    <row r="316" spans="1:6">
      <c r="A316" s="44">
        <v>43910</v>
      </c>
      <c r="B316" s="77">
        <v>0.67234953703703704</v>
      </c>
      <c r="C316" s="78">
        <v>81</v>
      </c>
      <c r="D316" s="79">
        <v>58.18</v>
      </c>
      <c r="E316" s="80">
        <v>4712.58</v>
      </c>
      <c r="F316" s="78" t="s">
        <v>24</v>
      </c>
    </row>
    <row r="317" spans="1:6">
      <c r="A317" s="44">
        <v>43910</v>
      </c>
      <c r="B317" s="77">
        <v>0.67234953703703704</v>
      </c>
      <c r="C317" s="78">
        <v>250</v>
      </c>
      <c r="D317" s="79">
        <v>58.18</v>
      </c>
      <c r="E317" s="80">
        <v>14545</v>
      </c>
      <c r="F317" s="78" t="s">
        <v>24</v>
      </c>
    </row>
    <row r="318" spans="1:6">
      <c r="A318" s="44">
        <v>43910</v>
      </c>
      <c r="B318" s="77">
        <v>0.67234953703703704</v>
      </c>
      <c r="C318" s="78">
        <v>250</v>
      </c>
      <c r="D318" s="79">
        <v>58.18</v>
      </c>
      <c r="E318" s="80">
        <v>14545</v>
      </c>
      <c r="F318" s="78" t="s">
        <v>24</v>
      </c>
    </row>
    <row r="319" spans="1:6">
      <c r="A319" s="44">
        <v>43910</v>
      </c>
      <c r="B319" s="77">
        <v>0.67234953703703704</v>
      </c>
      <c r="C319" s="78">
        <v>91</v>
      </c>
      <c r="D319" s="79">
        <v>58.18</v>
      </c>
      <c r="E319" s="80">
        <v>5294.38</v>
      </c>
      <c r="F319" s="78" t="s">
        <v>24</v>
      </c>
    </row>
    <row r="320" spans="1:6">
      <c r="A320" s="44">
        <v>43910</v>
      </c>
      <c r="B320" s="77">
        <v>0.67234953703703704</v>
      </c>
      <c r="C320" s="78">
        <v>59</v>
      </c>
      <c r="D320" s="79">
        <v>58.18</v>
      </c>
      <c r="E320" s="80">
        <v>3432.62</v>
      </c>
      <c r="F320" s="78" t="s">
        <v>24</v>
      </c>
    </row>
    <row r="321" spans="1:6">
      <c r="A321" s="44">
        <v>43910</v>
      </c>
      <c r="B321" s="77">
        <v>0.67234953703703704</v>
      </c>
      <c r="C321" s="78">
        <v>100</v>
      </c>
      <c r="D321" s="79">
        <v>58.18</v>
      </c>
      <c r="E321" s="80">
        <v>5818</v>
      </c>
      <c r="F321" s="78" t="s">
        <v>24</v>
      </c>
    </row>
    <row r="322" spans="1:6">
      <c r="A322" s="44">
        <v>43910</v>
      </c>
      <c r="B322" s="77">
        <v>0.67660879629629633</v>
      </c>
      <c r="C322" s="78">
        <v>118</v>
      </c>
      <c r="D322" s="79">
        <v>58.2</v>
      </c>
      <c r="E322" s="80">
        <v>6867.6</v>
      </c>
      <c r="F322" s="78" t="s">
        <v>24</v>
      </c>
    </row>
    <row r="323" spans="1:6">
      <c r="A323" s="44">
        <v>43910</v>
      </c>
      <c r="B323" s="77">
        <v>0.67660879629629633</v>
      </c>
      <c r="C323" s="78">
        <v>271</v>
      </c>
      <c r="D323" s="79">
        <v>58.2</v>
      </c>
      <c r="E323" s="80">
        <v>15772.2</v>
      </c>
      <c r="F323" s="78" t="s">
        <v>24</v>
      </c>
    </row>
    <row r="324" spans="1:6">
      <c r="A324" s="44">
        <v>43910</v>
      </c>
      <c r="B324" s="77">
        <v>0.67660879629629633</v>
      </c>
      <c r="C324" s="78">
        <v>111</v>
      </c>
      <c r="D324" s="79">
        <v>58.2</v>
      </c>
      <c r="E324" s="80">
        <v>6460.2000000000007</v>
      </c>
      <c r="F324" s="78" t="s">
        <v>24</v>
      </c>
    </row>
    <row r="325" spans="1:6">
      <c r="A325" s="44">
        <v>43910</v>
      </c>
      <c r="B325" s="77">
        <v>0.6890856481481481</v>
      </c>
      <c r="C325" s="78">
        <v>73</v>
      </c>
      <c r="D325" s="79">
        <v>58.14</v>
      </c>
      <c r="E325" s="80">
        <v>4244.22</v>
      </c>
      <c r="F325" s="78" t="s">
        <v>24</v>
      </c>
    </row>
    <row r="326" spans="1:6">
      <c r="A326" s="44">
        <v>43910</v>
      </c>
      <c r="B326" s="77">
        <v>0.6890856481481481</v>
      </c>
      <c r="C326" s="78">
        <v>302</v>
      </c>
      <c r="D326" s="79">
        <v>58.14</v>
      </c>
      <c r="E326" s="80">
        <v>17558.28</v>
      </c>
      <c r="F326" s="78" t="s">
        <v>24</v>
      </c>
    </row>
    <row r="327" spans="1:6">
      <c r="A327" s="44">
        <v>43910</v>
      </c>
      <c r="B327" s="77">
        <v>0.6890856481481481</v>
      </c>
      <c r="C327" s="78">
        <v>125</v>
      </c>
      <c r="D327" s="79">
        <v>58.14</v>
      </c>
      <c r="E327" s="80">
        <v>7267.5</v>
      </c>
      <c r="F327" s="78" t="s">
        <v>24</v>
      </c>
    </row>
    <row r="328" spans="1:6">
      <c r="A328" s="44">
        <v>43910</v>
      </c>
      <c r="B328" s="77">
        <v>0.69466435185185194</v>
      </c>
      <c r="C328" s="78">
        <v>53</v>
      </c>
      <c r="D328" s="79">
        <v>58.06</v>
      </c>
      <c r="E328" s="80">
        <v>3077.1800000000003</v>
      </c>
      <c r="F328" s="78" t="s">
        <v>24</v>
      </c>
    </row>
    <row r="329" spans="1:6">
      <c r="A329" s="44">
        <v>43910</v>
      </c>
      <c r="B329" s="77">
        <v>0.69499999999999995</v>
      </c>
      <c r="C329" s="78">
        <v>234</v>
      </c>
      <c r="D329" s="79">
        <v>58.06</v>
      </c>
      <c r="E329" s="80">
        <v>13586.04</v>
      </c>
      <c r="F329" s="78" t="s">
        <v>24</v>
      </c>
    </row>
    <row r="330" spans="1:6">
      <c r="A330" s="44">
        <v>43910</v>
      </c>
      <c r="B330" s="77">
        <v>0.69900462962962973</v>
      </c>
      <c r="C330" s="78">
        <v>107</v>
      </c>
      <c r="D330" s="79">
        <v>58.42</v>
      </c>
      <c r="E330" s="80">
        <v>6250.9400000000005</v>
      </c>
      <c r="F330" s="78" t="s">
        <v>24</v>
      </c>
    </row>
    <row r="331" spans="1:6">
      <c r="A331" s="44">
        <v>43910</v>
      </c>
      <c r="B331" s="77">
        <v>0.69900462962962973</v>
      </c>
      <c r="C331" s="78">
        <v>88</v>
      </c>
      <c r="D331" s="79">
        <v>58.4</v>
      </c>
      <c r="E331" s="80">
        <v>5139.2</v>
      </c>
      <c r="F331" s="78" t="s">
        <v>24</v>
      </c>
    </row>
    <row r="332" spans="1:6">
      <c r="A332" s="44">
        <v>43910</v>
      </c>
      <c r="B332" s="77">
        <v>0.69900462962962973</v>
      </c>
      <c r="C332" s="78">
        <v>18</v>
      </c>
      <c r="D332" s="79">
        <v>58.4</v>
      </c>
      <c r="E332" s="80">
        <v>1051.2</v>
      </c>
      <c r="F332" s="78" t="s">
        <v>24</v>
      </c>
    </row>
    <row r="333" spans="1:6">
      <c r="A333" s="44">
        <v>43910</v>
      </c>
      <c r="B333" s="77">
        <v>0.70072916666666663</v>
      </c>
      <c r="C333" s="78">
        <v>125</v>
      </c>
      <c r="D333" s="79">
        <v>58.46</v>
      </c>
      <c r="E333" s="80">
        <v>7307.5</v>
      </c>
      <c r="F333" s="78" t="s">
        <v>24</v>
      </c>
    </row>
    <row r="334" spans="1:6">
      <c r="A334" s="44">
        <v>43910</v>
      </c>
      <c r="B334" s="77">
        <v>0.70072916666666663</v>
      </c>
      <c r="C334" s="78">
        <v>232</v>
      </c>
      <c r="D334" s="79">
        <v>58.46</v>
      </c>
      <c r="E334" s="80">
        <v>13562.72</v>
      </c>
      <c r="F334" s="78" t="s">
        <v>24</v>
      </c>
    </row>
    <row r="335" spans="1:6">
      <c r="A335" s="44">
        <v>43910</v>
      </c>
      <c r="B335" s="77">
        <v>0.70072916666666663</v>
      </c>
      <c r="C335" s="78">
        <v>125</v>
      </c>
      <c r="D335" s="79">
        <v>58.46</v>
      </c>
      <c r="E335" s="80">
        <v>7307.5</v>
      </c>
      <c r="F335" s="78" t="s">
        <v>24</v>
      </c>
    </row>
    <row r="336" spans="1:6">
      <c r="A336" s="44">
        <v>43910</v>
      </c>
      <c r="B336" s="77">
        <v>0.70072916666666663</v>
      </c>
      <c r="C336" s="78">
        <v>18</v>
      </c>
      <c r="D336" s="79">
        <v>58.46</v>
      </c>
      <c r="E336" s="80">
        <v>1052.28</v>
      </c>
      <c r="F336" s="78" t="s">
        <v>24</v>
      </c>
    </row>
    <row r="337" spans="1:6">
      <c r="A337" s="44">
        <v>43910</v>
      </c>
      <c r="B337" s="77">
        <v>0.70079861111111119</v>
      </c>
      <c r="C337" s="78">
        <v>125</v>
      </c>
      <c r="D337" s="79">
        <v>58.46</v>
      </c>
      <c r="E337" s="80">
        <v>7307.5</v>
      </c>
      <c r="F337" s="78" t="s">
        <v>24</v>
      </c>
    </row>
    <row r="338" spans="1:6">
      <c r="A338" s="44">
        <v>43910</v>
      </c>
      <c r="B338" s="77">
        <v>0.70096064814814818</v>
      </c>
      <c r="C338" s="78">
        <v>106</v>
      </c>
      <c r="D338" s="79">
        <v>58.46</v>
      </c>
      <c r="E338" s="80">
        <v>6196.76</v>
      </c>
      <c r="F338" s="78" t="s">
        <v>24</v>
      </c>
    </row>
    <row r="339" spans="1:6">
      <c r="A339" s="44">
        <v>43910</v>
      </c>
      <c r="B339" s="77">
        <v>0.70096064814814818</v>
      </c>
      <c r="C339" s="78">
        <v>269</v>
      </c>
      <c r="D339" s="79">
        <v>58.46</v>
      </c>
      <c r="E339" s="80">
        <v>15725.74</v>
      </c>
      <c r="F339" s="78" t="s">
        <v>24</v>
      </c>
    </row>
    <row r="340" spans="1:6">
      <c r="A340" s="44">
        <v>43910</v>
      </c>
      <c r="B340" s="77">
        <v>0.70423611111111117</v>
      </c>
      <c r="C340" s="78">
        <v>500</v>
      </c>
      <c r="D340" s="79">
        <v>58.2</v>
      </c>
      <c r="E340" s="80">
        <v>29100</v>
      </c>
      <c r="F340" s="78" t="s">
        <v>24</v>
      </c>
    </row>
    <row r="341" spans="1:6">
      <c r="A341" s="44">
        <v>43910</v>
      </c>
      <c r="B341" s="77">
        <v>0.72285879629629635</v>
      </c>
      <c r="C341" s="78">
        <v>9</v>
      </c>
      <c r="D341" s="79">
        <v>58.52</v>
      </c>
      <c r="E341" s="80">
        <v>526.68000000000006</v>
      </c>
      <c r="F341" s="78" t="s">
        <v>24</v>
      </c>
    </row>
    <row r="342" spans="1:6">
      <c r="A342" s="44">
        <v>43910</v>
      </c>
      <c r="B342" s="77">
        <v>0.72285879629629635</v>
      </c>
      <c r="C342" s="78">
        <v>163</v>
      </c>
      <c r="D342" s="79">
        <v>58.52</v>
      </c>
      <c r="E342" s="80">
        <v>9538.76</v>
      </c>
      <c r="F342" s="78" t="s">
        <v>24</v>
      </c>
    </row>
    <row r="343" spans="1:6">
      <c r="A343" s="44">
        <v>43910</v>
      </c>
      <c r="B343" s="77">
        <v>0.72285879629629635</v>
      </c>
      <c r="C343" s="78">
        <v>106</v>
      </c>
      <c r="D343" s="79">
        <v>58.52</v>
      </c>
      <c r="E343" s="80">
        <v>6203.12</v>
      </c>
      <c r="F343" s="78" t="s">
        <v>24</v>
      </c>
    </row>
    <row r="344" spans="1:6">
      <c r="A344" s="44">
        <v>43910</v>
      </c>
      <c r="B344" s="77">
        <v>0.72285879629629635</v>
      </c>
      <c r="C344" s="78">
        <v>125</v>
      </c>
      <c r="D344" s="79">
        <v>58.52</v>
      </c>
      <c r="E344" s="80">
        <v>7315</v>
      </c>
      <c r="F344" s="78" t="s">
        <v>24</v>
      </c>
    </row>
    <row r="345" spans="1:6">
      <c r="A345" s="44">
        <v>43910</v>
      </c>
      <c r="B345" s="77">
        <v>0.72285879629629635</v>
      </c>
      <c r="C345" s="78">
        <v>97</v>
      </c>
      <c r="D345" s="79">
        <v>58.52</v>
      </c>
      <c r="E345" s="80">
        <v>5676.4400000000005</v>
      </c>
      <c r="F345" s="78" t="s">
        <v>24</v>
      </c>
    </row>
    <row r="346" spans="1:6">
      <c r="A346" s="44">
        <v>43910</v>
      </c>
      <c r="B346" s="77">
        <v>0.72289351851851846</v>
      </c>
      <c r="C346" s="78">
        <v>180</v>
      </c>
      <c r="D346" s="79">
        <v>58.46</v>
      </c>
      <c r="E346" s="80">
        <v>10522.8</v>
      </c>
      <c r="F346" s="78" t="s">
        <v>24</v>
      </c>
    </row>
    <row r="347" spans="1:6">
      <c r="A347" s="44">
        <v>43910</v>
      </c>
      <c r="B347" s="77">
        <v>0.72289351851851846</v>
      </c>
      <c r="C347" s="78">
        <v>125</v>
      </c>
      <c r="D347" s="79">
        <v>58.46</v>
      </c>
      <c r="E347" s="80">
        <v>7307.5</v>
      </c>
      <c r="F347" s="78" t="s">
        <v>24</v>
      </c>
    </row>
    <row r="348" spans="1:6">
      <c r="A348" s="44">
        <v>43910</v>
      </c>
      <c r="B348" s="77">
        <v>0.72289351851851846</v>
      </c>
      <c r="C348" s="78">
        <v>70</v>
      </c>
      <c r="D348" s="79">
        <v>58.46</v>
      </c>
      <c r="E348" s="80">
        <v>4092.2000000000003</v>
      </c>
      <c r="F348" s="78" t="s">
        <v>24</v>
      </c>
    </row>
    <row r="349" spans="1:6">
      <c r="A349" s="44">
        <v>43910</v>
      </c>
      <c r="B349" s="77">
        <v>0.72289351851851846</v>
      </c>
      <c r="C349" s="78">
        <v>125</v>
      </c>
      <c r="D349" s="79">
        <v>58.46</v>
      </c>
      <c r="E349" s="80">
        <v>7307.5</v>
      </c>
      <c r="F349" s="78" t="s">
        <v>24</v>
      </c>
    </row>
    <row r="350" spans="1:6">
      <c r="A350" s="44">
        <v>43913</v>
      </c>
      <c r="B350" s="77">
        <v>0.37851851851851853</v>
      </c>
      <c r="C350" s="78">
        <v>176</v>
      </c>
      <c r="D350" s="79">
        <v>55.04</v>
      </c>
      <c r="E350" s="80">
        <v>9687.0399999999991</v>
      </c>
      <c r="F350" s="78" t="s">
        <v>24</v>
      </c>
    </row>
    <row r="351" spans="1:6">
      <c r="A351" s="44">
        <v>43913</v>
      </c>
      <c r="B351" s="77">
        <v>0.37865740740740739</v>
      </c>
      <c r="C351" s="78">
        <v>135</v>
      </c>
      <c r="D351" s="79">
        <v>55.04</v>
      </c>
      <c r="E351" s="80">
        <v>7430.4</v>
      </c>
      <c r="F351" s="78" t="s">
        <v>24</v>
      </c>
    </row>
    <row r="352" spans="1:6">
      <c r="A352" s="44">
        <v>43913</v>
      </c>
      <c r="B352" s="77">
        <v>0.37870370370370371</v>
      </c>
      <c r="C352" s="78">
        <v>189</v>
      </c>
      <c r="D352" s="79">
        <v>55.04</v>
      </c>
      <c r="E352" s="80">
        <v>10402.56</v>
      </c>
      <c r="F352" s="78" t="s">
        <v>24</v>
      </c>
    </row>
    <row r="353" spans="1:6">
      <c r="A353" s="44">
        <v>43913</v>
      </c>
      <c r="B353" s="77">
        <v>0.38307870370370373</v>
      </c>
      <c r="C353" s="78">
        <v>149</v>
      </c>
      <c r="D353" s="79">
        <v>54.84</v>
      </c>
      <c r="E353" s="80">
        <v>8171.1600000000008</v>
      </c>
      <c r="F353" s="78" t="s">
        <v>24</v>
      </c>
    </row>
    <row r="354" spans="1:6">
      <c r="A354" s="44">
        <v>43913</v>
      </c>
      <c r="B354" s="77">
        <v>0.38307870370370373</v>
      </c>
      <c r="C354" s="78">
        <v>351</v>
      </c>
      <c r="D354" s="79">
        <v>54.84</v>
      </c>
      <c r="E354" s="80">
        <v>19248.84</v>
      </c>
      <c r="F354" s="78" t="s">
        <v>24</v>
      </c>
    </row>
    <row r="355" spans="1:6">
      <c r="A355" s="44">
        <v>43913</v>
      </c>
      <c r="B355" s="77">
        <v>0.38656249999999998</v>
      </c>
      <c r="C355" s="78">
        <v>499</v>
      </c>
      <c r="D355" s="79">
        <v>54.46</v>
      </c>
      <c r="E355" s="80">
        <v>27175.54</v>
      </c>
      <c r="F355" s="78" t="s">
        <v>24</v>
      </c>
    </row>
    <row r="356" spans="1:6">
      <c r="A356" s="44">
        <v>43913</v>
      </c>
      <c r="B356" s="77">
        <v>0.38656249999999998</v>
      </c>
      <c r="C356" s="78">
        <v>1</v>
      </c>
      <c r="D356" s="79">
        <v>54.46</v>
      </c>
      <c r="E356" s="80">
        <v>54.46</v>
      </c>
      <c r="F356" s="78" t="s">
        <v>24</v>
      </c>
    </row>
    <row r="357" spans="1:6">
      <c r="A357" s="44">
        <v>43913</v>
      </c>
      <c r="B357" s="77">
        <v>0.39635416666666662</v>
      </c>
      <c r="C357" s="78">
        <v>361</v>
      </c>
      <c r="D357" s="79">
        <v>55.32</v>
      </c>
      <c r="E357" s="80">
        <v>19970.52</v>
      </c>
      <c r="F357" s="78" t="s">
        <v>24</v>
      </c>
    </row>
    <row r="358" spans="1:6">
      <c r="A358" s="44">
        <v>43913</v>
      </c>
      <c r="B358" s="77">
        <v>0.39635416666666662</v>
      </c>
      <c r="C358" s="78">
        <v>139</v>
      </c>
      <c r="D358" s="79">
        <v>55.32</v>
      </c>
      <c r="E358" s="80">
        <v>7689.4800000000005</v>
      </c>
      <c r="F358" s="78" t="s">
        <v>24</v>
      </c>
    </row>
    <row r="359" spans="1:6">
      <c r="A359" s="44">
        <v>43913</v>
      </c>
      <c r="B359" s="77">
        <v>0.40020833333333333</v>
      </c>
      <c r="C359" s="78">
        <v>122</v>
      </c>
      <c r="D359" s="79">
        <v>54.8</v>
      </c>
      <c r="E359" s="80">
        <v>6685.5999999999995</v>
      </c>
      <c r="F359" s="78" t="s">
        <v>24</v>
      </c>
    </row>
    <row r="360" spans="1:6">
      <c r="A360" s="44">
        <v>43913</v>
      </c>
      <c r="B360" s="77">
        <v>0.40020833333333333</v>
      </c>
      <c r="C360" s="78">
        <v>378</v>
      </c>
      <c r="D360" s="79">
        <v>54.8</v>
      </c>
      <c r="E360" s="80">
        <v>20714.399999999998</v>
      </c>
      <c r="F360" s="78" t="s">
        <v>24</v>
      </c>
    </row>
    <row r="361" spans="1:6">
      <c r="A361" s="44">
        <v>43913</v>
      </c>
      <c r="B361" s="77">
        <v>0.40174768518518517</v>
      </c>
      <c r="C361" s="78">
        <v>235</v>
      </c>
      <c r="D361" s="79">
        <v>54.7</v>
      </c>
      <c r="E361" s="80">
        <v>12854.5</v>
      </c>
      <c r="F361" s="78" t="s">
        <v>24</v>
      </c>
    </row>
    <row r="362" spans="1:6">
      <c r="A362" s="44">
        <v>43913</v>
      </c>
      <c r="B362" s="77">
        <v>0.40174768518518517</v>
      </c>
      <c r="C362" s="78">
        <v>265</v>
      </c>
      <c r="D362" s="79">
        <v>54.7</v>
      </c>
      <c r="E362" s="80">
        <v>14495.5</v>
      </c>
      <c r="F362" s="78" t="s">
        <v>24</v>
      </c>
    </row>
    <row r="363" spans="1:6">
      <c r="A363" s="44">
        <v>43913</v>
      </c>
      <c r="B363" s="77">
        <v>0.40631944444444446</v>
      </c>
      <c r="C363" s="78">
        <v>500</v>
      </c>
      <c r="D363" s="79">
        <v>54.52</v>
      </c>
      <c r="E363" s="80">
        <v>27260</v>
      </c>
      <c r="F363" s="78" t="s">
        <v>24</v>
      </c>
    </row>
    <row r="364" spans="1:6">
      <c r="A364" s="44">
        <v>43913</v>
      </c>
      <c r="B364" s="77">
        <v>0.41197916666666662</v>
      </c>
      <c r="C364" s="78">
        <v>5</v>
      </c>
      <c r="D364" s="79">
        <v>54.22</v>
      </c>
      <c r="E364" s="80">
        <v>271.10000000000002</v>
      </c>
      <c r="F364" s="78" t="s">
        <v>24</v>
      </c>
    </row>
    <row r="365" spans="1:6">
      <c r="A365" s="44">
        <v>43913</v>
      </c>
      <c r="B365" s="77">
        <v>0.41197916666666662</v>
      </c>
      <c r="C365" s="78">
        <v>100</v>
      </c>
      <c r="D365" s="79">
        <v>54.22</v>
      </c>
      <c r="E365" s="80">
        <v>5422</v>
      </c>
      <c r="F365" s="78" t="s">
        <v>24</v>
      </c>
    </row>
    <row r="366" spans="1:6">
      <c r="A366" s="44">
        <v>43913</v>
      </c>
      <c r="B366" s="77">
        <v>0.41197916666666662</v>
      </c>
      <c r="C366" s="78">
        <v>120</v>
      </c>
      <c r="D366" s="79">
        <v>54.18</v>
      </c>
      <c r="E366" s="80">
        <v>6501.6</v>
      </c>
      <c r="F366" s="78" t="s">
        <v>24</v>
      </c>
    </row>
    <row r="367" spans="1:6">
      <c r="A367" s="44">
        <v>43913</v>
      </c>
      <c r="B367" s="77">
        <v>0.41197916666666662</v>
      </c>
      <c r="C367" s="78">
        <v>150</v>
      </c>
      <c r="D367" s="79">
        <v>54.18</v>
      </c>
      <c r="E367" s="80">
        <v>8127</v>
      </c>
      <c r="F367" s="78" t="s">
        <v>24</v>
      </c>
    </row>
    <row r="368" spans="1:6">
      <c r="A368" s="44">
        <v>43913</v>
      </c>
      <c r="B368" s="77">
        <v>0.41197916666666662</v>
      </c>
      <c r="C368" s="78">
        <v>125</v>
      </c>
      <c r="D368" s="79">
        <v>54.18</v>
      </c>
      <c r="E368" s="80">
        <v>6772.5</v>
      </c>
      <c r="F368" s="78" t="s">
        <v>24</v>
      </c>
    </row>
    <row r="369" spans="1:6">
      <c r="A369" s="44">
        <v>43913</v>
      </c>
      <c r="B369" s="77">
        <v>0.41217592592592589</v>
      </c>
      <c r="C369" s="78">
        <v>438</v>
      </c>
      <c r="D369" s="79">
        <v>54.32</v>
      </c>
      <c r="E369" s="80">
        <v>23792.16</v>
      </c>
      <c r="F369" s="78" t="s">
        <v>24</v>
      </c>
    </row>
    <row r="370" spans="1:6">
      <c r="A370" s="44">
        <v>43913</v>
      </c>
      <c r="B370" s="77">
        <v>0.41217592592592589</v>
      </c>
      <c r="C370" s="78">
        <v>10</v>
      </c>
      <c r="D370" s="79">
        <v>54.32</v>
      </c>
      <c r="E370" s="80">
        <v>543.20000000000005</v>
      </c>
      <c r="F370" s="78" t="s">
        <v>24</v>
      </c>
    </row>
    <row r="371" spans="1:6">
      <c r="A371" s="44">
        <v>43913</v>
      </c>
      <c r="B371" s="77">
        <v>0.41217592592592589</v>
      </c>
      <c r="C371" s="78">
        <v>52</v>
      </c>
      <c r="D371" s="79">
        <v>54.32</v>
      </c>
      <c r="E371" s="80">
        <v>2824.64</v>
      </c>
      <c r="F371" s="78" t="s">
        <v>24</v>
      </c>
    </row>
    <row r="372" spans="1:6">
      <c r="A372" s="44">
        <v>43913</v>
      </c>
      <c r="B372" s="77">
        <v>0.41865740740740742</v>
      </c>
      <c r="C372" s="78">
        <v>200</v>
      </c>
      <c r="D372" s="79">
        <v>54.24</v>
      </c>
      <c r="E372" s="80">
        <v>10848</v>
      </c>
      <c r="F372" s="78" t="s">
        <v>24</v>
      </c>
    </row>
    <row r="373" spans="1:6">
      <c r="A373" s="44">
        <v>43913</v>
      </c>
      <c r="B373" s="77">
        <v>0.41865740740740742</v>
      </c>
      <c r="C373" s="78">
        <v>166</v>
      </c>
      <c r="D373" s="79">
        <v>54.24</v>
      </c>
      <c r="E373" s="80">
        <v>9003.84</v>
      </c>
      <c r="F373" s="78" t="s">
        <v>24</v>
      </c>
    </row>
    <row r="374" spans="1:6">
      <c r="A374" s="44">
        <v>43913</v>
      </c>
      <c r="B374" s="77">
        <v>0.41865740740740742</v>
      </c>
      <c r="C374" s="78">
        <v>9</v>
      </c>
      <c r="D374" s="79">
        <v>54.24</v>
      </c>
      <c r="E374" s="80">
        <v>488.16</v>
      </c>
      <c r="F374" s="78" t="s">
        <v>24</v>
      </c>
    </row>
    <row r="375" spans="1:6">
      <c r="A375" s="44">
        <v>43913</v>
      </c>
      <c r="B375" s="77">
        <v>0.41865740740740742</v>
      </c>
      <c r="C375" s="78">
        <v>125</v>
      </c>
      <c r="D375" s="79">
        <v>54.24</v>
      </c>
      <c r="E375" s="80">
        <v>6780</v>
      </c>
      <c r="F375" s="78" t="s">
        <v>24</v>
      </c>
    </row>
    <row r="376" spans="1:6">
      <c r="A376" s="44">
        <v>43913</v>
      </c>
      <c r="B376" s="77">
        <v>0.42516203703703703</v>
      </c>
      <c r="C376" s="78">
        <v>492</v>
      </c>
      <c r="D376" s="79">
        <v>54.22</v>
      </c>
      <c r="E376" s="80">
        <v>26676.239999999998</v>
      </c>
      <c r="F376" s="78" t="s">
        <v>24</v>
      </c>
    </row>
    <row r="377" spans="1:6">
      <c r="A377" s="44">
        <v>43913</v>
      </c>
      <c r="B377" s="77">
        <v>0.42516203703703703</v>
      </c>
      <c r="C377" s="78">
        <v>8</v>
      </c>
      <c r="D377" s="79">
        <v>54.22</v>
      </c>
      <c r="E377" s="80">
        <v>433.76</v>
      </c>
      <c r="F377" s="78" t="s">
        <v>24</v>
      </c>
    </row>
    <row r="378" spans="1:6">
      <c r="A378" s="44">
        <v>43913</v>
      </c>
      <c r="B378" s="77">
        <v>0.42798611111111112</v>
      </c>
      <c r="C378" s="78">
        <v>16</v>
      </c>
      <c r="D378" s="79">
        <v>53.94</v>
      </c>
      <c r="E378" s="80">
        <v>863.04</v>
      </c>
      <c r="F378" s="78" t="s">
        <v>24</v>
      </c>
    </row>
    <row r="379" spans="1:6">
      <c r="A379" s="44">
        <v>43913</v>
      </c>
      <c r="B379" s="77">
        <v>0.42798611111111112</v>
      </c>
      <c r="C379" s="78">
        <v>455</v>
      </c>
      <c r="D379" s="79">
        <v>53.94</v>
      </c>
      <c r="E379" s="80">
        <v>24542.7</v>
      </c>
      <c r="F379" s="78" t="s">
        <v>24</v>
      </c>
    </row>
    <row r="380" spans="1:6">
      <c r="A380" s="44">
        <v>43913</v>
      </c>
      <c r="B380" s="77">
        <v>0.42798611111111112</v>
      </c>
      <c r="C380" s="78">
        <v>29</v>
      </c>
      <c r="D380" s="79">
        <v>53.94</v>
      </c>
      <c r="E380" s="80">
        <v>1564.26</v>
      </c>
      <c r="F380" s="78" t="s">
        <v>24</v>
      </c>
    </row>
    <row r="381" spans="1:6">
      <c r="A381" s="44">
        <v>43913</v>
      </c>
      <c r="B381" s="77">
        <v>0.43723379629629627</v>
      </c>
      <c r="C381" s="78">
        <v>87</v>
      </c>
      <c r="D381" s="79">
        <v>53.98</v>
      </c>
      <c r="E381" s="80">
        <v>4696.2599999999993</v>
      </c>
      <c r="F381" s="78" t="s">
        <v>24</v>
      </c>
    </row>
    <row r="382" spans="1:6">
      <c r="A382" s="44">
        <v>43913</v>
      </c>
      <c r="B382" s="77">
        <v>0.43723379629629627</v>
      </c>
      <c r="C382" s="78">
        <v>34</v>
      </c>
      <c r="D382" s="79">
        <v>53.98</v>
      </c>
      <c r="E382" s="80">
        <v>1835.32</v>
      </c>
      <c r="F382" s="78" t="s">
        <v>24</v>
      </c>
    </row>
    <row r="383" spans="1:6">
      <c r="A383" s="44">
        <v>43913</v>
      </c>
      <c r="B383" s="77">
        <v>0.43723379629629627</v>
      </c>
      <c r="C383" s="78">
        <v>10</v>
      </c>
      <c r="D383" s="79">
        <v>53.98</v>
      </c>
      <c r="E383" s="80">
        <v>539.79999999999995</v>
      </c>
      <c r="F383" s="78" t="s">
        <v>24</v>
      </c>
    </row>
    <row r="384" spans="1:6">
      <c r="A384" s="44">
        <v>43913</v>
      </c>
      <c r="B384" s="77">
        <v>0.43723379629629627</v>
      </c>
      <c r="C384" s="78">
        <v>130</v>
      </c>
      <c r="D384" s="79">
        <v>53.98</v>
      </c>
      <c r="E384" s="80">
        <v>7017.4</v>
      </c>
      <c r="F384" s="78" t="s">
        <v>24</v>
      </c>
    </row>
    <row r="385" spans="1:6">
      <c r="A385" s="44">
        <v>43913</v>
      </c>
      <c r="B385" s="77">
        <v>0.43723379629629627</v>
      </c>
      <c r="C385" s="78">
        <v>68</v>
      </c>
      <c r="D385" s="79">
        <v>53.98</v>
      </c>
      <c r="E385" s="80">
        <v>3670.64</v>
      </c>
      <c r="F385" s="78" t="s">
        <v>24</v>
      </c>
    </row>
    <row r="386" spans="1:6">
      <c r="A386" s="44">
        <v>43913</v>
      </c>
      <c r="B386" s="77">
        <v>0.43723379629629627</v>
      </c>
      <c r="C386" s="78">
        <v>125</v>
      </c>
      <c r="D386" s="79">
        <v>53.98</v>
      </c>
      <c r="E386" s="80">
        <v>6747.5</v>
      </c>
      <c r="F386" s="78" t="s">
        <v>24</v>
      </c>
    </row>
    <row r="387" spans="1:6">
      <c r="A387" s="44">
        <v>43913</v>
      </c>
      <c r="B387" s="77">
        <v>0.43723379629629627</v>
      </c>
      <c r="C387" s="78">
        <v>46</v>
      </c>
      <c r="D387" s="79">
        <v>53.98</v>
      </c>
      <c r="E387" s="80">
        <v>2483.08</v>
      </c>
      <c r="F387" s="78" t="s">
        <v>24</v>
      </c>
    </row>
    <row r="388" spans="1:6">
      <c r="A388" s="44">
        <v>43913</v>
      </c>
      <c r="B388" s="77">
        <v>0.44854166666666667</v>
      </c>
      <c r="C388" s="78">
        <v>73</v>
      </c>
      <c r="D388" s="79">
        <v>54.5</v>
      </c>
      <c r="E388" s="80">
        <v>3978.5</v>
      </c>
      <c r="F388" s="78" t="s">
        <v>24</v>
      </c>
    </row>
    <row r="389" spans="1:6">
      <c r="A389" s="44">
        <v>43913</v>
      </c>
      <c r="B389" s="77">
        <v>0.44866898148148149</v>
      </c>
      <c r="C389" s="78">
        <v>120</v>
      </c>
      <c r="D389" s="79">
        <v>54.56</v>
      </c>
      <c r="E389" s="80">
        <v>6547.2000000000007</v>
      </c>
      <c r="F389" s="78" t="s">
        <v>24</v>
      </c>
    </row>
    <row r="390" spans="1:6">
      <c r="A390" s="44">
        <v>43913</v>
      </c>
      <c r="B390" s="77">
        <v>0.44866898148148149</v>
      </c>
      <c r="C390" s="78">
        <v>66</v>
      </c>
      <c r="D390" s="79">
        <v>54.56</v>
      </c>
      <c r="E390" s="80">
        <v>3600.96</v>
      </c>
      <c r="F390" s="78" t="s">
        <v>24</v>
      </c>
    </row>
    <row r="391" spans="1:6">
      <c r="A391" s="44">
        <v>43913</v>
      </c>
      <c r="B391" s="77">
        <v>0.44869212962962962</v>
      </c>
      <c r="C391" s="78">
        <v>241</v>
      </c>
      <c r="D391" s="79">
        <v>54.56</v>
      </c>
      <c r="E391" s="80">
        <v>13148.960000000001</v>
      </c>
      <c r="F391" s="78" t="s">
        <v>24</v>
      </c>
    </row>
    <row r="392" spans="1:6">
      <c r="A392" s="44">
        <v>43913</v>
      </c>
      <c r="B392" s="77">
        <v>0.45269675925925923</v>
      </c>
      <c r="C392" s="78">
        <v>100</v>
      </c>
      <c r="D392" s="79">
        <v>54.28</v>
      </c>
      <c r="E392" s="80">
        <v>5428</v>
      </c>
      <c r="F392" s="78" t="s">
        <v>24</v>
      </c>
    </row>
    <row r="393" spans="1:6">
      <c r="A393" s="44">
        <v>43913</v>
      </c>
      <c r="B393" s="77">
        <v>0.45269675925925923</v>
      </c>
      <c r="C393" s="78">
        <v>400</v>
      </c>
      <c r="D393" s="79">
        <v>54.28</v>
      </c>
      <c r="E393" s="80">
        <v>21712</v>
      </c>
      <c r="F393" s="78" t="s">
        <v>24</v>
      </c>
    </row>
    <row r="394" spans="1:6">
      <c r="A394" s="44">
        <v>43913</v>
      </c>
      <c r="B394" s="77">
        <v>0.45493055555555556</v>
      </c>
      <c r="C394" s="78">
        <v>500</v>
      </c>
      <c r="D394" s="79">
        <v>54.22</v>
      </c>
      <c r="E394" s="80">
        <v>27110</v>
      </c>
      <c r="F394" s="78" t="s">
        <v>24</v>
      </c>
    </row>
    <row r="395" spans="1:6">
      <c r="A395" s="44">
        <v>43913</v>
      </c>
      <c r="B395" s="77">
        <v>0.45873842592592595</v>
      </c>
      <c r="C395" s="78">
        <v>100</v>
      </c>
      <c r="D395" s="79">
        <v>54.04</v>
      </c>
      <c r="E395" s="80">
        <v>5404</v>
      </c>
      <c r="F395" s="78" t="s">
        <v>24</v>
      </c>
    </row>
    <row r="396" spans="1:6">
      <c r="A396" s="44">
        <v>43913</v>
      </c>
      <c r="B396" s="77">
        <v>0.45873842592592595</v>
      </c>
      <c r="C396" s="78">
        <v>400</v>
      </c>
      <c r="D396" s="79">
        <v>54.04</v>
      </c>
      <c r="E396" s="80">
        <v>21616</v>
      </c>
      <c r="F396" s="78" t="s">
        <v>24</v>
      </c>
    </row>
    <row r="397" spans="1:6">
      <c r="A397" s="44">
        <v>43913</v>
      </c>
      <c r="B397" s="77">
        <v>0.4716319444444444</v>
      </c>
      <c r="C397" s="78">
        <v>113</v>
      </c>
      <c r="D397" s="79">
        <v>53.76</v>
      </c>
      <c r="E397" s="80">
        <v>6074.88</v>
      </c>
      <c r="F397" s="78" t="s">
        <v>24</v>
      </c>
    </row>
    <row r="398" spans="1:6">
      <c r="A398" s="44">
        <v>43913</v>
      </c>
      <c r="B398" s="77">
        <v>0.4716319444444444</v>
      </c>
      <c r="C398" s="78">
        <v>100</v>
      </c>
      <c r="D398" s="79">
        <v>53.76</v>
      </c>
      <c r="E398" s="80">
        <v>5376</v>
      </c>
      <c r="F398" s="78" t="s">
        <v>24</v>
      </c>
    </row>
    <row r="399" spans="1:6">
      <c r="A399" s="44">
        <v>43913</v>
      </c>
      <c r="B399" s="77">
        <v>0.4716319444444444</v>
      </c>
      <c r="C399" s="78">
        <v>95</v>
      </c>
      <c r="D399" s="79">
        <v>53.76</v>
      </c>
      <c r="E399" s="80">
        <v>5107.2</v>
      </c>
      <c r="F399" s="78" t="s">
        <v>24</v>
      </c>
    </row>
    <row r="400" spans="1:6">
      <c r="A400" s="44">
        <v>43913</v>
      </c>
      <c r="B400" s="77">
        <v>0.4716319444444444</v>
      </c>
      <c r="C400" s="78">
        <v>67</v>
      </c>
      <c r="D400" s="79">
        <v>53.76</v>
      </c>
      <c r="E400" s="80">
        <v>3601.92</v>
      </c>
      <c r="F400" s="78" t="s">
        <v>24</v>
      </c>
    </row>
    <row r="401" spans="1:6">
      <c r="A401" s="44">
        <v>43913</v>
      </c>
      <c r="B401" s="77">
        <v>0.4716319444444444</v>
      </c>
      <c r="C401" s="78">
        <v>125</v>
      </c>
      <c r="D401" s="79">
        <v>53.76</v>
      </c>
      <c r="E401" s="80">
        <v>6720</v>
      </c>
      <c r="F401" s="78" t="s">
        <v>24</v>
      </c>
    </row>
    <row r="402" spans="1:6">
      <c r="A402" s="44">
        <v>43913</v>
      </c>
      <c r="B402" s="77">
        <v>0.47181712962962963</v>
      </c>
      <c r="C402" s="78">
        <v>49</v>
      </c>
      <c r="D402" s="79">
        <v>53.78</v>
      </c>
      <c r="E402" s="80">
        <v>2635.2200000000003</v>
      </c>
      <c r="F402" s="78" t="s">
        <v>24</v>
      </c>
    </row>
    <row r="403" spans="1:6">
      <c r="A403" s="44">
        <v>43913</v>
      </c>
      <c r="B403" s="77">
        <v>0.47181712962962963</v>
      </c>
      <c r="C403" s="78">
        <v>10</v>
      </c>
      <c r="D403" s="79">
        <v>53.78</v>
      </c>
      <c r="E403" s="80">
        <v>537.79999999999995</v>
      </c>
      <c r="F403" s="78" t="s">
        <v>24</v>
      </c>
    </row>
    <row r="404" spans="1:6">
      <c r="A404" s="44">
        <v>43913</v>
      </c>
      <c r="B404" s="77">
        <v>0.47181712962962963</v>
      </c>
      <c r="C404" s="78">
        <v>125</v>
      </c>
      <c r="D404" s="79">
        <v>53.78</v>
      </c>
      <c r="E404" s="80">
        <v>6722.5</v>
      </c>
      <c r="F404" s="78" t="s">
        <v>24</v>
      </c>
    </row>
    <row r="405" spans="1:6">
      <c r="A405" s="44">
        <v>43913</v>
      </c>
      <c r="B405" s="77">
        <v>0.47181712962962963</v>
      </c>
      <c r="C405" s="78">
        <v>90</v>
      </c>
      <c r="D405" s="79">
        <v>53.78</v>
      </c>
      <c r="E405" s="80">
        <v>4840.2</v>
      </c>
      <c r="F405" s="78" t="s">
        <v>24</v>
      </c>
    </row>
    <row r="406" spans="1:6">
      <c r="A406" s="44">
        <v>43913</v>
      </c>
      <c r="B406" s="77">
        <v>0.47181712962962963</v>
      </c>
      <c r="C406" s="78">
        <v>100</v>
      </c>
      <c r="D406" s="79">
        <v>53.76</v>
      </c>
      <c r="E406" s="80">
        <v>5376</v>
      </c>
      <c r="F406" s="78" t="s">
        <v>24</v>
      </c>
    </row>
    <row r="407" spans="1:6">
      <c r="A407" s="44">
        <v>43913</v>
      </c>
      <c r="B407" s="77">
        <v>0.47181712962962963</v>
      </c>
      <c r="C407" s="78">
        <v>125</v>
      </c>
      <c r="D407" s="79">
        <v>53.76</v>
      </c>
      <c r="E407" s="80">
        <v>6720</v>
      </c>
      <c r="F407" s="78" t="s">
        <v>24</v>
      </c>
    </row>
    <row r="408" spans="1:6">
      <c r="A408" s="44">
        <v>43913</v>
      </c>
      <c r="B408" s="77">
        <v>0.47181712962962963</v>
      </c>
      <c r="C408" s="78">
        <v>1</v>
      </c>
      <c r="D408" s="79">
        <v>53.76</v>
      </c>
      <c r="E408" s="80">
        <v>53.76</v>
      </c>
      <c r="F408" s="78" t="s">
        <v>24</v>
      </c>
    </row>
    <row r="409" spans="1:6">
      <c r="A409" s="44">
        <v>43913</v>
      </c>
      <c r="B409" s="77">
        <v>0.47585648148148146</v>
      </c>
      <c r="C409" s="78">
        <v>500</v>
      </c>
      <c r="D409" s="79">
        <v>53.52</v>
      </c>
      <c r="E409" s="80">
        <v>26760</v>
      </c>
      <c r="F409" s="78" t="s">
        <v>24</v>
      </c>
    </row>
    <row r="410" spans="1:6">
      <c r="A410" s="44">
        <v>43913</v>
      </c>
      <c r="B410" s="77">
        <v>0.48898148148148146</v>
      </c>
      <c r="C410" s="78">
        <v>100</v>
      </c>
      <c r="D410" s="79">
        <v>53.86</v>
      </c>
      <c r="E410" s="80">
        <v>5386</v>
      </c>
      <c r="F410" s="78" t="s">
        <v>24</v>
      </c>
    </row>
    <row r="411" spans="1:6">
      <c r="A411" s="44">
        <v>43913</v>
      </c>
      <c r="B411" s="77">
        <v>0.48898148148148146</v>
      </c>
      <c r="C411" s="78">
        <v>53</v>
      </c>
      <c r="D411" s="79">
        <v>53.86</v>
      </c>
      <c r="E411" s="80">
        <v>2854.58</v>
      </c>
      <c r="F411" s="78" t="s">
        <v>24</v>
      </c>
    </row>
    <row r="412" spans="1:6">
      <c r="A412" s="44">
        <v>43913</v>
      </c>
      <c r="B412" s="77">
        <v>0.48898148148148146</v>
      </c>
      <c r="C412" s="78">
        <v>173</v>
      </c>
      <c r="D412" s="79">
        <v>53.86</v>
      </c>
      <c r="E412" s="80">
        <v>9317.7800000000007</v>
      </c>
      <c r="F412" s="78" t="s">
        <v>24</v>
      </c>
    </row>
    <row r="413" spans="1:6">
      <c r="A413" s="44">
        <v>43913</v>
      </c>
      <c r="B413" s="77">
        <v>0.48898148148148146</v>
      </c>
      <c r="C413" s="78">
        <v>174</v>
      </c>
      <c r="D413" s="79">
        <v>53.86</v>
      </c>
      <c r="E413" s="80">
        <v>9371.64</v>
      </c>
      <c r="F413" s="78" t="s">
        <v>24</v>
      </c>
    </row>
    <row r="414" spans="1:6">
      <c r="A414" s="44">
        <v>43913</v>
      </c>
      <c r="B414" s="77">
        <v>0.4987037037037037</v>
      </c>
      <c r="C414" s="78">
        <v>244</v>
      </c>
      <c r="D414" s="79">
        <v>53.82</v>
      </c>
      <c r="E414" s="80">
        <v>13132.08</v>
      </c>
      <c r="F414" s="78" t="s">
        <v>24</v>
      </c>
    </row>
    <row r="415" spans="1:6">
      <c r="A415" s="44">
        <v>43913</v>
      </c>
      <c r="B415" s="77">
        <v>0.4987037037037037</v>
      </c>
      <c r="C415" s="78">
        <v>12</v>
      </c>
      <c r="D415" s="79">
        <v>53.82</v>
      </c>
      <c r="E415" s="80">
        <v>645.84</v>
      </c>
      <c r="F415" s="78" t="s">
        <v>24</v>
      </c>
    </row>
    <row r="416" spans="1:6">
      <c r="A416" s="44">
        <v>43913</v>
      </c>
      <c r="B416" s="77">
        <v>0.4987037037037037</v>
      </c>
      <c r="C416" s="78">
        <v>169</v>
      </c>
      <c r="D416" s="79">
        <v>53.82</v>
      </c>
      <c r="E416" s="80">
        <v>9095.58</v>
      </c>
      <c r="F416" s="78" t="s">
        <v>24</v>
      </c>
    </row>
    <row r="417" spans="1:6">
      <c r="A417" s="44">
        <v>43913</v>
      </c>
      <c r="B417" s="77">
        <v>0.4987037037037037</v>
      </c>
      <c r="C417" s="78">
        <v>75</v>
      </c>
      <c r="D417" s="79">
        <v>53.82</v>
      </c>
      <c r="E417" s="80">
        <v>4036.5</v>
      </c>
      <c r="F417" s="78" t="s">
        <v>24</v>
      </c>
    </row>
    <row r="418" spans="1:6">
      <c r="A418" s="44">
        <v>43913</v>
      </c>
      <c r="B418" s="77">
        <v>0.51539351851851845</v>
      </c>
      <c r="C418" s="78">
        <v>66</v>
      </c>
      <c r="D418" s="79">
        <v>53.5</v>
      </c>
      <c r="E418" s="80">
        <v>3531</v>
      </c>
      <c r="F418" s="78" t="s">
        <v>24</v>
      </c>
    </row>
    <row r="419" spans="1:6">
      <c r="A419" s="44">
        <v>43913</v>
      </c>
      <c r="B419" s="77">
        <v>0.51539351851851845</v>
      </c>
      <c r="C419" s="78">
        <v>115</v>
      </c>
      <c r="D419" s="79">
        <v>53.5</v>
      </c>
      <c r="E419" s="80">
        <v>6152.5</v>
      </c>
      <c r="F419" s="78" t="s">
        <v>24</v>
      </c>
    </row>
    <row r="420" spans="1:6">
      <c r="A420" s="44">
        <v>43913</v>
      </c>
      <c r="B420" s="77">
        <v>0.51541666666666663</v>
      </c>
      <c r="C420" s="78">
        <v>319</v>
      </c>
      <c r="D420" s="79">
        <v>53.5</v>
      </c>
      <c r="E420" s="80">
        <v>17066.5</v>
      </c>
      <c r="F420" s="78" t="s">
        <v>24</v>
      </c>
    </row>
    <row r="421" spans="1:6">
      <c r="A421" s="44">
        <v>43913</v>
      </c>
      <c r="B421" s="77">
        <v>0.51712962962962961</v>
      </c>
      <c r="C421" s="78">
        <v>107</v>
      </c>
      <c r="D421" s="79">
        <v>53.74</v>
      </c>
      <c r="E421" s="80">
        <v>5750.18</v>
      </c>
      <c r="F421" s="78" t="s">
        <v>24</v>
      </c>
    </row>
    <row r="422" spans="1:6">
      <c r="A422" s="44">
        <v>43913</v>
      </c>
      <c r="B422" s="77">
        <v>0.51712962962962961</v>
      </c>
      <c r="C422" s="78">
        <v>115</v>
      </c>
      <c r="D422" s="79">
        <v>53.74</v>
      </c>
      <c r="E422" s="80">
        <v>6180.1</v>
      </c>
      <c r="F422" s="78" t="s">
        <v>24</v>
      </c>
    </row>
    <row r="423" spans="1:6">
      <c r="A423" s="44">
        <v>43913</v>
      </c>
      <c r="B423" s="77">
        <v>0.51712962962962961</v>
      </c>
      <c r="C423" s="78">
        <v>159</v>
      </c>
      <c r="D423" s="79">
        <v>53.74</v>
      </c>
      <c r="E423" s="80">
        <v>8544.66</v>
      </c>
      <c r="F423" s="78" t="s">
        <v>24</v>
      </c>
    </row>
    <row r="424" spans="1:6">
      <c r="A424" s="44">
        <v>43913</v>
      </c>
      <c r="B424" s="77">
        <v>0.51712962962962961</v>
      </c>
      <c r="C424" s="78">
        <v>109</v>
      </c>
      <c r="D424" s="79">
        <v>53.72</v>
      </c>
      <c r="E424" s="80">
        <v>5855.48</v>
      </c>
      <c r="F424" s="78" t="s">
        <v>24</v>
      </c>
    </row>
    <row r="425" spans="1:6">
      <c r="A425" s="44">
        <v>43913</v>
      </c>
      <c r="B425" s="77">
        <v>0.51712962962962961</v>
      </c>
      <c r="C425" s="78">
        <v>10</v>
      </c>
      <c r="D425" s="79">
        <v>53.7</v>
      </c>
      <c r="E425" s="80">
        <v>537</v>
      </c>
      <c r="F425" s="78" t="s">
        <v>24</v>
      </c>
    </row>
    <row r="426" spans="1:6">
      <c r="A426" s="44">
        <v>43913</v>
      </c>
      <c r="B426" s="77">
        <v>0.53040509259259261</v>
      </c>
      <c r="C426" s="78">
        <v>11</v>
      </c>
      <c r="D426" s="79">
        <v>53.22</v>
      </c>
      <c r="E426" s="80">
        <v>585.41999999999996</v>
      </c>
      <c r="F426" s="78" t="s">
        <v>24</v>
      </c>
    </row>
    <row r="427" spans="1:6">
      <c r="A427" s="44">
        <v>43913</v>
      </c>
      <c r="B427" s="77">
        <v>0.53040509259259261</v>
      </c>
      <c r="C427" s="78">
        <v>239</v>
      </c>
      <c r="D427" s="79">
        <v>53.22</v>
      </c>
      <c r="E427" s="80">
        <v>12719.58</v>
      </c>
      <c r="F427" s="78" t="s">
        <v>24</v>
      </c>
    </row>
    <row r="428" spans="1:6">
      <c r="A428" s="44">
        <v>43913</v>
      </c>
      <c r="B428" s="77">
        <v>0.53729166666666661</v>
      </c>
      <c r="C428" s="78">
        <v>10</v>
      </c>
      <c r="D428" s="79">
        <v>53.58</v>
      </c>
      <c r="E428" s="80">
        <v>535.79999999999995</v>
      </c>
      <c r="F428" s="78" t="s">
        <v>24</v>
      </c>
    </row>
    <row r="429" spans="1:6">
      <c r="A429" s="44">
        <v>43913</v>
      </c>
      <c r="B429" s="77">
        <v>0.53729166666666661</v>
      </c>
      <c r="C429" s="78">
        <v>73</v>
      </c>
      <c r="D429" s="79">
        <v>53.58</v>
      </c>
      <c r="E429" s="80">
        <v>3911.3399999999997</v>
      </c>
      <c r="F429" s="78" t="s">
        <v>24</v>
      </c>
    </row>
    <row r="430" spans="1:6">
      <c r="A430" s="44">
        <v>43913</v>
      </c>
      <c r="B430" s="77">
        <v>0.53729166666666661</v>
      </c>
      <c r="C430" s="78">
        <v>125</v>
      </c>
      <c r="D430" s="79">
        <v>53.58</v>
      </c>
      <c r="E430" s="80">
        <v>6697.5</v>
      </c>
      <c r="F430" s="78" t="s">
        <v>24</v>
      </c>
    </row>
    <row r="431" spans="1:6">
      <c r="A431" s="44">
        <v>43913</v>
      </c>
      <c r="B431" s="77">
        <v>0.53729166666666661</v>
      </c>
      <c r="C431" s="78">
        <v>48</v>
      </c>
      <c r="D431" s="79">
        <v>53.58</v>
      </c>
      <c r="E431" s="80">
        <v>2571.84</v>
      </c>
      <c r="F431" s="78" t="s">
        <v>24</v>
      </c>
    </row>
    <row r="432" spans="1:6">
      <c r="A432" s="44">
        <v>43913</v>
      </c>
      <c r="B432" s="77">
        <v>0.53729166666666661</v>
      </c>
      <c r="C432" s="78">
        <v>119</v>
      </c>
      <c r="D432" s="79">
        <v>53.58</v>
      </c>
      <c r="E432" s="80">
        <v>6376.0199999999995</v>
      </c>
      <c r="F432" s="78" t="s">
        <v>24</v>
      </c>
    </row>
    <row r="433" spans="1:6">
      <c r="A433" s="44">
        <v>43913</v>
      </c>
      <c r="B433" s="77">
        <v>0.53729166666666661</v>
      </c>
      <c r="C433" s="78">
        <v>175</v>
      </c>
      <c r="D433" s="79">
        <v>53.58</v>
      </c>
      <c r="E433" s="80">
        <v>9376.5</v>
      </c>
      <c r="F433" s="78" t="s">
        <v>24</v>
      </c>
    </row>
    <row r="434" spans="1:6">
      <c r="A434" s="44">
        <v>43913</v>
      </c>
      <c r="B434" s="77">
        <v>0.53729166666666661</v>
      </c>
      <c r="C434" s="78">
        <v>200</v>
      </c>
      <c r="D434" s="79">
        <v>53.58</v>
      </c>
      <c r="E434" s="80">
        <v>10716</v>
      </c>
      <c r="F434" s="78" t="s">
        <v>24</v>
      </c>
    </row>
    <row r="435" spans="1:6">
      <c r="A435" s="44">
        <v>43913</v>
      </c>
      <c r="B435" s="77">
        <v>0.53959490740740745</v>
      </c>
      <c r="C435" s="78">
        <v>29</v>
      </c>
      <c r="D435" s="79">
        <v>53.5</v>
      </c>
      <c r="E435" s="80">
        <v>1551.5</v>
      </c>
      <c r="F435" s="78" t="s">
        <v>24</v>
      </c>
    </row>
    <row r="436" spans="1:6">
      <c r="A436" s="44">
        <v>43913</v>
      </c>
      <c r="B436" s="77">
        <v>0.53959490740740745</v>
      </c>
      <c r="C436" s="78">
        <v>221</v>
      </c>
      <c r="D436" s="79">
        <v>53.5</v>
      </c>
      <c r="E436" s="80">
        <v>11823.5</v>
      </c>
      <c r="F436" s="78" t="s">
        <v>24</v>
      </c>
    </row>
    <row r="437" spans="1:6">
      <c r="A437" s="44">
        <v>43913</v>
      </c>
      <c r="B437" s="77">
        <v>0.55275462962962962</v>
      </c>
      <c r="C437" s="78">
        <v>250</v>
      </c>
      <c r="D437" s="79">
        <v>55.52</v>
      </c>
      <c r="E437" s="80">
        <v>13880</v>
      </c>
      <c r="F437" s="78" t="s">
        <v>24</v>
      </c>
    </row>
    <row r="438" spans="1:6">
      <c r="A438" s="44">
        <v>43913</v>
      </c>
      <c r="B438" s="77">
        <v>0.55677083333333333</v>
      </c>
      <c r="C438" s="78">
        <v>142</v>
      </c>
      <c r="D438" s="79">
        <v>56.08</v>
      </c>
      <c r="E438" s="80">
        <v>7963.36</v>
      </c>
      <c r="F438" s="78" t="s">
        <v>24</v>
      </c>
    </row>
    <row r="439" spans="1:6">
      <c r="A439" s="44">
        <v>43913</v>
      </c>
      <c r="B439" s="77">
        <v>0.55677083333333333</v>
      </c>
      <c r="C439" s="78">
        <v>108</v>
      </c>
      <c r="D439" s="79">
        <v>56.08</v>
      </c>
      <c r="E439" s="80">
        <v>6056.6399999999994</v>
      </c>
      <c r="F439" s="78" t="s">
        <v>24</v>
      </c>
    </row>
    <row r="440" spans="1:6">
      <c r="A440" s="44">
        <v>43913</v>
      </c>
      <c r="B440" s="77">
        <v>0.55879629629629635</v>
      </c>
      <c r="C440" s="78">
        <v>91</v>
      </c>
      <c r="D440" s="79">
        <v>55.82</v>
      </c>
      <c r="E440" s="80">
        <v>5079.62</v>
      </c>
      <c r="F440" s="78" t="s">
        <v>24</v>
      </c>
    </row>
    <row r="441" spans="1:6">
      <c r="A441" s="44">
        <v>43913</v>
      </c>
      <c r="B441" s="77">
        <v>0.55879629629629635</v>
      </c>
      <c r="C441" s="78">
        <v>31</v>
      </c>
      <c r="D441" s="79">
        <v>55.82</v>
      </c>
      <c r="E441" s="80">
        <v>1730.42</v>
      </c>
      <c r="F441" s="78" t="s">
        <v>24</v>
      </c>
    </row>
    <row r="442" spans="1:6">
      <c r="A442" s="44">
        <v>43913</v>
      </c>
      <c r="B442" s="77">
        <v>0.55879629629629635</v>
      </c>
      <c r="C442" s="78">
        <v>128</v>
      </c>
      <c r="D442" s="79">
        <v>55.82</v>
      </c>
      <c r="E442" s="80">
        <v>7144.96</v>
      </c>
      <c r="F442" s="78" t="s">
        <v>24</v>
      </c>
    </row>
    <row r="443" spans="1:6">
      <c r="A443" s="44">
        <v>43913</v>
      </c>
      <c r="B443" s="77">
        <v>0.56210648148148146</v>
      </c>
      <c r="C443" s="78">
        <v>492</v>
      </c>
      <c r="D443" s="79">
        <v>55.72</v>
      </c>
      <c r="E443" s="80">
        <v>27414.239999999998</v>
      </c>
      <c r="F443" s="78" t="s">
        <v>24</v>
      </c>
    </row>
    <row r="444" spans="1:6">
      <c r="A444" s="44">
        <v>43913</v>
      </c>
      <c r="B444" s="77">
        <v>0.56210648148148146</v>
      </c>
      <c r="C444" s="78">
        <v>8</v>
      </c>
      <c r="D444" s="79">
        <v>55.72</v>
      </c>
      <c r="E444" s="80">
        <v>445.76</v>
      </c>
      <c r="F444" s="78" t="s">
        <v>24</v>
      </c>
    </row>
    <row r="445" spans="1:6">
      <c r="A445" s="44">
        <v>43913</v>
      </c>
      <c r="B445" s="77">
        <v>0.56798611111111119</v>
      </c>
      <c r="C445" s="78">
        <v>500</v>
      </c>
      <c r="D445" s="79">
        <v>55.04</v>
      </c>
      <c r="E445" s="80">
        <v>27520</v>
      </c>
      <c r="F445" s="78" t="s">
        <v>24</v>
      </c>
    </row>
    <row r="446" spans="1:6">
      <c r="A446" s="44">
        <v>43913</v>
      </c>
      <c r="B446" s="77">
        <v>0.57550925925925922</v>
      </c>
      <c r="C446" s="78">
        <v>67</v>
      </c>
      <c r="D446" s="79">
        <v>55.28</v>
      </c>
      <c r="E446" s="80">
        <v>3703.76</v>
      </c>
      <c r="F446" s="78" t="s">
        <v>24</v>
      </c>
    </row>
    <row r="447" spans="1:6">
      <c r="A447" s="44">
        <v>43913</v>
      </c>
      <c r="B447" s="77">
        <v>0.57550925925925922</v>
      </c>
      <c r="C447" s="78">
        <v>200</v>
      </c>
      <c r="D447" s="79">
        <v>55.28</v>
      </c>
      <c r="E447" s="80">
        <v>11056</v>
      </c>
      <c r="F447" s="78" t="s">
        <v>24</v>
      </c>
    </row>
    <row r="448" spans="1:6">
      <c r="A448" s="44">
        <v>43913</v>
      </c>
      <c r="B448" s="77">
        <v>0.57550925925925922</v>
      </c>
      <c r="C448" s="78">
        <v>90</v>
      </c>
      <c r="D448" s="79">
        <v>55.28</v>
      </c>
      <c r="E448" s="80">
        <v>4975.2</v>
      </c>
      <c r="F448" s="78" t="s">
        <v>24</v>
      </c>
    </row>
    <row r="449" spans="1:6">
      <c r="A449" s="44">
        <v>43913</v>
      </c>
      <c r="B449" s="77">
        <v>0.57550925925925922</v>
      </c>
      <c r="C449" s="78">
        <v>133</v>
      </c>
      <c r="D449" s="79">
        <v>55.28</v>
      </c>
      <c r="E449" s="80">
        <v>7352.24</v>
      </c>
      <c r="F449" s="78" t="s">
        <v>24</v>
      </c>
    </row>
    <row r="450" spans="1:6">
      <c r="A450" s="44">
        <v>43913</v>
      </c>
      <c r="B450" s="77">
        <v>0.57550925925925922</v>
      </c>
      <c r="C450" s="78">
        <v>10</v>
      </c>
      <c r="D450" s="79">
        <v>55.28</v>
      </c>
      <c r="E450" s="80">
        <v>552.79999999999995</v>
      </c>
      <c r="F450" s="78" t="s">
        <v>24</v>
      </c>
    </row>
    <row r="451" spans="1:6">
      <c r="A451" s="44">
        <v>43913</v>
      </c>
      <c r="B451" s="77">
        <v>0.60273148148148159</v>
      </c>
      <c r="C451" s="78">
        <v>100</v>
      </c>
      <c r="D451" s="79">
        <v>55.18</v>
      </c>
      <c r="E451" s="80">
        <v>5518</v>
      </c>
      <c r="F451" s="78" t="s">
        <v>24</v>
      </c>
    </row>
    <row r="452" spans="1:6">
      <c r="A452" s="44">
        <v>43913</v>
      </c>
      <c r="B452" s="77">
        <v>0.60273148148148159</v>
      </c>
      <c r="C452" s="78">
        <v>400</v>
      </c>
      <c r="D452" s="79">
        <v>55.18</v>
      </c>
      <c r="E452" s="80">
        <v>22072</v>
      </c>
      <c r="F452" s="78" t="s">
        <v>24</v>
      </c>
    </row>
    <row r="453" spans="1:6">
      <c r="A453" s="44">
        <v>43913</v>
      </c>
      <c r="B453" s="77">
        <v>0.60791666666666666</v>
      </c>
      <c r="C453" s="78">
        <v>375</v>
      </c>
      <c r="D453" s="79">
        <v>55.04</v>
      </c>
      <c r="E453" s="80">
        <v>20640</v>
      </c>
      <c r="F453" s="78" t="s">
        <v>24</v>
      </c>
    </row>
    <row r="454" spans="1:6">
      <c r="A454" s="44">
        <v>43913</v>
      </c>
      <c r="B454" s="77">
        <v>0.60791666666666666</v>
      </c>
      <c r="C454" s="78">
        <v>125</v>
      </c>
      <c r="D454" s="79">
        <v>55.04</v>
      </c>
      <c r="E454" s="80">
        <v>6880</v>
      </c>
      <c r="F454" s="78" t="s">
        <v>24</v>
      </c>
    </row>
    <row r="455" spans="1:6">
      <c r="A455" s="44">
        <v>43913</v>
      </c>
      <c r="B455" s="77">
        <v>0.60996527777777787</v>
      </c>
      <c r="C455" s="78">
        <v>500</v>
      </c>
      <c r="D455" s="79">
        <v>54.96</v>
      </c>
      <c r="E455" s="80">
        <v>27480</v>
      </c>
      <c r="F455" s="78" t="s">
        <v>24</v>
      </c>
    </row>
    <row r="456" spans="1:6">
      <c r="A456" s="44">
        <v>43913</v>
      </c>
      <c r="B456" s="77">
        <v>0.62957175925925923</v>
      </c>
      <c r="C456" s="78">
        <v>147</v>
      </c>
      <c r="D456" s="79">
        <v>56.08</v>
      </c>
      <c r="E456" s="80">
        <v>8243.76</v>
      </c>
      <c r="F456" s="78" t="s">
        <v>24</v>
      </c>
    </row>
    <row r="457" spans="1:6">
      <c r="A457" s="44">
        <v>43913</v>
      </c>
      <c r="B457" s="77">
        <v>0.62957175925925923</v>
      </c>
      <c r="C457" s="78">
        <v>50</v>
      </c>
      <c r="D457" s="79">
        <v>56.08</v>
      </c>
      <c r="E457" s="80">
        <v>2804</v>
      </c>
      <c r="F457" s="78" t="s">
        <v>24</v>
      </c>
    </row>
    <row r="458" spans="1:6">
      <c r="A458" s="44">
        <v>43913</v>
      </c>
      <c r="B458" s="77">
        <v>0.62957175925925923</v>
      </c>
      <c r="C458" s="78">
        <v>50</v>
      </c>
      <c r="D458" s="79">
        <v>56.08</v>
      </c>
      <c r="E458" s="80">
        <v>2804</v>
      </c>
      <c r="F458" s="78" t="s">
        <v>24</v>
      </c>
    </row>
    <row r="459" spans="1:6">
      <c r="A459" s="44">
        <v>43913</v>
      </c>
      <c r="B459" s="77">
        <v>0.62957175925925923</v>
      </c>
      <c r="C459" s="78">
        <v>43</v>
      </c>
      <c r="D459" s="79">
        <v>56.08</v>
      </c>
      <c r="E459" s="80">
        <v>2411.44</v>
      </c>
      <c r="F459" s="78" t="s">
        <v>24</v>
      </c>
    </row>
    <row r="460" spans="1:6">
      <c r="A460" s="44">
        <v>43913</v>
      </c>
      <c r="B460" s="77">
        <v>0.62957175925925923</v>
      </c>
      <c r="C460" s="78">
        <v>85</v>
      </c>
      <c r="D460" s="79">
        <v>56.08</v>
      </c>
      <c r="E460" s="80">
        <v>4766.8</v>
      </c>
      <c r="F460" s="78" t="s">
        <v>24</v>
      </c>
    </row>
    <row r="461" spans="1:6">
      <c r="A461" s="44">
        <v>43913</v>
      </c>
      <c r="B461" s="77">
        <v>0.62957175925925923</v>
      </c>
      <c r="C461" s="78">
        <v>125</v>
      </c>
      <c r="D461" s="79">
        <v>56.06</v>
      </c>
      <c r="E461" s="80">
        <v>7007.5</v>
      </c>
      <c r="F461" s="78" t="s">
        <v>24</v>
      </c>
    </row>
    <row r="462" spans="1:6">
      <c r="A462" s="44">
        <v>43913</v>
      </c>
      <c r="B462" s="77">
        <v>0.63200231481481495</v>
      </c>
      <c r="C462" s="78">
        <v>42</v>
      </c>
      <c r="D462" s="79">
        <v>56.26</v>
      </c>
      <c r="E462" s="80">
        <v>2362.92</v>
      </c>
      <c r="F462" s="78" t="s">
        <v>24</v>
      </c>
    </row>
    <row r="463" spans="1:6">
      <c r="A463" s="44">
        <v>43913</v>
      </c>
      <c r="B463" s="77">
        <v>0.63200231481481495</v>
      </c>
      <c r="C463" s="78">
        <v>13</v>
      </c>
      <c r="D463" s="79">
        <v>56.26</v>
      </c>
      <c r="E463" s="80">
        <v>731.38</v>
      </c>
      <c r="F463" s="78" t="s">
        <v>24</v>
      </c>
    </row>
    <row r="464" spans="1:6">
      <c r="A464" s="44">
        <v>43913</v>
      </c>
      <c r="B464" s="77">
        <v>0.63247685185185176</v>
      </c>
      <c r="C464" s="78">
        <v>80</v>
      </c>
      <c r="D464" s="79">
        <v>56.26</v>
      </c>
      <c r="E464" s="80">
        <v>4500.8</v>
      </c>
      <c r="F464" s="78" t="s">
        <v>24</v>
      </c>
    </row>
    <row r="465" spans="1:6">
      <c r="A465" s="44">
        <v>43913</v>
      </c>
      <c r="B465" s="77">
        <v>0.63247685185185176</v>
      </c>
      <c r="C465" s="78">
        <v>365</v>
      </c>
      <c r="D465" s="79">
        <v>56.26</v>
      </c>
      <c r="E465" s="80">
        <v>20534.899999999998</v>
      </c>
      <c r="F465" s="78" t="s">
        <v>24</v>
      </c>
    </row>
    <row r="466" spans="1:6">
      <c r="A466" s="44">
        <v>43913</v>
      </c>
      <c r="B466" s="77">
        <v>0.64796296296296296</v>
      </c>
      <c r="C466" s="78">
        <v>38</v>
      </c>
      <c r="D466" s="79">
        <v>56.72</v>
      </c>
      <c r="E466" s="80">
        <v>2155.36</v>
      </c>
      <c r="F466" s="78" t="s">
        <v>24</v>
      </c>
    </row>
    <row r="467" spans="1:6">
      <c r="A467" s="44">
        <v>43913</v>
      </c>
      <c r="B467" s="77">
        <v>0.64796296296296296</v>
      </c>
      <c r="C467" s="78">
        <v>10</v>
      </c>
      <c r="D467" s="79">
        <v>56.72</v>
      </c>
      <c r="E467" s="80">
        <v>567.20000000000005</v>
      </c>
      <c r="F467" s="78" t="s">
        <v>24</v>
      </c>
    </row>
    <row r="468" spans="1:6">
      <c r="A468" s="44">
        <v>43913</v>
      </c>
      <c r="B468" s="77">
        <v>0.64796296296296296</v>
      </c>
      <c r="C468" s="78">
        <v>52</v>
      </c>
      <c r="D468" s="79">
        <v>56.72</v>
      </c>
      <c r="E468" s="80">
        <v>2949.44</v>
      </c>
      <c r="F468" s="78" t="s">
        <v>24</v>
      </c>
    </row>
    <row r="469" spans="1:6">
      <c r="A469" s="44">
        <v>43913</v>
      </c>
      <c r="B469" s="77">
        <v>0.64796296296296296</v>
      </c>
      <c r="C469" s="78">
        <v>400</v>
      </c>
      <c r="D469" s="79">
        <v>56.72</v>
      </c>
      <c r="E469" s="80">
        <v>22688</v>
      </c>
      <c r="F469" s="78" t="s">
        <v>24</v>
      </c>
    </row>
    <row r="470" spans="1:6">
      <c r="A470" s="44">
        <v>43913</v>
      </c>
      <c r="B470" s="77">
        <v>0.65576388888888892</v>
      </c>
      <c r="C470" s="78">
        <v>79</v>
      </c>
      <c r="D470" s="79">
        <v>57.1</v>
      </c>
      <c r="E470" s="80">
        <v>4510.9000000000005</v>
      </c>
      <c r="F470" s="78" t="s">
        <v>24</v>
      </c>
    </row>
    <row r="471" spans="1:6">
      <c r="A471" s="44">
        <v>43913</v>
      </c>
      <c r="B471" s="77">
        <v>0.65576388888888892</v>
      </c>
      <c r="C471" s="78">
        <v>421</v>
      </c>
      <c r="D471" s="79">
        <v>57.1</v>
      </c>
      <c r="E471" s="80">
        <v>24039.100000000002</v>
      </c>
      <c r="F471" s="78" t="s">
        <v>24</v>
      </c>
    </row>
    <row r="472" spans="1:6">
      <c r="A472" s="44">
        <v>43913</v>
      </c>
      <c r="B472" s="77">
        <v>0.66292824074074064</v>
      </c>
      <c r="C472" s="78">
        <v>275</v>
      </c>
      <c r="D472" s="79">
        <v>57.1</v>
      </c>
      <c r="E472" s="80">
        <v>15702.5</v>
      </c>
      <c r="F472" s="78" t="s">
        <v>24</v>
      </c>
    </row>
    <row r="473" spans="1:6">
      <c r="A473" s="44">
        <v>43913</v>
      </c>
      <c r="B473" s="77">
        <v>0.66292824074074064</v>
      </c>
      <c r="C473" s="78">
        <v>190</v>
      </c>
      <c r="D473" s="79">
        <v>57.1</v>
      </c>
      <c r="E473" s="80">
        <v>10849</v>
      </c>
      <c r="F473" s="78" t="s">
        <v>24</v>
      </c>
    </row>
    <row r="474" spans="1:6">
      <c r="A474" s="44">
        <v>43913</v>
      </c>
      <c r="B474" s="77">
        <v>0.66292824074074064</v>
      </c>
      <c r="C474" s="78">
        <v>35</v>
      </c>
      <c r="D474" s="79">
        <v>57.1</v>
      </c>
      <c r="E474" s="80">
        <v>1998.5</v>
      </c>
      <c r="F474" s="78" t="s">
        <v>24</v>
      </c>
    </row>
    <row r="475" spans="1:6">
      <c r="A475" s="44">
        <v>43913</v>
      </c>
      <c r="B475" s="77">
        <v>0.66671296296296301</v>
      </c>
      <c r="C475" s="78">
        <v>68</v>
      </c>
      <c r="D475" s="79">
        <v>56.8</v>
      </c>
      <c r="E475" s="80">
        <v>3862.3999999999996</v>
      </c>
      <c r="F475" s="78" t="s">
        <v>24</v>
      </c>
    </row>
    <row r="476" spans="1:6">
      <c r="A476" s="44">
        <v>43913</v>
      </c>
      <c r="B476" s="77">
        <v>0.66672453703703694</v>
      </c>
      <c r="C476" s="78">
        <v>7</v>
      </c>
      <c r="D476" s="79">
        <v>56.8</v>
      </c>
      <c r="E476" s="80">
        <v>397.59999999999997</v>
      </c>
      <c r="F476" s="78" t="s">
        <v>24</v>
      </c>
    </row>
    <row r="477" spans="1:6">
      <c r="A477" s="44">
        <v>43913</v>
      </c>
      <c r="B477" s="77">
        <v>0.66675925925925927</v>
      </c>
      <c r="C477" s="78">
        <v>82</v>
      </c>
      <c r="D477" s="79">
        <v>56.8</v>
      </c>
      <c r="E477" s="80">
        <v>4657.5999999999995</v>
      </c>
      <c r="F477" s="78" t="s">
        <v>24</v>
      </c>
    </row>
    <row r="478" spans="1:6">
      <c r="A478" s="44">
        <v>43913</v>
      </c>
      <c r="B478" s="77">
        <v>0.66677083333333342</v>
      </c>
      <c r="C478" s="78">
        <v>253</v>
      </c>
      <c r="D478" s="79">
        <v>56.8</v>
      </c>
      <c r="E478" s="80">
        <v>14370.4</v>
      </c>
      <c r="F478" s="78" t="s">
        <v>24</v>
      </c>
    </row>
    <row r="479" spans="1:6">
      <c r="A479" s="44">
        <v>43913</v>
      </c>
      <c r="B479" s="77">
        <v>0.66677083333333342</v>
      </c>
      <c r="C479" s="78">
        <v>90</v>
      </c>
      <c r="D479" s="79">
        <v>56.8</v>
      </c>
      <c r="E479" s="80">
        <v>5112</v>
      </c>
      <c r="F479" s="78" t="s">
        <v>24</v>
      </c>
    </row>
    <row r="480" spans="1:6">
      <c r="A480" s="44">
        <v>43913</v>
      </c>
      <c r="B480" s="77">
        <v>0.66917824074074073</v>
      </c>
      <c r="C480" s="78">
        <v>125</v>
      </c>
      <c r="D480" s="79">
        <v>56.6</v>
      </c>
      <c r="E480" s="80">
        <v>7075</v>
      </c>
      <c r="F480" s="78" t="s">
        <v>24</v>
      </c>
    </row>
    <row r="481" spans="1:6">
      <c r="A481" s="44">
        <v>43913</v>
      </c>
      <c r="B481" s="77">
        <v>0.66917824074074073</v>
      </c>
      <c r="C481" s="78">
        <v>175</v>
      </c>
      <c r="D481" s="79">
        <v>56.6</v>
      </c>
      <c r="E481" s="80">
        <v>9905</v>
      </c>
      <c r="F481" s="78" t="s">
        <v>24</v>
      </c>
    </row>
    <row r="482" spans="1:6">
      <c r="A482" s="44">
        <v>43913</v>
      </c>
      <c r="B482" s="77">
        <v>0.66917824074074073</v>
      </c>
      <c r="C482" s="78">
        <v>200</v>
      </c>
      <c r="D482" s="79">
        <v>56.6</v>
      </c>
      <c r="E482" s="80">
        <v>11320</v>
      </c>
      <c r="F482" s="78" t="s">
        <v>24</v>
      </c>
    </row>
    <row r="483" spans="1:6">
      <c r="A483" s="44">
        <v>43913</v>
      </c>
      <c r="B483" s="77">
        <v>0.66921296296296295</v>
      </c>
      <c r="C483" s="78">
        <v>138</v>
      </c>
      <c r="D483" s="79">
        <v>56.62</v>
      </c>
      <c r="E483" s="80">
        <v>7813.5599999999995</v>
      </c>
      <c r="F483" s="78" t="s">
        <v>24</v>
      </c>
    </row>
    <row r="484" spans="1:6">
      <c r="A484" s="44">
        <v>43913</v>
      </c>
      <c r="B484" s="77">
        <v>0.66921296296296295</v>
      </c>
      <c r="C484" s="78">
        <v>184</v>
      </c>
      <c r="D484" s="79">
        <v>56.62</v>
      </c>
      <c r="E484" s="80">
        <v>10418.08</v>
      </c>
      <c r="F484" s="78" t="s">
        <v>24</v>
      </c>
    </row>
    <row r="485" spans="1:6">
      <c r="A485" s="44">
        <v>43913</v>
      </c>
      <c r="B485" s="77">
        <v>0.66921296296296295</v>
      </c>
      <c r="C485" s="78">
        <v>125</v>
      </c>
      <c r="D485" s="79">
        <v>56.62</v>
      </c>
      <c r="E485" s="80">
        <v>7077.5</v>
      </c>
      <c r="F485" s="78" t="s">
        <v>24</v>
      </c>
    </row>
    <row r="486" spans="1:6">
      <c r="A486" s="44">
        <v>43913</v>
      </c>
      <c r="B486" s="77">
        <v>0.66921296296296295</v>
      </c>
      <c r="C486" s="78">
        <v>49</v>
      </c>
      <c r="D486" s="79">
        <v>56.62</v>
      </c>
      <c r="E486" s="80">
        <v>2774.3799999999997</v>
      </c>
      <c r="F486" s="78" t="s">
        <v>24</v>
      </c>
    </row>
    <row r="487" spans="1:6">
      <c r="A487" s="44">
        <v>43913</v>
      </c>
      <c r="B487" s="77">
        <v>0.66921296296296295</v>
      </c>
      <c r="C487" s="78">
        <v>4</v>
      </c>
      <c r="D487" s="79">
        <v>56.62</v>
      </c>
      <c r="E487" s="80">
        <v>226.48</v>
      </c>
      <c r="F487" s="78" t="s">
        <v>24</v>
      </c>
    </row>
    <row r="488" spans="1:6">
      <c r="A488" s="44">
        <v>43913</v>
      </c>
      <c r="B488" s="77">
        <v>0.66931712962962964</v>
      </c>
      <c r="C488" s="78">
        <v>173</v>
      </c>
      <c r="D488" s="79">
        <v>56.66</v>
      </c>
      <c r="E488" s="80">
        <v>9802.18</v>
      </c>
      <c r="F488" s="78" t="s">
        <v>24</v>
      </c>
    </row>
    <row r="489" spans="1:6">
      <c r="A489" s="44">
        <v>43913</v>
      </c>
      <c r="B489" s="77">
        <v>0.66951388888888896</v>
      </c>
      <c r="C489" s="78">
        <v>327</v>
      </c>
      <c r="D489" s="79">
        <v>56.66</v>
      </c>
      <c r="E489" s="80">
        <v>18527.82</v>
      </c>
      <c r="F489" s="78" t="s">
        <v>24</v>
      </c>
    </row>
    <row r="490" spans="1:6">
      <c r="A490" s="44">
        <v>43913</v>
      </c>
      <c r="B490" s="77">
        <v>0.67498842592592589</v>
      </c>
      <c r="C490" s="78">
        <v>250</v>
      </c>
      <c r="D490" s="79">
        <v>56.5</v>
      </c>
      <c r="E490" s="80">
        <v>14125</v>
      </c>
      <c r="F490" s="78" t="s">
        <v>24</v>
      </c>
    </row>
    <row r="491" spans="1:6">
      <c r="A491" s="44">
        <v>43913</v>
      </c>
      <c r="B491" s="77">
        <v>0.67498842592592589</v>
      </c>
      <c r="C491" s="78">
        <v>250</v>
      </c>
      <c r="D491" s="79">
        <v>56.5</v>
      </c>
      <c r="E491" s="80">
        <v>14125</v>
      </c>
      <c r="F491" s="78" t="s">
        <v>24</v>
      </c>
    </row>
    <row r="492" spans="1:6">
      <c r="A492" s="44">
        <v>43913</v>
      </c>
      <c r="B492" s="77">
        <v>0.67498842592592589</v>
      </c>
      <c r="C492" s="78">
        <v>250</v>
      </c>
      <c r="D492" s="79">
        <v>56.5</v>
      </c>
      <c r="E492" s="80">
        <v>14125</v>
      </c>
      <c r="F492" s="78" t="s">
        <v>24</v>
      </c>
    </row>
    <row r="493" spans="1:6">
      <c r="A493" s="44">
        <v>43913</v>
      </c>
      <c r="B493" s="77">
        <v>0.67498842592592589</v>
      </c>
      <c r="C493" s="78">
        <v>250</v>
      </c>
      <c r="D493" s="79">
        <v>56.5</v>
      </c>
      <c r="E493" s="80">
        <v>14125</v>
      </c>
      <c r="F493" s="78" t="s">
        <v>24</v>
      </c>
    </row>
    <row r="494" spans="1:6">
      <c r="A494" s="44">
        <v>43913</v>
      </c>
      <c r="B494" s="77">
        <v>0.68143518518518531</v>
      </c>
      <c r="C494" s="78">
        <v>852</v>
      </c>
      <c r="D494" s="79">
        <v>56.58</v>
      </c>
      <c r="E494" s="80">
        <v>48206.159999999996</v>
      </c>
      <c r="F494" s="78" t="s">
        <v>24</v>
      </c>
    </row>
    <row r="495" spans="1:6">
      <c r="A495" s="44">
        <v>43913</v>
      </c>
      <c r="B495" s="77">
        <v>0.68162037037037038</v>
      </c>
      <c r="C495" s="78">
        <v>148</v>
      </c>
      <c r="D495" s="79">
        <v>56.58</v>
      </c>
      <c r="E495" s="80">
        <v>8373.84</v>
      </c>
      <c r="F495" s="78" t="s">
        <v>24</v>
      </c>
    </row>
    <row r="496" spans="1:6">
      <c r="A496" s="44">
        <v>43913</v>
      </c>
      <c r="B496" s="77">
        <v>0.68456018518518513</v>
      </c>
      <c r="C496" s="78">
        <v>68</v>
      </c>
      <c r="D496" s="79">
        <v>56.5</v>
      </c>
      <c r="E496" s="80">
        <v>3842</v>
      </c>
      <c r="F496" s="78" t="s">
        <v>24</v>
      </c>
    </row>
    <row r="497" spans="1:6">
      <c r="A497" s="44">
        <v>43913</v>
      </c>
      <c r="B497" s="77">
        <v>0.68456018518518513</v>
      </c>
      <c r="C497" s="78">
        <v>191</v>
      </c>
      <c r="D497" s="79">
        <v>56.5</v>
      </c>
      <c r="E497" s="80">
        <v>10791.5</v>
      </c>
      <c r="F497" s="78" t="s">
        <v>24</v>
      </c>
    </row>
    <row r="498" spans="1:6">
      <c r="A498" s="44">
        <v>43913</v>
      </c>
      <c r="B498" s="77">
        <v>0.68456018518518513</v>
      </c>
      <c r="C498" s="78">
        <v>116</v>
      </c>
      <c r="D498" s="79">
        <v>56.5</v>
      </c>
      <c r="E498" s="80">
        <v>6554</v>
      </c>
      <c r="F498" s="78" t="s">
        <v>24</v>
      </c>
    </row>
    <row r="499" spans="1:6">
      <c r="A499" s="44">
        <v>43913</v>
      </c>
      <c r="B499" s="77">
        <v>0.68456018518518513</v>
      </c>
      <c r="C499" s="78">
        <v>125</v>
      </c>
      <c r="D499" s="79">
        <v>56.5</v>
      </c>
      <c r="E499" s="80">
        <v>7062.5</v>
      </c>
      <c r="F499" s="78" t="s">
        <v>24</v>
      </c>
    </row>
    <row r="500" spans="1:6">
      <c r="A500" s="44">
        <v>43913</v>
      </c>
      <c r="B500" s="77">
        <v>0.68800925925925938</v>
      </c>
      <c r="C500" s="78">
        <v>254</v>
      </c>
      <c r="D500" s="79">
        <v>56.4</v>
      </c>
      <c r="E500" s="80">
        <v>14325.6</v>
      </c>
      <c r="F500" s="78" t="s">
        <v>24</v>
      </c>
    </row>
    <row r="501" spans="1:6">
      <c r="A501" s="44">
        <v>43913</v>
      </c>
      <c r="B501" s="77">
        <v>0.68800925925925938</v>
      </c>
      <c r="C501" s="78">
        <v>96</v>
      </c>
      <c r="D501" s="79">
        <v>56.4</v>
      </c>
      <c r="E501" s="80">
        <v>5414.4</v>
      </c>
      <c r="F501" s="78" t="s">
        <v>24</v>
      </c>
    </row>
    <row r="502" spans="1:6">
      <c r="A502" s="44">
        <v>43913</v>
      </c>
      <c r="B502" s="77">
        <v>0.68800925925925938</v>
      </c>
      <c r="C502" s="78">
        <v>125</v>
      </c>
      <c r="D502" s="79">
        <v>56.4</v>
      </c>
      <c r="E502" s="80">
        <v>7050</v>
      </c>
      <c r="F502" s="78" t="s">
        <v>24</v>
      </c>
    </row>
    <row r="503" spans="1:6">
      <c r="A503" s="44">
        <v>43913</v>
      </c>
      <c r="B503" s="77">
        <v>0.68800925925925938</v>
      </c>
      <c r="C503" s="78">
        <v>25</v>
      </c>
      <c r="D503" s="79">
        <v>56.4</v>
      </c>
      <c r="E503" s="80">
        <v>1410</v>
      </c>
      <c r="F503" s="78" t="s">
        <v>24</v>
      </c>
    </row>
    <row r="504" spans="1:6">
      <c r="A504" s="44">
        <v>43913</v>
      </c>
      <c r="B504" s="77">
        <v>0.69340277777777792</v>
      </c>
      <c r="C504" s="78">
        <v>100</v>
      </c>
      <c r="D504" s="79">
        <v>56.3</v>
      </c>
      <c r="E504" s="80">
        <v>5630</v>
      </c>
      <c r="F504" s="78" t="s">
        <v>24</v>
      </c>
    </row>
    <row r="505" spans="1:6">
      <c r="A505" s="44">
        <v>43913</v>
      </c>
      <c r="B505" s="77">
        <v>0.69340277777777792</v>
      </c>
      <c r="C505" s="78">
        <v>200</v>
      </c>
      <c r="D505" s="79">
        <v>56.3</v>
      </c>
      <c r="E505" s="80">
        <v>11260</v>
      </c>
      <c r="F505" s="78" t="s">
        <v>24</v>
      </c>
    </row>
    <row r="506" spans="1:6">
      <c r="A506" s="44">
        <v>43913</v>
      </c>
      <c r="B506" s="77">
        <v>0.69340277777777792</v>
      </c>
      <c r="C506" s="78">
        <v>200</v>
      </c>
      <c r="D506" s="79">
        <v>56.3</v>
      </c>
      <c r="E506" s="80">
        <v>11260</v>
      </c>
      <c r="F506" s="78" t="s">
        <v>24</v>
      </c>
    </row>
    <row r="507" spans="1:6">
      <c r="A507" s="44">
        <v>43913</v>
      </c>
      <c r="B507" s="77">
        <v>0.69385416666666666</v>
      </c>
      <c r="C507" s="78">
        <v>101</v>
      </c>
      <c r="D507" s="79">
        <v>56.1</v>
      </c>
      <c r="E507" s="80">
        <v>5666.1</v>
      </c>
      <c r="F507" s="78" t="s">
        <v>24</v>
      </c>
    </row>
    <row r="508" spans="1:6">
      <c r="A508" s="44">
        <v>43913</v>
      </c>
      <c r="B508" s="77">
        <v>0.69385416666666666</v>
      </c>
      <c r="C508" s="78">
        <v>399</v>
      </c>
      <c r="D508" s="79">
        <v>56.1</v>
      </c>
      <c r="E508" s="80">
        <v>22383.9</v>
      </c>
      <c r="F508" s="78" t="s">
        <v>24</v>
      </c>
    </row>
    <row r="509" spans="1:6">
      <c r="A509" s="44">
        <v>43913</v>
      </c>
      <c r="B509" s="77">
        <v>0.69785879629629644</v>
      </c>
      <c r="C509" s="78">
        <v>500</v>
      </c>
      <c r="D509" s="79">
        <v>55.9</v>
      </c>
      <c r="E509" s="80">
        <v>27950</v>
      </c>
      <c r="F509" s="78" t="s">
        <v>24</v>
      </c>
    </row>
    <row r="510" spans="1:6">
      <c r="A510" s="44">
        <v>43913</v>
      </c>
      <c r="B510" s="77">
        <v>0.7005324074074073</v>
      </c>
      <c r="C510" s="78">
        <v>36</v>
      </c>
      <c r="D510" s="79">
        <v>56.06</v>
      </c>
      <c r="E510" s="80">
        <v>2018.16</v>
      </c>
      <c r="F510" s="78" t="s">
        <v>24</v>
      </c>
    </row>
    <row r="511" spans="1:6">
      <c r="A511" s="44">
        <v>43913</v>
      </c>
      <c r="B511" s="77">
        <v>0.7005324074074073</v>
      </c>
      <c r="C511" s="78">
        <v>92</v>
      </c>
      <c r="D511" s="79">
        <v>56.06</v>
      </c>
      <c r="E511" s="80">
        <v>5157.5200000000004</v>
      </c>
      <c r="F511" s="78" t="s">
        <v>24</v>
      </c>
    </row>
    <row r="512" spans="1:6">
      <c r="A512" s="44">
        <v>43913</v>
      </c>
      <c r="B512" s="77">
        <v>0.7005324074074073</v>
      </c>
      <c r="C512" s="78">
        <v>205</v>
      </c>
      <c r="D512" s="79">
        <v>56.06</v>
      </c>
      <c r="E512" s="80">
        <v>11492.300000000001</v>
      </c>
      <c r="F512" s="78" t="s">
        <v>24</v>
      </c>
    </row>
    <row r="513" spans="1:6">
      <c r="A513" s="44">
        <v>43913</v>
      </c>
      <c r="B513" s="77">
        <v>0.7005324074074073</v>
      </c>
      <c r="C513" s="78">
        <v>85</v>
      </c>
      <c r="D513" s="79">
        <v>56.06</v>
      </c>
      <c r="E513" s="80">
        <v>4765.1000000000004</v>
      </c>
      <c r="F513" s="78" t="s">
        <v>24</v>
      </c>
    </row>
    <row r="514" spans="1:6">
      <c r="A514" s="44">
        <v>43913</v>
      </c>
      <c r="B514" s="77">
        <v>0.7005324074074073</v>
      </c>
      <c r="C514" s="78">
        <v>82</v>
      </c>
      <c r="D514" s="79">
        <v>56.06</v>
      </c>
      <c r="E514" s="80">
        <v>4596.92</v>
      </c>
      <c r="F514" s="78" t="s">
        <v>24</v>
      </c>
    </row>
    <row r="515" spans="1:6">
      <c r="A515" s="44">
        <v>43913</v>
      </c>
      <c r="B515" s="77">
        <v>0.71239583333333334</v>
      </c>
      <c r="C515" s="78">
        <v>77</v>
      </c>
      <c r="D515" s="79">
        <v>56.36</v>
      </c>
      <c r="E515" s="80">
        <v>4339.72</v>
      </c>
      <c r="F515" s="78" t="s">
        <v>24</v>
      </c>
    </row>
    <row r="516" spans="1:6">
      <c r="A516" s="44">
        <v>43913</v>
      </c>
      <c r="B516" s="77">
        <v>0.71239583333333334</v>
      </c>
      <c r="C516" s="78">
        <v>119</v>
      </c>
      <c r="D516" s="79">
        <v>56.36</v>
      </c>
      <c r="E516" s="80">
        <v>6706.84</v>
      </c>
      <c r="F516" s="78" t="s">
        <v>24</v>
      </c>
    </row>
    <row r="517" spans="1:6">
      <c r="A517" s="44">
        <v>43913</v>
      </c>
      <c r="B517" s="77">
        <v>0.71239583333333334</v>
      </c>
      <c r="C517" s="78">
        <v>125</v>
      </c>
      <c r="D517" s="79">
        <v>56.36</v>
      </c>
      <c r="E517" s="80">
        <v>7045</v>
      </c>
      <c r="F517" s="78" t="s">
        <v>24</v>
      </c>
    </row>
    <row r="518" spans="1:6">
      <c r="A518" s="44">
        <v>43913</v>
      </c>
      <c r="B518" s="77">
        <v>0.71239583333333334</v>
      </c>
      <c r="C518" s="78">
        <v>50</v>
      </c>
      <c r="D518" s="79">
        <v>56.36</v>
      </c>
      <c r="E518" s="80">
        <v>2818</v>
      </c>
      <c r="F518" s="78" t="s">
        <v>24</v>
      </c>
    </row>
    <row r="519" spans="1:6">
      <c r="A519" s="44">
        <v>43913</v>
      </c>
      <c r="B519" s="77">
        <v>0.71239583333333334</v>
      </c>
      <c r="C519" s="78">
        <v>134</v>
      </c>
      <c r="D519" s="79">
        <v>56.36</v>
      </c>
      <c r="E519" s="80">
        <v>7552.24</v>
      </c>
      <c r="F519" s="78" t="s">
        <v>24</v>
      </c>
    </row>
    <row r="520" spans="1:6">
      <c r="A520" s="44">
        <v>43913</v>
      </c>
      <c r="B520" s="77">
        <v>0.71239583333333334</v>
      </c>
      <c r="C520" s="78">
        <v>45</v>
      </c>
      <c r="D520" s="79">
        <v>56.36</v>
      </c>
      <c r="E520" s="80">
        <v>2536.1999999999998</v>
      </c>
      <c r="F520" s="78" t="s">
        <v>24</v>
      </c>
    </row>
    <row r="521" spans="1:6">
      <c r="A521" s="44">
        <v>43913</v>
      </c>
      <c r="B521" s="77">
        <v>0.71240740740740749</v>
      </c>
      <c r="C521" s="78">
        <v>217</v>
      </c>
      <c r="D521" s="79">
        <v>56.36</v>
      </c>
      <c r="E521" s="80">
        <v>12230.119999999999</v>
      </c>
      <c r="F521" s="78" t="s">
        <v>24</v>
      </c>
    </row>
    <row r="522" spans="1:6">
      <c r="A522" s="44">
        <v>43913</v>
      </c>
      <c r="B522" s="77">
        <v>0.71240740740740749</v>
      </c>
      <c r="C522" s="78">
        <v>99</v>
      </c>
      <c r="D522" s="79">
        <v>56.36</v>
      </c>
      <c r="E522" s="80">
        <v>5579.64</v>
      </c>
      <c r="F522" s="78" t="s">
        <v>24</v>
      </c>
    </row>
    <row r="523" spans="1:6">
      <c r="A523" s="44">
        <v>43913</v>
      </c>
      <c r="B523" s="77">
        <v>0.71240740740740749</v>
      </c>
      <c r="C523" s="78">
        <v>134</v>
      </c>
      <c r="D523" s="79">
        <v>56.36</v>
      </c>
      <c r="E523" s="80">
        <v>7552.24</v>
      </c>
      <c r="F523" s="78" t="s">
        <v>24</v>
      </c>
    </row>
    <row r="524" spans="1:6">
      <c r="A524" s="44">
        <v>43913</v>
      </c>
      <c r="B524" s="77">
        <v>0.71245370370370376</v>
      </c>
      <c r="C524" s="78">
        <v>133</v>
      </c>
      <c r="D524" s="79">
        <v>56.38</v>
      </c>
      <c r="E524" s="80">
        <v>7498.54</v>
      </c>
      <c r="F524" s="78" t="s">
        <v>24</v>
      </c>
    </row>
    <row r="525" spans="1:6">
      <c r="A525" s="44">
        <v>43913</v>
      </c>
      <c r="B525" s="77">
        <v>0.71245370370370376</v>
      </c>
      <c r="C525" s="78">
        <v>125</v>
      </c>
      <c r="D525" s="79">
        <v>56.38</v>
      </c>
      <c r="E525" s="80">
        <v>7047.5</v>
      </c>
      <c r="F525" s="78" t="s">
        <v>24</v>
      </c>
    </row>
    <row r="526" spans="1:6">
      <c r="A526" s="44">
        <v>43913</v>
      </c>
      <c r="B526" s="77">
        <v>0.71245370370370376</v>
      </c>
      <c r="C526" s="78">
        <v>141</v>
      </c>
      <c r="D526" s="79">
        <v>56.38</v>
      </c>
      <c r="E526" s="80">
        <v>7949.58</v>
      </c>
      <c r="F526" s="78" t="s">
        <v>24</v>
      </c>
    </row>
    <row r="527" spans="1:6">
      <c r="A527" s="44">
        <v>43913</v>
      </c>
      <c r="B527" s="77">
        <v>0.71261574074074074</v>
      </c>
      <c r="C527" s="78">
        <v>56</v>
      </c>
      <c r="D527" s="79">
        <v>56.38</v>
      </c>
      <c r="E527" s="80">
        <v>3157.28</v>
      </c>
      <c r="F527" s="78" t="s">
        <v>24</v>
      </c>
    </row>
    <row r="528" spans="1:6">
      <c r="A528" s="44">
        <v>43913</v>
      </c>
      <c r="B528" s="77">
        <v>0.71261574074074074</v>
      </c>
      <c r="C528" s="78">
        <v>45</v>
      </c>
      <c r="D528" s="79">
        <v>56.38</v>
      </c>
      <c r="E528" s="80">
        <v>2537.1</v>
      </c>
      <c r="F528" s="78" t="s">
        <v>24</v>
      </c>
    </row>
    <row r="529" spans="1:6">
      <c r="A529" s="44">
        <v>43913</v>
      </c>
      <c r="B529" s="77">
        <v>0.71642361111111119</v>
      </c>
      <c r="C529" s="78">
        <v>6</v>
      </c>
      <c r="D529" s="79">
        <v>56.18</v>
      </c>
      <c r="E529" s="80">
        <v>337.08</v>
      </c>
      <c r="F529" s="78" t="s">
        <v>24</v>
      </c>
    </row>
    <row r="530" spans="1:6">
      <c r="A530" s="44">
        <v>43913</v>
      </c>
      <c r="B530" s="77">
        <v>0.71651620370370372</v>
      </c>
      <c r="C530" s="78">
        <v>297</v>
      </c>
      <c r="D530" s="79">
        <v>56.18</v>
      </c>
      <c r="E530" s="80">
        <v>16685.46</v>
      </c>
      <c r="F530" s="78" t="s">
        <v>24</v>
      </c>
    </row>
    <row r="531" spans="1:6">
      <c r="A531" s="44">
        <v>43913</v>
      </c>
      <c r="B531" s="77">
        <v>0.71651620370370372</v>
      </c>
      <c r="C531" s="78">
        <v>197</v>
      </c>
      <c r="D531" s="79">
        <v>56.18</v>
      </c>
      <c r="E531" s="80">
        <v>11067.46</v>
      </c>
      <c r="F531" s="78" t="s">
        <v>24</v>
      </c>
    </row>
    <row r="532" spans="1:6">
      <c r="A532" s="44">
        <v>43913</v>
      </c>
      <c r="B532" s="77">
        <v>0.72025462962962961</v>
      </c>
      <c r="C532" s="78">
        <v>49</v>
      </c>
      <c r="D532" s="79">
        <v>56.32</v>
      </c>
      <c r="E532" s="80">
        <v>2759.68</v>
      </c>
      <c r="F532" s="78" t="s">
        <v>24</v>
      </c>
    </row>
    <row r="533" spans="1:6">
      <c r="A533" s="44">
        <v>43913</v>
      </c>
      <c r="B533" s="77">
        <v>0.72025462962962961</v>
      </c>
      <c r="C533" s="78">
        <v>125</v>
      </c>
      <c r="D533" s="79">
        <v>56.32</v>
      </c>
      <c r="E533" s="80">
        <v>7040</v>
      </c>
      <c r="F533" s="78" t="s">
        <v>24</v>
      </c>
    </row>
    <row r="534" spans="1:6">
      <c r="A534" s="44">
        <v>43913</v>
      </c>
      <c r="B534" s="77">
        <v>0.72025462962962961</v>
      </c>
      <c r="C534" s="78">
        <v>39</v>
      </c>
      <c r="D534" s="79">
        <v>56.32</v>
      </c>
      <c r="E534" s="80">
        <v>2196.48</v>
      </c>
      <c r="F534" s="78" t="s">
        <v>24</v>
      </c>
    </row>
    <row r="535" spans="1:6">
      <c r="A535" s="44">
        <v>43913</v>
      </c>
      <c r="B535" s="77">
        <v>0.72025462962962961</v>
      </c>
      <c r="C535" s="78">
        <v>203</v>
      </c>
      <c r="D535" s="79">
        <v>56.32</v>
      </c>
      <c r="E535" s="80">
        <v>11432.960000000001</v>
      </c>
      <c r="F535" s="78" t="s">
        <v>24</v>
      </c>
    </row>
    <row r="536" spans="1:6">
      <c r="A536" s="44">
        <v>43913</v>
      </c>
      <c r="B536" s="77">
        <v>0.72025462962962961</v>
      </c>
      <c r="C536" s="78">
        <v>108</v>
      </c>
      <c r="D536" s="79">
        <v>56.32</v>
      </c>
      <c r="E536" s="80">
        <v>6082.56</v>
      </c>
      <c r="F536" s="78" t="s">
        <v>24</v>
      </c>
    </row>
    <row r="537" spans="1:6">
      <c r="A537" s="44">
        <v>43913</v>
      </c>
      <c r="B537" s="77">
        <v>0.72025462962962961</v>
      </c>
      <c r="C537" s="78">
        <v>351</v>
      </c>
      <c r="D537" s="79">
        <v>56.32</v>
      </c>
      <c r="E537" s="80">
        <v>19768.32</v>
      </c>
      <c r="F537" s="78" t="s">
        <v>24</v>
      </c>
    </row>
    <row r="538" spans="1:6">
      <c r="A538" s="44">
        <v>43913</v>
      </c>
      <c r="B538" s="77">
        <v>0.72025462962962961</v>
      </c>
      <c r="C538" s="78">
        <v>125</v>
      </c>
      <c r="D538" s="79">
        <v>56.32</v>
      </c>
      <c r="E538" s="80">
        <v>7040</v>
      </c>
      <c r="F538" s="78" t="s">
        <v>24</v>
      </c>
    </row>
    <row r="539" spans="1:6">
      <c r="A539" s="44">
        <v>43913</v>
      </c>
      <c r="B539" s="77">
        <v>0.72032407407407406</v>
      </c>
      <c r="C539" s="78">
        <v>125</v>
      </c>
      <c r="D539" s="79">
        <v>56.34</v>
      </c>
      <c r="E539" s="80">
        <v>7042.5</v>
      </c>
      <c r="F539" s="78" t="s">
        <v>24</v>
      </c>
    </row>
    <row r="540" spans="1:6">
      <c r="A540" s="44">
        <v>43913</v>
      </c>
      <c r="B540" s="77">
        <v>0.72032407407407406</v>
      </c>
      <c r="C540" s="78">
        <v>70</v>
      </c>
      <c r="D540" s="79">
        <v>56.34</v>
      </c>
      <c r="E540" s="80">
        <v>3943.8</v>
      </c>
      <c r="F540" s="78" t="s">
        <v>24</v>
      </c>
    </row>
    <row r="541" spans="1:6">
      <c r="A541" s="44">
        <v>43913</v>
      </c>
      <c r="B541" s="77">
        <v>0.72032407407407406</v>
      </c>
      <c r="C541" s="78">
        <v>16</v>
      </c>
      <c r="D541" s="79">
        <v>56.34</v>
      </c>
      <c r="E541" s="80">
        <v>901.44</v>
      </c>
      <c r="F541" s="78" t="s">
        <v>24</v>
      </c>
    </row>
    <row r="542" spans="1:6">
      <c r="A542" s="44">
        <v>43913</v>
      </c>
      <c r="B542" s="77">
        <v>0.72032407407407406</v>
      </c>
      <c r="C542" s="78">
        <v>134</v>
      </c>
      <c r="D542" s="79">
        <v>56.34</v>
      </c>
      <c r="E542" s="80">
        <v>7549.56</v>
      </c>
      <c r="F542" s="78" t="s">
        <v>24</v>
      </c>
    </row>
    <row r="543" spans="1:6">
      <c r="A543" s="44">
        <v>43913</v>
      </c>
      <c r="B543" s="77">
        <v>0.72032407407407406</v>
      </c>
      <c r="C543" s="78">
        <v>5</v>
      </c>
      <c r="D543" s="79">
        <v>56.34</v>
      </c>
      <c r="E543" s="80">
        <v>281.70000000000005</v>
      </c>
      <c r="F543" s="78" t="s">
        <v>24</v>
      </c>
    </row>
    <row r="544" spans="1:6">
      <c r="A544" s="44">
        <v>43913</v>
      </c>
      <c r="B544" s="77">
        <v>0.72032407407407406</v>
      </c>
      <c r="C544" s="78">
        <v>4</v>
      </c>
      <c r="D544" s="79">
        <v>56.34</v>
      </c>
      <c r="E544" s="80">
        <v>225.36</v>
      </c>
      <c r="F544" s="78" t="s">
        <v>24</v>
      </c>
    </row>
    <row r="545" spans="1:6">
      <c r="A545" s="44">
        <v>43913</v>
      </c>
      <c r="B545" s="77">
        <v>0.72032407407407406</v>
      </c>
      <c r="C545" s="78">
        <v>69</v>
      </c>
      <c r="D545" s="79">
        <v>56.34</v>
      </c>
      <c r="E545" s="80">
        <v>3887.46</v>
      </c>
      <c r="F545" s="78" t="s">
        <v>24</v>
      </c>
    </row>
    <row r="546" spans="1:6">
      <c r="A546" s="44">
        <v>43913</v>
      </c>
      <c r="B546" s="77">
        <v>0.7203356481481481</v>
      </c>
      <c r="C546" s="78">
        <v>77</v>
      </c>
      <c r="D546" s="79">
        <v>56.34</v>
      </c>
      <c r="E546" s="80">
        <v>4338.18</v>
      </c>
      <c r="F546" s="78" t="s">
        <v>24</v>
      </c>
    </row>
    <row r="547" spans="1:6">
      <c r="A547" s="44">
        <v>43913</v>
      </c>
      <c r="B547" s="77">
        <v>0.72041666666666659</v>
      </c>
      <c r="C547" s="78">
        <v>64</v>
      </c>
      <c r="D547" s="79">
        <v>56.32</v>
      </c>
      <c r="E547" s="80">
        <v>3604.48</v>
      </c>
      <c r="F547" s="78" t="s">
        <v>24</v>
      </c>
    </row>
    <row r="548" spans="1:6">
      <c r="A548" s="44">
        <v>43913</v>
      </c>
      <c r="B548" s="77">
        <v>0.72041666666666659</v>
      </c>
      <c r="C548" s="78">
        <v>90</v>
      </c>
      <c r="D548" s="79">
        <v>56.32</v>
      </c>
      <c r="E548" s="80">
        <v>5068.8</v>
      </c>
      <c r="F548" s="78" t="s">
        <v>24</v>
      </c>
    </row>
    <row r="549" spans="1:6">
      <c r="A549" s="44">
        <v>43913</v>
      </c>
      <c r="B549" s="77">
        <v>0.72041666666666659</v>
      </c>
      <c r="C549" s="78">
        <v>122</v>
      </c>
      <c r="D549" s="79">
        <v>56.32</v>
      </c>
      <c r="E549" s="80">
        <v>6871.04</v>
      </c>
      <c r="F549" s="78" t="s">
        <v>24</v>
      </c>
    </row>
    <row r="550" spans="1:6">
      <c r="A550" s="44">
        <v>43913</v>
      </c>
      <c r="B550" s="77">
        <v>0.72041666666666659</v>
      </c>
      <c r="C550" s="78">
        <v>125</v>
      </c>
      <c r="D550" s="79">
        <v>56.32</v>
      </c>
      <c r="E550" s="80">
        <v>7040</v>
      </c>
      <c r="F550" s="78" t="s">
        <v>24</v>
      </c>
    </row>
    <row r="551" spans="1:6">
      <c r="A551" s="44">
        <v>43913</v>
      </c>
      <c r="B551" s="77">
        <v>0.72041666666666659</v>
      </c>
      <c r="C551" s="78">
        <v>54</v>
      </c>
      <c r="D551" s="79">
        <v>56.32</v>
      </c>
      <c r="E551" s="80">
        <v>3041.28</v>
      </c>
      <c r="F551" s="78" t="s">
        <v>24</v>
      </c>
    </row>
    <row r="552" spans="1:6">
      <c r="A552" s="44">
        <v>43913</v>
      </c>
      <c r="B552" s="77">
        <v>0.72041666666666659</v>
      </c>
      <c r="C552" s="78">
        <v>45</v>
      </c>
      <c r="D552" s="79">
        <v>56.32</v>
      </c>
      <c r="E552" s="80">
        <v>2534.4</v>
      </c>
      <c r="F552" s="78" t="s">
        <v>24</v>
      </c>
    </row>
    <row r="553" spans="1:6">
      <c r="A553" s="44">
        <v>43913</v>
      </c>
      <c r="B553" s="77">
        <v>0.72098379629629628</v>
      </c>
      <c r="C553" s="78">
        <v>290</v>
      </c>
      <c r="D553" s="79">
        <v>56.4</v>
      </c>
      <c r="E553" s="80">
        <v>16356</v>
      </c>
      <c r="F553" s="78" t="s">
        <v>24</v>
      </c>
    </row>
    <row r="554" spans="1:6">
      <c r="A554" s="44">
        <v>43914</v>
      </c>
      <c r="B554" s="77">
        <v>0.37777777777777777</v>
      </c>
      <c r="C554" s="78">
        <v>16</v>
      </c>
      <c r="D554" s="79">
        <v>58.18</v>
      </c>
      <c r="E554" s="80">
        <v>930.88</v>
      </c>
      <c r="F554" s="78" t="s">
        <v>24</v>
      </c>
    </row>
    <row r="555" spans="1:6">
      <c r="A555" s="44">
        <v>43914</v>
      </c>
      <c r="B555" s="77">
        <v>0.37777777777777777</v>
      </c>
      <c r="C555" s="78">
        <v>156</v>
      </c>
      <c r="D555" s="79">
        <v>58.18</v>
      </c>
      <c r="E555" s="80">
        <v>9076.08</v>
      </c>
      <c r="F555" s="78" t="s">
        <v>24</v>
      </c>
    </row>
    <row r="556" spans="1:6">
      <c r="A556" s="44">
        <v>43914</v>
      </c>
      <c r="B556" s="77">
        <v>0.3794907407407408</v>
      </c>
      <c r="C556" s="78">
        <v>38</v>
      </c>
      <c r="D556" s="79">
        <v>57.41</v>
      </c>
      <c r="E556" s="80">
        <v>2181.58</v>
      </c>
      <c r="F556" s="78" t="s">
        <v>24</v>
      </c>
    </row>
    <row r="557" spans="1:6">
      <c r="A557" s="44">
        <v>43914</v>
      </c>
      <c r="B557" s="77">
        <v>0.38030092592592596</v>
      </c>
      <c r="C557" s="78">
        <v>82</v>
      </c>
      <c r="D557" s="79">
        <v>57.86</v>
      </c>
      <c r="E557" s="80">
        <v>4744.5199999999995</v>
      </c>
      <c r="F557" s="78" t="s">
        <v>24</v>
      </c>
    </row>
    <row r="558" spans="1:6">
      <c r="A558" s="44">
        <v>43914</v>
      </c>
      <c r="B558" s="77">
        <v>0.38030092592592596</v>
      </c>
      <c r="C558" s="78">
        <v>58</v>
      </c>
      <c r="D558" s="79">
        <v>57.86</v>
      </c>
      <c r="E558" s="80">
        <v>3355.88</v>
      </c>
      <c r="F558" s="78" t="s">
        <v>24</v>
      </c>
    </row>
    <row r="559" spans="1:6">
      <c r="A559" s="44">
        <v>43914</v>
      </c>
      <c r="B559" s="77">
        <v>0.38030092592592596</v>
      </c>
      <c r="C559" s="78">
        <v>38</v>
      </c>
      <c r="D559" s="79">
        <v>57.94</v>
      </c>
      <c r="E559" s="80">
        <v>2201.7199999999998</v>
      </c>
      <c r="F559" s="78" t="s">
        <v>24</v>
      </c>
    </row>
    <row r="560" spans="1:6">
      <c r="A560" s="44">
        <v>43914</v>
      </c>
      <c r="B560" s="77">
        <v>0.38037037037037041</v>
      </c>
      <c r="C560" s="78">
        <v>47</v>
      </c>
      <c r="D560" s="79">
        <v>57.03</v>
      </c>
      <c r="E560" s="80">
        <v>2680.41</v>
      </c>
      <c r="F560" s="78" t="s">
        <v>24</v>
      </c>
    </row>
    <row r="561" spans="1:6">
      <c r="A561" s="44">
        <v>43914</v>
      </c>
      <c r="B561" s="77">
        <v>0.38041666666666668</v>
      </c>
      <c r="C561" s="78">
        <v>85</v>
      </c>
      <c r="D561" s="79">
        <v>57.1</v>
      </c>
      <c r="E561" s="80">
        <v>4853.5</v>
      </c>
      <c r="F561" s="78" t="s">
        <v>24</v>
      </c>
    </row>
    <row r="562" spans="1:6">
      <c r="A562" s="44">
        <v>43914</v>
      </c>
      <c r="B562" s="77">
        <v>0.38285879629629632</v>
      </c>
      <c r="C562" s="78">
        <v>95</v>
      </c>
      <c r="D562" s="79">
        <v>57.72</v>
      </c>
      <c r="E562" s="80">
        <v>5483.4</v>
      </c>
      <c r="F562" s="78" t="s">
        <v>9</v>
      </c>
    </row>
    <row r="563" spans="1:6">
      <c r="A563" s="44">
        <v>43914</v>
      </c>
      <c r="B563" s="77">
        <v>0.38285879629629632</v>
      </c>
      <c r="C563" s="78">
        <v>51</v>
      </c>
      <c r="D563" s="79">
        <v>57.72</v>
      </c>
      <c r="E563" s="80">
        <v>2943.72</v>
      </c>
      <c r="F563" s="78" t="s">
        <v>9</v>
      </c>
    </row>
    <row r="564" spans="1:6">
      <c r="A564" s="44">
        <v>43914</v>
      </c>
      <c r="B564" s="77">
        <v>0.38375000000000004</v>
      </c>
      <c r="C564" s="78">
        <v>182</v>
      </c>
      <c r="D564" s="79">
        <v>57.58</v>
      </c>
      <c r="E564" s="80">
        <v>10479.56</v>
      </c>
      <c r="F564" s="78" t="s">
        <v>24</v>
      </c>
    </row>
    <row r="565" spans="1:6">
      <c r="A565" s="44">
        <v>43914</v>
      </c>
      <c r="B565" s="77">
        <v>0.38375000000000004</v>
      </c>
      <c r="C565" s="78">
        <v>72</v>
      </c>
      <c r="D565" s="79">
        <v>57.58</v>
      </c>
      <c r="E565" s="80">
        <v>4145.76</v>
      </c>
      <c r="F565" s="78" t="s">
        <v>24</v>
      </c>
    </row>
    <row r="566" spans="1:6">
      <c r="A566" s="44">
        <v>43914</v>
      </c>
      <c r="B566" s="77">
        <v>0.3843287037037037</v>
      </c>
      <c r="C566" s="78">
        <v>109</v>
      </c>
      <c r="D566" s="79">
        <v>57.16</v>
      </c>
      <c r="E566" s="80">
        <v>6230.44</v>
      </c>
      <c r="F566" s="78" t="s">
        <v>24</v>
      </c>
    </row>
    <row r="567" spans="1:6">
      <c r="A567" s="44">
        <v>43914</v>
      </c>
      <c r="B567" s="77">
        <v>0.38472222222222219</v>
      </c>
      <c r="C567" s="78">
        <v>113</v>
      </c>
      <c r="D567" s="79">
        <v>56.96</v>
      </c>
      <c r="E567" s="80">
        <v>6436.4800000000005</v>
      </c>
      <c r="F567" s="78" t="s">
        <v>24</v>
      </c>
    </row>
    <row r="568" spans="1:6">
      <c r="A568" s="44">
        <v>43914</v>
      </c>
      <c r="B568" s="77">
        <v>0.38711805555555556</v>
      </c>
      <c r="C568" s="78">
        <v>123</v>
      </c>
      <c r="D568" s="79">
        <v>57.14</v>
      </c>
      <c r="E568" s="80">
        <v>7028.22</v>
      </c>
      <c r="F568" s="78" t="s">
        <v>24</v>
      </c>
    </row>
    <row r="569" spans="1:6">
      <c r="A569" s="44">
        <v>43914</v>
      </c>
      <c r="B569" s="77">
        <v>0.38773148148148145</v>
      </c>
      <c r="C569" s="78">
        <v>36</v>
      </c>
      <c r="D569" s="79">
        <v>57.26</v>
      </c>
      <c r="E569" s="80">
        <v>2061.36</v>
      </c>
      <c r="F569" s="78" t="s">
        <v>24</v>
      </c>
    </row>
    <row r="570" spans="1:6">
      <c r="A570" s="44">
        <v>43914</v>
      </c>
      <c r="B570" s="77">
        <v>0.38773148148148145</v>
      </c>
      <c r="C570" s="78">
        <v>61</v>
      </c>
      <c r="D570" s="79">
        <v>57.26</v>
      </c>
      <c r="E570" s="80">
        <v>3492.8599999999997</v>
      </c>
      <c r="F570" s="78" t="s">
        <v>24</v>
      </c>
    </row>
    <row r="571" spans="1:6">
      <c r="A571" s="44">
        <v>43914</v>
      </c>
      <c r="B571" s="77">
        <v>0.38964120370370375</v>
      </c>
      <c r="C571" s="78">
        <v>148</v>
      </c>
      <c r="D571" s="79">
        <v>57.38</v>
      </c>
      <c r="E571" s="80">
        <v>8492.24</v>
      </c>
      <c r="F571" s="78" t="s">
        <v>24</v>
      </c>
    </row>
    <row r="572" spans="1:6">
      <c r="A572" s="44">
        <v>43914</v>
      </c>
      <c r="B572" s="77">
        <v>0.39027777777777778</v>
      </c>
      <c r="C572" s="78">
        <v>120</v>
      </c>
      <c r="D572" s="79">
        <v>57.18</v>
      </c>
      <c r="E572" s="80">
        <v>6861.6</v>
      </c>
      <c r="F572" s="78" t="s">
        <v>24</v>
      </c>
    </row>
    <row r="573" spans="1:6">
      <c r="A573" s="44">
        <v>43914</v>
      </c>
      <c r="B573" s="77">
        <v>0.39239583333333333</v>
      </c>
      <c r="C573" s="78">
        <v>117</v>
      </c>
      <c r="D573" s="79">
        <v>56.9</v>
      </c>
      <c r="E573" s="80">
        <v>6657.3</v>
      </c>
      <c r="F573" s="78" t="s">
        <v>24</v>
      </c>
    </row>
    <row r="574" spans="1:6">
      <c r="A574" s="44">
        <v>43914</v>
      </c>
      <c r="B574" s="77">
        <v>0.39339120370370373</v>
      </c>
      <c r="C574" s="78">
        <v>125</v>
      </c>
      <c r="D574" s="79">
        <v>56.84</v>
      </c>
      <c r="E574" s="80">
        <v>7105</v>
      </c>
      <c r="F574" s="78" t="s">
        <v>24</v>
      </c>
    </row>
    <row r="575" spans="1:6">
      <c r="A575" s="44">
        <v>43914</v>
      </c>
      <c r="B575" s="77">
        <v>0.39387731481481486</v>
      </c>
      <c r="C575" s="78">
        <v>100</v>
      </c>
      <c r="D575" s="79">
        <v>56.6</v>
      </c>
      <c r="E575" s="80">
        <v>5660</v>
      </c>
      <c r="F575" s="78" t="s">
        <v>24</v>
      </c>
    </row>
    <row r="576" spans="1:6">
      <c r="A576" s="44">
        <v>43914</v>
      </c>
      <c r="B576" s="77">
        <v>0.39524305555555556</v>
      </c>
      <c r="C576" s="78">
        <v>102</v>
      </c>
      <c r="D576" s="79">
        <v>56.32</v>
      </c>
      <c r="E576" s="80">
        <v>5744.64</v>
      </c>
      <c r="F576" s="78" t="s">
        <v>24</v>
      </c>
    </row>
    <row r="577" spans="1:6">
      <c r="A577" s="44">
        <v>43914</v>
      </c>
      <c r="B577" s="77">
        <v>0.39637731481481481</v>
      </c>
      <c r="C577" s="78">
        <v>93</v>
      </c>
      <c r="D577" s="79">
        <v>56.44</v>
      </c>
      <c r="E577" s="80">
        <v>5248.92</v>
      </c>
      <c r="F577" s="78" t="s">
        <v>24</v>
      </c>
    </row>
    <row r="578" spans="1:6">
      <c r="A578" s="44">
        <v>43914</v>
      </c>
      <c r="B578" s="77">
        <v>0.39859953703703704</v>
      </c>
      <c r="C578" s="78">
        <v>149</v>
      </c>
      <c r="D578" s="79">
        <v>56</v>
      </c>
      <c r="E578" s="80">
        <v>8344</v>
      </c>
      <c r="F578" s="78" t="s">
        <v>24</v>
      </c>
    </row>
    <row r="579" spans="1:6">
      <c r="A579" s="44">
        <v>43914</v>
      </c>
      <c r="B579" s="77">
        <v>0.39859953703703704</v>
      </c>
      <c r="C579" s="78">
        <v>155</v>
      </c>
      <c r="D579" s="79">
        <v>56</v>
      </c>
      <c r="E579" s="80">
        <v>8680</v>
      </c>
      <c r="F579" s="78" t="s">
        <v>24</v>
      </c>
    </row>
    <row r="580" spans="1:6">
      <c r="A580" s="44">
        <v>43914</v>
      </c>
      <c r="B580" s="77">
        <v>0.39859953703703704</v>
      </c>
      <c r="C580" s="78">
        <v>71</v>
      </c>
      <c r="D580" s="79">
        <v>56</v>
      </c>
      <c r="E580" s="80">
        <v>3976</v>
      </c>
      <c r="F580" s="78" t="s">
        <v>24</v>
      </c>
    </row>
    <row r="581" spans="1:6">
      <c r="A581" s="44">
        <v>43914</v>
      </c>
      <c r="B581" s="77">
        <v>0.39859953703703704</v>
      </c>
      <c r="C581" s="78">
        <v>125</v>
      </c>
      <c r="D581" s="79">
        <v>56</v>
      </c>
      <c r="E581" s="80">
        <v>7000</v>
      </c>
      <c r="F581" s="78" t="s">
        <v>24</v>
      </c>
    </row>
    <row r="582" spans="1:6">
      <c r="A582" s="44">
        <v>43914</v>
      </c>
      <c r="B582" s="77">
        <v>0.39874999999999999</v>
      </c>
      <c r="C582" s="78">
        <v>56</v>
      </c>
      <c r="D582" s="79">
        <v>56</v>
      </c>
      <c r="E582" s="80">
        <v>3136</v>
      </c>
      <c r="F582" s="78" t="s">
        <v>24</v>
      </c>
    </row>
    <row r="583" spans="1:6">
      <c r="A583" s="44">
        <v>43914</v>
      </c>
      <c r="B583" s="77">
        <v>0.39879629629629632</v>
      </c>
      <c r="C583" s="78">
        <v>420</v>
      </c>
      <c r="D583" s="79">
        <v>56.1</v>
      </c>
      <c r="E583" s="80">
        <v>23562</v>
      </c>
      <c r="F583" s="78" t="s">
        <v>24</v>
      </c>
    </row>
    <row r="584" spans="1:6">
      <c r="A584" s="44">
        <v>43914</v>
      </c>
      <c r="B584" s="77">
        <v>0.39879629629629632</v>
      </c>
      <c r="C584" s="78">
        <v>24</v>
      </c>
      <c r="D584" s="79">
        <v>56.1</v>
      </c>
      <c r="E584" s="80">
        <v>1346.4</v>
      </c>
      <c r="F584" s="78" t="s">
        <v>24</v>
      </c>
    </row>
    <row r="585" spans="1:6">
      <c r="A585" s="44">
        <v>43914</v>
      </c>
      <c r="B585" s="77">
        <v>0.4093518518518518</v>
      </c>
      <c r="C585" s="78">
        <v>154</v>
      </c>
      <c r="D585" s="79">
        <v>55.84</v>
      </c>
      <c r="E585" s="80">
        <v>8599.36</v>
      </c>
      <c r="F585" s="78" t="s">
        <v>24</v>
      </c>
    </row>
    <row r="586" spans="1:6">
      <c r="A586" s="44">
        <v>43914</v>
      </c>
      <c r="B586" s="77">
        <v>0.4093518518518518</v>
      </c>
      <c r="C586" s="78">
        <v>346</v>
      </c>
      <c r="D586" s="79">
        <v>55.84</v>
      </c>
      <c r="E586" s="80">
        <v>19320.64</v>
      </c>
      <c r="F586" s="78" t="s">
        <v>24</v>
      </c>
    </row>
    <row r="587" spans="1:6">
      <c r="A587" s="44">
        <v>43914</v>
      </c>
      <c r="B587" s="77">
        <v>0.41016203703703707</v>
      </c>
      <c r="C587" s="78">
        <v>371</v>
      </c>
      <c r="D587" s="79">
        <v>55.68</v>
      </c>
      <c r="E587" s="80">
        <v>20657.28</v>
      </c>
      <c r="F587" s="78" t="s">
        <v>24</v>
      </c>
    </row>
    <row r="588" spans="1:6">
      <c r="A588" s="44">
        <v>43914</v>
      </c>
      <c r="B588" s="77">
        <v>0.41016203703703707</v>
      </c>
      <c r="C588" s="78">
        <v>4</v>
      </c>
      <c r="D588" s="79">
        <v>55.68</v>
      </c>
      <c r="E588" s="80">
        <v>222.72</v>
      </c>
      <c r="F588" s="78" t="s">
        <v>24</v>
      </c>
    </row>
    <row r="589" spans="1:6">
      <c r="A589" s="44">
        <v>43914</v>
      </c>
      <c r="B589" s="77">
        <v>0.41016203703703707</v>
      </c>
      <c r="C589" s="78">
        <v>125</v>
      </c>
      <c r="D589" s="79">
        <v>55.68</v>
      </c>
      <c r="E589" s="80">
        <v>6960</v>
      </c>
      <c r="F589" s="78" t="s">
        <v>24</v>
      </c>
    </row>
    <row r="590" spans="1:6">
      <c r="A590" s="44">
        <v>43914</v>
      </c>
      <c r="B590" s="77">
        <v>0.42408564814814814</v>
      </c>
      <c r="C590" s="78">
        <v>449</v>
      </c>
      <c r="D590" s="79">
        <v>55.64</v>
      </c>
      <c r="E590" s="80">
        <v>24982.36</v>
      </c>
      <c r="F590" s="78" t="s">
        <v>24</v>
      </c>
    </row>
    <row r="591" spans="1:6">
      <c r="A591" s="44">
        <v>43914</v>
      </c>
      <c r="B591" s="77">
        <v>0.42408564814814814</v>
      </c>
      <c r="C591" s="78">
        <v>51</v>
      </c>
      <c r="D591" s="79">
        <v>55.64</v>
      </c>
      <c r="E591" s="80">
        <v>2837.64</v>
      </c>
      <c r="F591" s="78" t="s">
        <v>24</v>
      </c>
    </row>
    <row r="592" spans="1:6">
      <c r="A592" s="44">
        <v>43914</v>
      </c>
      <c r="B592" s="77">
        <v>0.42837962962962961</v>
      </c>
      <c r="C592" s="78">
        <v>53</v>
      </c>
      <c r="D592" s="79">
        <v>55.7</v>
      </c>
      <c r="E592" s="80">
        <v>2952.1000000000004</v>
      </c>
      <c r="F592" s="78" t="s">
        <v>24</v>
      </c>
    </row>
    <row r="593" spans="1:6">
      <c r="A593" s="44">
        <v>43914</v>
      </c>
      <c r="B593" s="77">
        <v>0.42837962962962961</v>
      </c>
      <c r="C593" s="78">
        <v>947</v>
      </c>
      <c r="D593" s="79">
        <v>55.7</v>
      </c>
      <c r="E593" s="80">
        <v>52747.9</v>
      </c>
      <c r="F593" s="78" t="s">
        <v>24</v>
      </c>
    </row>
    <row r="594" spans="1:6">
      <c r="A594" s="44">
        <v>43914</v>
      </c>
      <c r="B594" s="77">
        <v>0.42851851851851852</v>
      </c>
      <c r="C594" s="78">
        <v>69</v>
      </c>
      <c r="D594" s="79">
        <v>55.68</v>
      </c>
      <c r="E594" s="80">
        <v>3841.92</v>
      </c>
      <c r="F594" s="78" t="s">
        <v>24</v>
      </c>
    </row>
    <row r="595" spans="1:6">
      <c r="A595" s="44">
        <v>43914</v>
      </c>
      <c r="B595" s="77">
        <v>0.42851851851851852</v>
      </c>
      <c r="C595" s="78">
        <v>50</v>
      </c>
      <c r="D595" s="79">
        <v>55.68</v>
      </c>
      <c r="E595" s="80">
        <v>2784</v>
      </c>
      <c r="F595" s="78" t="s">
        <v>24</v>
      </c>
    </row>
    <row r="596" spans="1:6">
      <c r="A596" s="44">
        <v>43914</v>
      </c>
      <c r="B596" s="77">
        <v>0.42851851851851852</v>
      </c>
      <c r="C596" s="78">
        <v>50</v>
      </c>
      <c r="D596" s="79">
        <v>55.68</v>
      </c>
      <c r="E596" s="80">
        <v>2784</v>
      </c>
      <c r="F596" s="78" t="s">
        <v>24</v>
      </c>
    </row>
    <row r="597" spans="1:6">
      <c r="A597" s="44">
        <v>43914</v>
      </c>
      <c r="B597" s="77">
        <v>0.42851851851851852</v>
      </c>
      <c r="C597" s="78">
        <v>50</v>
      </c>
      <c r="D597" s="79">
        <v>55.68</v>
      </c>
      <c r="E597" s="80">
        <v>2784</v>
      </c>
      <c r="F597" s="78" t="s">
        <v>24</v>
      </c>
    </row>
    <row r="598" spans="1:6">
      <c r="A598" s="44">
        <v>43914</v>
      </c>
      <c r="B598" s="77">
        <v>0.42851851851851852</v>
      </c>
      <c r="C598" s="78">
        <v>125</v>
      </c>
      <c r="D598" s="79">
        <v>55.68</v>
      </c>
      <c r="E598" s="80">
        <v>6960</v>
      </c>
      <c r="F598" s="78" t="s">
        <v>24</v>
      </c>
    </row>
    <row r="599" spans="1:6">
      <c r="A599" s="44">
        <v>43914</v>
      </c>
      <c r="B599" s="77">
        <v>0.42851851851851852</v>
      </c>
      <c r="C599" s="78">
        <v>21</v>
      </c>
      <c r="D599" s="79">
        <v>55.68</v>
      </c>
      <c r="E599" s="80">
        <v>1169.28</v>
      </c>
      <c r="F599" s="78" t="s">
        <v>24</v>
      </c>
    </row>
    <row r="600" spans="1:6">
      <c r="A600" s="44">
        <v>43914</v>
      </c>
      <c r="B600" s="77">
        <v>0.42851851851851852</v>
      </c>
      <c r="C600" s="78">
        <v>100</v>
      </c>
      <c r="D600" s="79">
        <v>55.68</v>
      </c>
      <c r="E600" s="80">
        <v>5568</v>
      </c>
      <c r="F600" s="78" t="s">
        <v>24</v>
      </c>
    </row>
    <row r="601" spans="1:6">
      <c r="A601" s="44">
        <v>43914</v>
      </c>
      <c r="B601" s="77">
        <v>0.42851851851851852</v>
      </c>
      <c r="C601" s="78">
        <v>35</v>
      </c>
      <c r="D601" s="79">
        <v>55.68</v>
      </c>
      <c r="E601" s="80">
        <v>1948.8</v>
      </c>
      <c r="F601" s="78" t="s">
        <v>24</v>
      </c>
    </row>
    <row r="602" spans="1:6">
      <c r="A602" s="44">
        <v>43914</v>
      </c>
      <c r="B602" s="77">
        <v>0.43824074074074071</v>
      </c>
      <c r="C602" s="78">
        <v>179</v>
      </c>
      <c r="D602" s="79">
        <v>55.08</v>
      </c>
      <c r="E602" s="80">
        <v>9859.32</v>
      </c>
      <c r="F602" s="78" t="s">
        <v>24</v>
      </c>
    </row>
    <row r="603" spans="1:6">
      <c r="A603" s="44">
        <v>43914</v>
      </c>
      <c r="B603" s="77">
        <v>0.43824074074074071</v>
      </c>
      <c r="C603" s="78">
        <v>321</v>
      </c>
      <c r="D603" s="79">
        <v>55.08</v>
      </c>
      <c r="E603" s="80">
        <v>17680.68</v>
      </c>
      <c r="F603" s="78" t="s">
        <v>24</v>
      </c>
    </row>
    <row r="604" spans="1:6">
      <c r="A604" s="44">
        <v>43914</v>
      </c>
      <c r="B604" s="77">
        <v>0.44015046296296295</v>
      </c>
      <c r="C604" s="78">
        <v>33</v>
      </c>
      <c r="D604" s="79">
        <v>55.24</v>
      </c>
      <c r="E604" s="80">
        <v>1822.92</v>
      </c>
      <c r="F604" s="78" t="s">
        <v>24</v>
      </c>
    </row>
    <row r="605" spans="1:6">
      <c r="A605" s="44">
        <v>43914</v>
      </c>
      <c r="B605" s="77">
        <v>0.44015046296296295</v>
      </c>
      <c r="C605" s="78">
        <v>54</v>
      </c>
      <c r="D605" s="79">
        <v>55.24</v>
      </c>
      <c r="E605" s="80">
        <v>2982.96</v>
      </c>
      <c r="F605" s="78" t="s">
        <v>24</v>
      </c>
    </row>
    <row r="606" spans="1:6">
      <c r="A606" s="44">
        <v>43914</v>
      </c>
      <c r="B606" s="77">
        <v>0.44015046296296295</v>
      </c>
      <c r="C606" s="78">
        <v>125</v>
      </c>
      <c r="D606" s="79">
        <v>55.24</v>
      </c>
      <c r="E606" s="80">
        <v>6905</v>
      </c>
      <c r="F606" s="78" t="s">
        <v>24</v>
      </c>
    </row>
    <row r="607" spans="1:6">
      <c r="A607" s="44">
        <v>43914</v>
      </c>
      <c r="B607" s="77">
        <v>0.44015046296296295</v>
      </c>
      <c r="C607" s="78">
        <v>42</v>
      </c>
      <c r="D607" s="79">
        <v>55.24</v>
      </c>
      <c r="E607" s="80">
        <v>2320.08</v>
      </c>
      <c r="F607" s="78" t="s">
        <v>24</v>
      </c>
    </row>
    <row r="608" spans="1:6">
      <c r="A608" s="44">
        <v>43914</v>
      </c>
      <c r="B608" s="77">
        <v>0.44015046296296295</v>
      </c>
      <c r="C608" s="78">
        <v>19</v>
      </c>
      <c r="D608" s="79">
        <v>55.24</v>
      </c>
      <c r="E608" s="80">
        <v>1049.56</v>
      </c>
      <c r="F608" s="78" t="s">
        <v>24</v>
      </c>
    </row>
    <row r="609" spans="1:6">
      <c r="A609" s="44">
        <v>43914</v>
      </c>
      <c r="B609" s="77">
        <v>0.44015046296296295</v>
      </c>
      <c r="C609" s="78">
        <v>50</v>
      </c>
      <c r="D609" s="79">
        <v>55.24</v>
      </c>
      <c r="E609" s="80">
        <v>2762</v>
      </c>
      <c r="F609" s="78" t="s">
        <v>24</v>
      </c>
    </row>
    <row r="610" spans="1:6">
      <c r="A610" s="44">
        <v>43914</v>
      </c>
      <c r="B610" s="77">
        <v>0.44015046296296295</v>
      </c>
      <c r="C610" s="78">
        <v>125</v>
      </c>
      <c r="D610" s="79">
        <v>55.24</v>
      </c>
      <c r="E610" s="80">
        <v>6905</v>
      </c>
      <c r="F610" s="78" t="s">
        <v>24</v>
      </c>
    </row>
    <row r="611" spans="1:6">
      <c r="A611" s="44">
        <v>43914</v>
      </c>
      <c r="B611" s="77">
        <v>0.44015046296296295</v>
      </c>
      <c r="C611" s="78">
        <v>52</v>
      </c>
      <c r="D611" s="79">
        <v>55.24</v>
      </c>
      <c r="E611" s="80">
        <v>2872.48</v>
      </c>
      <c r="F611" s="78" t="s">
        <v>24</v>
      </c>
    </row>
    <row r="612" spans="1:6">
      <c r="A612" s="44">
        <v>43914</v>
      </c>
      <c r="B612" s="77">
        <v>0.45583333333333331</v>
      </c>
      <c r="C612" s="78">
        <v>50</v>
      </c>
      <c r="D612" s="79">
        <v>55.86</v>
      </c>
      <c r="E612" s="80">
        <v>2793</v>
      </c>
      <c r="F612" s="78" t="s">
        <v>24</v>
      </c>
    </row>
    <row r="613" spans="1:6">
      <c r="A613" s="44">
        <v>43914</v>
      </c>
      <c r="B613" s="77">
        <v>0.45583333333333331</v>
      </c>
      <c r="C613" s="78">
        <v>50</v>
      </c>
      <c r="D613" s="79">
        <v>55.86</v>
      </c>
      <c r="E613" s="80">
        <v>2793</v>
      </c>
      <c r="F613" s="78" t="s">
        <v>24</v>
      </c>
    </row>
    <row r="614" spans="1:6">
      <c r="A614" s="44">
        <v>43914</v>
      </c>
      <c r="B614" s="77">
        <v>0.45583333333333331</v>
      </c>
      <c r="C614" s="78">
        <v>50</v>
      </c>
      <c r="D614" s="79">
        <v>55.86</v>
      </c>
      <c r="E614" s="80">
        <v>2793</v>
      </c>
      <c r="F614" s="78" t="s">
        <v>24</v>
      </c>
    </row>
    <row r="615" spans="1:6">
      <c r="A615" s="44">
        <v>43914</v>
      </c>
      <c r="B615" s="77">
        <v>0.45583333333333331</v>
      </c>
      <c r="C615" s="78">
        <v>19</v>
      </c>
      <c r="D615" s="79">
        <v>55.86</v>
      </c>
      <c r="E615" s="80">
        <v>1061.3399999999999</v>
      </c>
      <c r="F615" s="78" t="s">
        <v>24</v>
      </c>
    </row>
    <row r="616" spans="1:6">
      <c r="A616" s="44">
        <v>43914</v>
      </c>
      <c r="B616" s="77">
        <v>0.45583333333333331</v>
      </c>
      <c r="C616" s="78">
        <v>125</v>
      </c>
      <c r="D616" s="79">
        <v>55.86</v>
      </c>
      <c r="E616" s="80">
        <v>6982.5</v>
      </c>
      <c r="F616" s="78" t="s">
        <v>24</v>
      </c>
    </row>
    <row r="617" spans="1:6">
      <c r="A617" s="44">
        <v>43914</v>
      </c>
      <c r="B617" s="77">
        <v>0.45583333333333331</v>
      </c>
      <c r="C617" s="78">
        <v>28</v>
      </c>
      <c r="D617" s="79">
        <v>55.86</v>
      </c>
      <c r="E617" s="80">
        <v>1564.08</v>
      </c>
      <c r="F617" s="78" t="s">
        <v>24</v>
      </c>
    </row>
    <row r="618" spans="1:6">
      <c r="A618" s="44">
        <v>43914</v>
      </c>
      <c r="B618" s="77">
        <v>0.45583333333333331</v>
      </c>
      <c r="C618" s="78">
        <v>178</v>
      </c>
      <c r="D618" s="79">
        <v>55.86</v>
      </c>
      <c r="E618" s="80">
        <v>9943.08</v>
      </c>
      <c r="F618" s="78" t="s">
        <v>24</v>
      </c>
    </row>
    <row r="619" spans="1:6">
      <c r="A619" s="44">
        <v>43914</v>
      </c>
      <c r="B619" s="77">
        <v>0.45613425925925927</v>
      </c>
      <c r="C619" s="78">
        <v>500</v>
      </c>
      <c r="D619" s="79">
        <v>55.92</v>
      </c>
      <c r="E619" s="80">
        <v>27960</v>
      </c>
      <c r="F619" s="78" t="s">
        <v>24</v>
      </c>
    </row>
    <row r="620" spans="1:6">
      <c r="A620" s="44">
        <v>43914</v>
      </c>
      <c r="B620" s="77">
        <v>0.46710648148148143</v>
      </c>
      <c r="C620" s="78">
        <v>125</v>
      </c>
      <c r="D620" s="79">
        <v>55.94</v>
      </c>
      <c r="E620" s="80">
        <v>6992.5</v>
      </c>
      <c r="F620" s="78" t="s">
        <v>24</v>
      </c>
    </row>
    <row r="621" spans="1:6">
      <c r="A621" s="44">
        <v>43914</v>
      </c>
      <c r="B621" s="77">
        <v>0.46710648148148143</v>
      </c>
      <c r="C621" s="78">
        <v>235</v>
      </c>
      <c r="D621" s="79">
        <v>55.94</v>
      </c>
      <c r="E621" s="80">
        <v>13145.9</v>
      </c>
      <c r="F621" s="78" t="s">
        <v>24</v>
      </c>
    </row>
    <row r="622" spans="1:6">
      <c r="A622" s="44">
        <v>43914</v>
      </c>
      <c r="B622" s="77">
        <v>0.46710648148148143</v>
      </c>
      <c r="C622" s="78">
        <v>140</v>
      </c>
      <c r="D622" s="79">
        <v>55.94</v>
      </c>
      <c r="E622" s="80">
        <v>7831.5999999999995</v>
      </c>
      <c r="F622" s="78" t="s">
        <v>24</v>
      </c>
    </row>
    <row r="623" spans="1:6">
      <c r="A623" s="44">
        <v>43914</v>
      </c>
      <c r="B623" s="77">
        <v>0.46914351851851849</v>
      </c>
      <c r="C623" s="78">
        <v>500</v>
      </c>
      <c r="D623" s="79">
        <v>55.78</v>
      </c>
      <c r="E623" s="80">
        <v>27890</v>
      </c>
      <c r="F623" s="78" t="s">
        <v>24</v>
      </c>
    </row>
    <row r="624" spans="1:6">
      <c r="A624" s="44">
        <v>43914</v>
      </c>
      <c r="B624" s="77">
        <v>0.47085648148148151</v>
      </c>
      <c r="C624" s="78">
        <v>355</v>
      </c>
      <c r="D624" s="79">
        <v>55.54</v>
      </c>
      <c r="E624" s="80">
        <v>19716.7</v>
      </c>
      <c r="F624" s="78" t="s">
        <v>24</v>
      </c>
    </row>
    <row r="625" spans="1:6">
      <c r="A625" s="44">
        <v>43914</v>
      </c>
      <c r="B625" s="77">
        <v>0.47085648148148151</v>
      </c>
      <c r="C625" s="78">
        <v>145</v>
      </c>
      <c r="D625" s="79">
        <v>55.54</v>
      </c>
      <c r="E625" s="80">
        <v>8053.3</v>
      </c>
      <c r="F625" s="78" t="s">
        <v>24</v>
      </c>
    </row>
    <row r="626" spans="1:6">
      <c r="A626" s="44">
        <v>43914</v>
      </c>
      <c r="B626" s="77">
        <v>0.48094907407407406</v>
      </c>
      <c r="C626" s="78">
        <v>410</v>
      </c>
      <c r="D626" s="79">
        <v>55.58</v>
      </c>
      <c r="E626" s="80">
        <v>22787.8</v>
      </c>
      <c r="F626" s="78" t="s">
        <v>24</v>
      </c>
    </row>
    <row r="627" spans="1:6">
      <c r="A627" s="44">
        <v>43914</v>
      </c>
      <c r="B627" s="77">
        <v>0.48094907407407406</v>
      </c>
      <c r="C627" s="78">
        <v>90</v>
      </c>
      <c r="D627" s="79">
        <v>55.58</v>
      </c>
      <c r="E627" s="80">
        <v>5002.2</v>
      </c>
      <c r="F627" s="78" t="s">
        <v>24</v>
      </c>
    </row>
    <row r="628" spans="1:6">
      <c r="A628" s="44">
        <v>43914</v>
      </c>
      <c r="B628" s="77">
        <v>0.51328703703703704</v>
      </c>
      <c r="C628" s="78">
        <v>726</v>
      </c>
      <c r="D628" s="79">
        <v>55.5</v>
      </c>
      <c r="E628" s="80">
        <v>40293</v>
      </c>
      <c r="F628" s="78" t="s">
        <v>24</v>
      </c>
    </row>
    <row r="629" spans="1:6">
      <c r="A629" s="44">
        <v>43914</v>
      </c>
      <c r="B629" s="77">
        <v>0.51328703703703704</v>
      </c>
      <c r="C629" s="78">
        <v>56</v>
      </c>
      <c r="D629" s="79">
        <v>55.5</v>
      </c>
      <c r="E629" s="80">
        <v>3108</v>
      </c>
      <c r="F629" s="78" t="s">
        <v>24</v>
      </c>
    </row>
    <row r="630" spans="1:6">
      <c r="A630" s="44">
        <v>43914</v>
      </c>
      <c r="B630" s="77">
        <v>0.51328703703703704</v>
      </c>
      <c r="C630" s="78">
        <v>125</v>
      </c>
      <c r="D630" s="79">
        <v>55.5</v>
      </c>
      <c r="E630" s="80">
        <v>6937.5</v>
      </c>
      <c r="F630" s="78" t="s">
        <v>24</v>
      </c>
    </row>
    <row r="631" spans="1:6">
      <c r="A631" s="44">
        <v>43914</v>
      </c>
      <c r="B631" s="77">
        <v>0.51328703703703704</v>
      </c>
      <c r="C631" s="78">
        <v>52</v>
      </c>
      <c r="D631" s="79">
        <v>55.5</v>
      </c>
      <c r="E631" s="80">
        <v>2886</v>
      </c>
      <c r="F631" s="78" t="s">
        <v>24</v>
      </c>
    </row>
    <row r="632" spans="1:6">
      <c r="A632" s="44">
        <v>43914</v>
      </c>
      <c r="B632" s="77">
        <v>0.51328703703703704</v>
      </c>
      <c r="C632" s="78">
        <v>41</v>
      </c>
      <c r="D632" s="79">
        <v>55.5</v>
      </c>
      <c r="E632" s="80">
        <v>2275.5</v>
      </c>
      <c r="F632" s="78" t="s">
        <v>24</v>
      </c>
    </row>
    <row r="633" spans="1:6">
      <c r="A633" s="44">
        <v>43914</v>
      </c>
      <c r="B633" s="77">
        <v>0.51361111111111113</v>
      </c>
      <c r="C633" s="78">
        <v>500</v>
      </c>
      <c r="D633" s="79">
        <v>55.46</v>
      </c>
      <c r="E633" s="80">
        <v>27730</v>
      </c>
      <c r="F633" s="78" t="s">
        <v>24</v>
      </c>
    </row>
    <row r="634" spans="1:6">
      <c r="A634" s="44">
        <v>43914</v>
      </c>
      <c r="B634" s="77">
        <v>0.53336805555555555</v>
      </c>
      <c r="C634" s="78">
        <v>267</v>
      </c>
      <c r="D634" s="79">
        <v>55.38</v>
      </c>
      <c r="E634" s="80">
        <v>14786.460000000001</v>
      </c>
      <c r="F634" s="78" t="s">
        <v>24</v>
      </c>
    </row>
    <row r="635" spans="1:6">
      <c r="A635" s="44">
        <v>43914</v>
      </c>
      <c r="B635" s="77">
        <v>0.53336805555555555</v>
      </c>
      <c r="C635" s="78">
        <v>25</v>
      </c>
      <c r="D635" s="79">
        <v>55.38</v>
      </c>
      <c r="E635" s="80">
        <v>1384.5</v>
      </c>
      <c r="F635" s="78" t="s">
        <v>24</v>
      </c>
    </row>
    <row r="636" spans="1:6">
      <c r="A636" s="44">
        <v>43914</v>
      </c>
      <c r="B636" s="77">
        <v>0.53336805555555555</v>
      </c>
      <c r="C636" s="78">
        <v>83</v>
      </c>
      <c r="D636" s="79">
        <v>55.38</v>
      </c>
      <c r="E636" s="80">
        <v>4596.54</v>
      </c>
      <c r="F636" s="78" t="s">
        <v>24</v>
      </c>
    </row>
    <row r="637" spans="1:6">
      <c r="A637" s="44">
        <v>43914</v>
      </c>
      <c r="B637" s="77">
        <v>0.53336805555555555</v>
      </c>
      <c r="C637" s="78">
        <v>125</v>
      </c>
      <c r="D637" s="79">
        <v>55.38</v>
      </c>
      <c r="E637" s="80">
        <v>6922.5</v>
      </c>
      <c r="F637" s="78" t="s">
        <v>24</v>
      </c>
    </row>
    <row r="638" spans="1:6">
      <c r="A638" s="44">
        <v>43914</v>
      </c>
      <c r="B638" s="77">
        <v>0.53342592592592586</v>
      </c>
      <c r="C638" s="78">
        <v>125</v>
      </c>
      <c r="D638" s="79">
        <v>55.38</v>
      </c>
      <c r="E638" s="80">
        <v>6922.5</v>
      </c>
      <c r="F638" s="78" t="s">
        <v>24</v>
      </c>
    </row>
    <row r="639" spans="1:6">
      <c r="A639" s="44">
        <v>43914</v>
      </c>
      <c r="B639" s="77">
        <v>0.53342592592592586</v>
      </c>
      <c r="C639" s="78">
        <v>305</v>
      </c>
      <c r="D639" s="79">
        <v>55.38</v>
      </c>
      <c r="E639" s="80">
        <v>16890.900000000001</v>
      </c>
      <c r="F639" s="78" t="s">
        <v>24</v>
      </c>
    </row>
    <row r="640" spans="1:6">
      <c r="A640" s="44">
        <v>43914</v>
      </c>
      <c r="B640" s="77">
        <v>0.5334606481481482</v>
      </c>
      <c r="C640" s="78">
        <v>70</v>
      </c>
      <c r="D640" s="79">
        <v>55.38</v>
      </c>
      <c r="E640" s="80">
        <v>3876.6000000000004</v>
      </c>
      <c r="F640" s="78" t="s">
        <v>24</v>
      </c>
    </row>
    <row r="641" spans="1:6">
      <c r="A641" s="44">
        <v>43914</v>
      </c>
      <c r="B641" s="77">
        <v>0.53703703703703709</v>
      </c>
      <c r="C641" s="78">
        <v>333</v>
      </c>
      <c r="D641" s="79">
        <v>55.3</v>
      </c>
      <c r="E641" s="80">
        <v>18414.899999999998</v>
      </c>
      <c r="F641" s="78" t="s">
        <v>24</v>
      </c>
    </row>
    <row r="642" spans="1:6">
      <c r="A642" s="44">
        <v>43914</v>
      </c>
      <c r="B642" s="77">
        <v>0.54024305555555563</v>
      </c>
      <c r="C642" s="78">
        <v>65</v>
      </c>
      <c r="D642" s="79">
        <v>55.3</v>
      </c>
      <c r="E642" s="80">
        <v>3594.5</v>
      </c>
      <c r="F642" s="78" t="s">
        <v>24</v>
      </c>
    </row>
    <row r="643" spans="1:6">
      <c r="A643" s="44">
        <v>43914</v>
      </c>
      <c r="B643" s="77">
        <v>0.54024305555555563</v>
      </c>
      <c r="C643" s="78">
        <v>61</v>
      </c>
      <c r="D643" s="79">
        <v>55.3</v>
      </c>
      <c r="E643" s="80">
        <v>3373.2999999999997</v>
      </c>
      <c r="F643" s="78" t="s">
        <v>24</v>
      </c>
    </row>
    <row r="644" spans="1:6">
      <c r="A644" s="44">
        <v>43914</v>
      </c>
      <c r="B644" s="77">
        <v>0.54024305555555563</v>
      </c>
      <c r="C644" s="78">
        <v>79</v>
      </c>
      <c r="D644" s="79">
        <v>55.3</v>
      </c>
      <c r="E644" s="80">
        <v>4368.7</v>
      </c>
      <c r="F644" s="78" t="s">
        <v>24</v>
      </c>
    </row>
    <row r="645" spans="1:6">
      <c r="A645" s="44">
        <v>43914</v>
      </c>
      <c r="B645" s="77">
        <v>0.54024305555555563</v>
      </c>
      <c r="C645" s="78">
        <v>58</v>
      </c>
      <c r="D645" s="79">
        <v>55.3</v>
      </c>
      <c r="E645" s="80">
        <v>3207.3999999999996</v>
      </c>
      <c r="F645" s="78" t="s">
        <v>24</v>
      </c>
    </row>
    <row r="646" spans="1:6">
      <c r="A646" s="44">
        <v>43914</v>
      </c>
      <c r="B646" s="77">
        <v>0.54024305555555563</v>
      </c>
      <c r="C646" s="78">
        <v>56</v>
      </c>
      <c r="D646" s="79">
        <v>55.3</v>
      </c>
      <c r="E646" s="80">
        <v>3096.7999999999997</v>
      </c>
      <c r="F646" s="78" t="s">
        <v>24</v>
      </c>
    </row>
    <row r="647" spans="1:6">
      <c r="A647" s="44">
        <v>43914</v>
      </c>
      <c r="B647" s="77">
        <v>0.54024305555555563</v>
      </c>
      <c r="C647" s="78">
        <v>75</v>
      </c>
      <c r="D647" s="79">
        <v>55.3</v>
      </c>
      <c r="E647" s="80">
        <v>4147.5</v>
      </c>
      <c r="F647" s="78" t="s">
        <v>24</v>
      </c>
    </row>
    <row r="648" spans="1:6">
      <c r="A648" s="44">
        <v>43914</v>
      </c>
      <c r="B648" s="77">
        <v>0.54024305555555563</v>
      </c>
      <c r="C648" s="78">
        <v>18</v>
      </c>
      <c r="D648" s="79">
        <v>55.3</v>
      </c>
      <c r="E648" s="80">
        <v>995.4</v>
      </c>
      <c r="F648" s="78" t="s">
        <v>24</v>
      </c>
    </row>
    <row r="649" spans="1:6">
      <c r="A649" s="44">
        <v>43914</v>
      </c>
      <c r="B649" s="77">
        <v>0.54024305555555563</v>
      </c>
      <c r="C649" s="78">
        <v>88</v>
      </c>
      <c r="D649" s="79">
        <v>55.3</v>
      </c>
      <c r="E649" s="80">
        <v>4866.3999999999996</v>
      </c>
      <c r="F649" s="78" t="s">
        <v>24</v>
      </c>
    </row>
    <row r="650" spans="1:6">
      <c r="A650" s="44">
        <v>43914</v>
      </c>
      <c r="B650" s="77">
        <v>0.55123842592592587</v>
      </c>
      <c r="C650" s="78">
        <v>500</v>
      </c>
      <c r="D650" s="79">
        <v>54.9</v>
      </c>
      <c r="E650" s="80">
        <v>27450</v>
      </c>
      <c r="F650" s="78" t="s">
        <v>24</v>
      </c>
    </row>
    <row r="651" spans="1:6">
      <c r="A651" s="44">
        <v>43914</v>
      </c>
      <c r="B651" s="77">
        <v>0.5631018518518518</v>
      </c>
      <c r="C651" s="78">
        <v>38</v>
      </c>
      <c r="D651" s="79">
        <v>55.66</v>
      </c>
      <c r="E651" s="80">
        <v>2115.08</v>
      </c>
      <c r="F651" s="78" t="s">
        <v>24</v>
      </c>
    </row>
    <row r="652" spans="1:6">
      <c r="A652" s="44">
        <v>43914</v>
      </c>
      <c r="B652" s="77">
        <v>0.56383101851851858</v>
      </c>
      <c r="C652" s="78">
        <v>333</v>
      </c>
      <c r="D652" s="79">
        <v>55.66</v>
      </c>
      <c r="E652" s="80">
        <v>18534.78</v>
      </c>
      <c r="F652" s="78" t="s">
        <v>24</v>
      </c>
    </row>
    <row r="653" spans="1:6">
      <c r="A653" s="44">
        <v>43914</v>
      </c>
      <c r="B653" s="77">
        <v>0.56383101851851858</v>
      </c>
      <c r="C653" s="78">
        <v>129</v>
      </c>
      <c r="D653" s="79">
        <v>55.66</v>
      </c>
      <c r="E653" s="80">
        <v>7180.1399999999994</v>
      </c>
      <c r="F653" s="78" t="s">
        <v>24</v>
      </c>
    </row>
    <row r="654" spans="1:6">
      <c r="A654" s="44">
        <v>43914</v>
      </c>
      <c r="B654" s="77">
        <v>0.58393518518518517</v>
      </c>
      <c r="C654" s="78">
        <v>88</v>
      </c>
      <c r="D654" s="79">
        <v>55.66</v>
      </c>
      <c r="E654" s="80">
        <v>4898.08</v>
      </c>
      <c r="F654" s="78" t="s">
        <v>24</v>
      </c>
    </row>
    <row r="655" spans="1:6">
      <c r="A655" s="44">
        <v>43914</v>
      </c>
      <c r="B655" s="77">
        <v>0.58393518518518517</v>
      </c>
      <c r="C655" s="78">
        <v>78</v>
      </c>
      <c r="D655" s="79">
        <v>55.66</v>
      </c>
      <c r="E655" s="80">
        <v>4341.4799999999996</v>
      </c>
      <c r="F655" s="78" t="s">
        <v>24</v>
      </c>
    </row>
    <row r="656" spans="1:6">
      <c r="A656" s="44">
        <v>43914</v>
      </c>
      <c r="B656" s="77">
        <v>0.58393518518518517</v>
      </c>
      <c r="C656" s="78">
        <v>140</v>
      </c>
      <c r="D656" s="79">
        <v>55.66</v>
      </c>
      <c r="E656" s="80">
        <v>7792.4</v>
      </c>
      <c r="F656" s="78" t="s">
        <v>24</v>
      </c>
    </row>
    <row r="657" spans="1:6">
      <c r="A657" s="44">
        <v>43914</v>
      </c>
      <c r="B657" s="77">
        <v>0.58393518518518517</v>
      </c>
      <c r="C657" s="78">
        <v>44</v>
      </c>
      <c r="D657" s="79">
        <v>55.66</v>
      </c>
      <c r="E657" s="80">
        <v>2449.04</v>
      </c>
      <c r="F657" s="78" t="s">
        <v>24</v>
      </c>
    </row>
    <row r="658" spans="1:6">
      <c r="A658" s="44">
        <v>43914</v>
      </c>
      <c r="B658" s="77">
        <v>0.58393518518518517</v>
      </c>
      <c r="C658" s="78">
        <v>25</v>
      </c>
      <c r="D658" s="79">
        <v>55.66</v>
      </c>
      <c r="E658" s="80">
        <v>1391.5</v>
      </c>
      <c r="F658" s="78" t="s">
        <v>24</v>
      </c>
    </row>
    <row r="659" spans="1:6">
      <c r="A659" s="44">
        <v>43914</v>
      </c>
      <c r="B659" s="77">
        <v>0.58393518518518517</v>
      </c>
      <c r="C659" s="78">
        <v>125</v>
      </c>
      <c r="D659" s="79">
        <v>55.66</v>
      </c>
      <c r="E659" s="80">
        <v>6957.5</v>
      </c>
      <c r="F659" s="78" t="s">
        <v>24</v>
      </c>
    </row>
    <row r="660" spans="1:6">
      <c r="A660" s="44">
        <v>43914</v>
      </c>
      <c r="B660" s="77">
        <v>0.58396990740740751</v>
      </c>
      <c r="C660" s="78">
        <v>130</v>
      </c>
      <c r="D660" s="79">
        <v>55.66</v>
      </c>
      <c r="E660" s="80">
        <v>7235.7999999999993</v>
      </c>
      <c r="F660" s="78" t="s">
        <v>24</v>
      </c>
    </row>
    <row r="661" spans="1:6">
      <c r="A661" s="44">
        <v>43914</v>
      </c>
      <c r="B661" s="77">
        <v>0.58396990740740751</v>
      </c>
      <c r="C661" s="78">
        <v>42</v>
      </c>
      <c r="D661" s="79">
        <v>55.66</v>
      </c>
      <c r="E661" s="80">
        <v>2337.7199999999998</v>
      </c>
      <c r="F661" s="78" t="s">
        <v>24</v>
      </c>
    </row>
    <row r="662" spans="1:6">
      <c r="A662" s="44">
        <v>43914</v>
      </c>
      <c r="B662" s="77">
        <v>0.58396990740740751</v>
      </c>
      <c r="C662" s="78">
        <v>125</v>
      </c>
      <c r="D662" s="79">
        <v>55.66</v>
      </c>
      <c r="E662" s="80">
        <v>6957.5</v>
      </c>
      <c r="F662" s="78" t="s">
        <v>24</v>
      </c>
    </row>
    <row r="663" spans="1:6">
      <c r="A663" s="44">
        <v>43914</v>
      </c>
      <c r="B663" s="77">
        <v>0.58396990740740751</v>
      </c>
      <c r="C663" s="78">
        <v>78</v>
      </c>
      <c r="D663" s="79">
        <v>55.66</v>
      </c>
      <c r="E663" s="80">
        <v>4341.4799999999996</v>
      </c>
      <c r="F663" s="78" t="s">
        <v>24</v>
      </c>
    </row>
    <row r="664" spans="1:6">
      <c r="A664" s="44">
        <v>43914</v>
      </c>
      <c r="B664" s="77">
        <v>0.58396990740740751</v>
      </c>
      <c r="C664" s="78">
        <v>125</v>
      </c>
      <c r="D664" s="79">
        <v>55.66</v>
      </c>
      <c r="E664" s="80">
        <v>6957.5</v>
      </c>
      <c r="F664" s="78" t="s">
        <v>24</v>
      </c>
    </row>
    <row r="665" spans="1:6">
      <c r="A665" s="44">
        <v>43914</v>
      </c>
      <c r="B665" s="77">
        <v>0.60386574074074073</v>
      </c>
      <c r="C665" s="78">
        <v>43</v>
      </c>
      <c r="D665" s="79">
        <v>55.9</v>
      </c>
      <c r="E665" s="80">
        <v>2403.6999999999998</v>
      </c>
      <c r="F665" s="78" t="s">
        <v>24</v>
      </c>
    </row>
    <row r="666" spans="1:6">
      <c r="A666" s="44">
        <v>43914</v>
      </c>
      <c r="B666" s="77">
        <v>0.60386574074074073</v>
      </c>
      <c r="C666" s="78">
        <v>78</v>
      </c>
      <c r="D666" s="79">
        <v>55.9</v>
      </c>
      <c r="E666" s="80">
        <v>4360.2</v>
      </c>
      <c r="F666" s="78" t="s">
        <v>24</v>
      </c>
    </row>
    <row r="667" spans="1:6">
      <c r="A667" s="44">
        <v>43914</v>
      </c>
      <c r="B667" s="77">
        <v>0.60386574074074073</v>
      </c>
      <c r="C667" s="78">
        <v>154</v>
      </c>
      <c r="D667" s="79">
        <v>55.9</v>
      </c>
      <c r="E667" s="80">
        <v>8608.6</v>
      </c>
      <c r="F667" s="78" t="s">
        <v>24</v>
      </c>
    </row>
    <row r="668" spans="1:6">
      <c r="A668" s="44">
        <v>43914</v>
      </c>
      <c r="B668" s="77">
        <v>0.60386574074074073</v>
      </c>
      <c r="C668" s="78">
        <v>125</v>
      </c>
      <c r="D668" s="79">
        <v>55.9</v>
      </c>
      <c r="E668" s="80">
        <v>6987.5</v>
      </c>
      <c r="F668" s="78" t="s">
        <v>24</v>
      </c>
    </row>
    <row r="669" spans="1:6">
      <c r="A669" s="44">
        <v>43914</v>
      </c>
      <c r="B669" s="77">
        <v>0.60386574074074073</v>
      </c>
      <c r="C669" s="78">
        <v>100</v>
      </c>
      <c r="D669" s="79">
        <v>55.9</v>
      </c>
      <c r="E669" s="80">
        <v>5590</v>
      </c>
      <c r="F669" s="78" t="s">
        <v>24</v>
      </c>
    </row>
    <row r="670" spans="1:6">
      <c r="A670" s="44">
        <v>43914</v>
      </c>
      <c r="B670" s="77">
        <v>0.60418981481481493</v>
      </c>
      <c r="C670" s="78">
        <v>263</v>
      </c>
      <c r="D670" s="79">
        <v>55.9</v>
      </c>
      <c r="E670" s="80">
        <v>14701.699999999999</v>
      </c>
      <c r="F670" s="78" t="s">
        <v>24</v>
      </c>
    </row>
    <row r="671" spans="1:6">
      <c r="A671" s="44">
        <v>43914</v>
      </c>
      <c r="B671" s="77">
        <v>0.60418981481481493</v>
      </c>
      <c r="C671" s="78">
        <v>12</v>
      </c>
      <c r="D671" s="79">
        <v>55.9</v>
      </c>
      <c r="E671" s="80">
        <v>670.8</v>
      </c>
      <c r="F671" s="78" t="s">
        <v>24</v>
      </c>
    </row>
    <row r="672" spans="1:6">
      <c r="A672" s="44">
        <v>43914</v>
      </c>
      <c r="B672" s="77">
        <v>0.60418981481481493</v>
      </c>
      <c r="C672" s="78">
        <v>125</v>
      </c>
      <c r="D672" s="79">
        <v>55.9</v>
      </c>
      <c r="E672" s="80">
        <v>6987.5</v>
      </c>
      <c r="F672" s="78" t="s">
        <v>24</v>
      </c>
    </row>
    <row r="673" spans="1:6">
      <c r="A673" s="44">
        <v>43914</v>
      </c>
      <c r="B673" s="77">
        <v>0.60418981481481493</v>
      </c>
      <c r="C673" s="78">
        <v>100</v>
      </c>
      <c r="D673" s="79">
        <v>55.9</v>
      </c>
      <c r="E673" s="80">
        <v>5590</v>
      </c>
      <c r="F673" s="78" t="s">
        <v>24</v>
      </c>
    </row>
    <row r="674" spans="1:6">
      <c r="A674" s="44">
        <v>43914</v>
      </c>
      <c r="B674" s="77">
        <v>0.60469907407407408</v>
      </c>
      <c r="C674" s="78">
        <v>300</v>
      </c>
      <c r="D674" s="79">
        <v>55.7</v>
      </c>
      <c r="E674" s="80">
        <v>16710</v>
      </c>
      <c r="F674" s="78" t="s">
        <v>24</v>
      </c>
    </row>
    <row r="675" spans="1:6">
      <c r="A675" s="44">
        <v>43914</v>
      </c>
      <c r="B675" s="77">
        <v>0.60469907407407408</v>
      </c>
      <c r="C675" s="78">
        <v>200</v>
      </c>
      <c r="D675" s="79">
        <v>55.7</v>
      </c>
      <c r="E675" s="80">
        <v>11140</v>
      </c>
      <c r="F675" s="78" t="s">
        <v>24</v>
      </c>
    </row>
    <row r="676" spans="1:6">
      <c r="A676" s="44">
        <v>43914</v>
      </c>
      <c r="B676" s="77">
        <v>0.6272106481481482</v>
      </c>
      <c r="C676" s="78">
        <v>63</v>
      </c>
      <c r="D676" s="79">
        <v>56</v>
      </c>
      <c r="E676" s="80">
        <v>3528</v>
      </c>
      <c r="F676" s="78" t="s">
        <v>24</v>
      </c>
    </row>
    <row r="677" spans="1:6">
      <c r="A677" s="44">
        <v>43914</v>
      </c>
      <c r="B677" s="77">
        <v>0.6272106481481482</v>
      </c>
      <c r="C677" s="78">
        <v>125</v>
      </c>
      <c r="D677" s="79">
        <v>56</v>
      </c>
      <c r="E677" s="80">
        <v>7000</v>
      </c>
      <c r="F677" s="78" t="s">
        <v>24</v>
      </c>
    </row>
    <row r="678" spans="1:6">
      <c r="A678" s="44">
        <v>43914</v>
      </c>
      <c r="B678" s="77">
        <v>0.6272106481481482</v>
      </c>
      <c r="C678" s="78">
        <v>148</v>
      </c>
      <c r="D678" s="79">
        <v>56</v>
      </c>
      <c r="E678" s="80">
        <v>8288</v>
      </c>
      <c r="F678" s="78" t="s">
        <v>24</v>
      </c>
    </row>
    <row r="679" spans="1:6">
      <c r="A679" s="44">
        <v>43914</v>
      </c>
      <c r="B679" s="77">
        <v>0.6272106481481482</v>
      </c>
      <c r="C679" s="78">
        <v>164</v>
      </c>
      <c r="D679" s="79">
        <v>56</v>
      </c>
      <c r="E679" s="80">
        <v>9184</v>
      </c>
      <c r="F679" s="78" t="s">
        <v>24</v>
      </c>
    </row>
    <row r="680" spans="1:6">
      <c r="A680" s="44">
        <v>43914</v>
      </c>
      <c r="B680" s="77">
        <v>0.62732638888888903</v>
      </c>
      <c r="C680" s="78">
        <v>50</v>
      </c>
      <c r="D680" s="79">
        <v>55.96</v>
      </c>
      <c r="E680" s="80">
        <v>2798</v>
      </c>
      <c r="F680" s="78" t="s">
        <v>24</v>
      </c>
    </row>
    <row r="681" spans="1:6">
      <c r="A681" s="44">
        <v>43914</v>
      </c>
      <c r="B681" s="77">
        <v>0.62732638888888903</v>
      </c>
      <c r="C681" s="78">
        <v>125</v>
      </c>
      <c r="D681" s="79">
        <v>55.96</v>
      </c>
      <c r="E681" s="80">
        <v>6995</v>
      </c>
      <c r="F681" s="78" t="s">
        <v>24</v>
      </c>
    </row>
    <row r="682" spans="1:6">
      <c r="A682" s="44">
        <v>43914</v>
      </c>
      <c r="B682" s="77">
        <v>0.62732638888888903</v>
      </c>
      <c r="C682" s="78">
        <v>325</v>
      </c>
      <c r="D682" s="79">
        <v>55.96</v>
      </c>
      <c r="E682" s="80">
        <v>18187</v>
      </c>
      <c r="F682" s="78" t="s">
        <v>24</v>
      </c>
    </row>
    <row r="683" spans="1:6">
      <c r="A683" s="44">
        <v>43914</v>
      </c>
      <c r="B683" s="77">
        <v>0.62944444444444458</v>
      </c>
      <c r="C683" s="78">
        <v>78</v>
      </c>
      <c r="D683" s="79">
        <v>55.92</v>
      </c>
      <c r="E683" s="80">
        <v>4361.76</v>
      </c>
      <c r="F683" s="78" t="s">
        <v>24</v>
      </c>
    </row>
    <row r="684" spans="1:6">
      <c r="A684" s="44">
        <v>43914</v>
      </c>
      <c r="B684" s="77">
        <v>0.62944444444444458</v>
      </c>
      <c r="C684" s="78">
        <v>104</v>
      </c>
      <c r="D684" s="79">
        <v>55.92</v>
      </c>
      <c r="E684" s="80">
        <v>5815.68</v>
      </c>
      <c r="F684" s="78" t="s">
        <v>24</v>
      </c>
    </row>
    <row r="685" spans="1:6">
      <c r="A685" s="44">
        <v>43914</v>
      </c>
      <c r="B685" s="77">
        <v>0.62947916666666659</v>
      </c>
      <c r="C685" s="78">
        <v>318</v>
      </c>
      <c r="D685" s="79">
        <v>55.92</v>
      </c>
      <c r="E685" s="80">
        <v>17782.560000000001</v>
      </c>
      <c r="F685" s="78" t="s">
        <v>24</v>
      </c>
    </row>
    <row r="686" spans="1:6">
      <c r="A686" s="44">
        <v>43914</v>
      </c>
      <c r="B686" s="77">
        <v>0.63561342592592585</v>
      </c>
      <c r="C686" s="78">
        <v>500</v>
      </c>
      <c r="D686" s="79">
        <v>56</v>
      </c>
      <c r="E686" s="80">
        <v>28000</v>
      </c>
      <c r="F686" s="78" t="s">
        <v>24</v>
      </c>
    </row>
    <row r="687" spans="1:6">
      <c r="A687" s="44">
        <v>43914</v>
      </c>
      <c r="B687" s="77">
        <v>0.65038194444444442</v>
      </c>
      <c r="C687" s="78">
        <v>125</v>
      </c>
      <c r="D687" s="79">
        <v>56.44</v>
      </c>
      <c r="E687" s="80">
        <v>7055</v>
      </c>
      <c r="F687" s="78" t="s">
        <v>24</v>
      </c>
    </row>
    <row r="688" spans="1:6">
      <c r="A688" s="44">
        <v>43914</v>
      </c>
      <c r="B688" s="77">
        <v>0.65038194444444442</v>
      </c>
      <c r="C688" s="78">
        <v>87</v>
      </c>
      <c r="D688" s="79">
        <v>56.44</v>
      </c>
      <c r="E688" s="80">
        <v>4910.28</v>
      </c>
      <c r="F688" s="78" t="s">
        <v>24</v>
      </c>
    </row>
    <row r="689" spans="1:6">
      <c r="A689" s="44">
        <v>43914</v>
      </c>
      <c r="B689" s="77">
        <v>0.65038194444444442</v>
      </c>
      <c r="C689" s="78">
        <v>36</v>
      </c>
      <c r="D689" s="79">
        <v>56.44</v>
      </c>
      <c r="E689" s="80">
        <v>2031.84</v>
      </c>
      <c r="F689" s="78" t="s">
        <v>24</v>
      </c>
    </row>
    <row r="690" spans="1:6">
      <c r="A690" s="44">
        <v>43914</v>
      </c>
      <c r="B690" s="77">
        <v>0.65053240740740736</v>
      </c>
      <c r="C690" s="78">
        <v>252</v>
      </c>
      <c r="D690" s="79">
        <v>56.44</v>
      </c>
      <c r="E690" s="80">
        <v>14222.88</v>
      </c>
      <c r="F690" s="78" t="s">
        <v>24</v>
      </c>
    </row>
    <row r="691" spans="1:6">
      <c r="A691" s="44">
        <v>43914</v>
      </c>
      <c r="B691" s="77">
        <v>0.67094907407407411</v>
      </c>
      <c r="C691" s="78">
        <v>77</v>
      </c>
      <c r="D691" s="79">
        <v>56.7</v>
      </c>
      <c r="E691" s="80">
        <v>4365.9000000000005</v>
      </c>
      <c r="F691" s="78" t="s">
        <v>24</v>
      </c>
    </row>
    <row r="692" spans="1:6">
      <c r="A692" s="44">
        <v>43914</v>
      </c>
      <c r="B692" s="77">
        <v>0.67094907407407411</v>
      </c>
      <c r="C692" s="78">
        <v>125</v>
      </c>
      <c r="D692" s="79">
        <v>56.7</v>
      </c>
      <c r="E692" s="80">
        <v>7087.5</v>
      </c>
      <c r="F692" s="78" t="s">
        <v>24</v>
      </c>
    </row>
    <row r="693" spans="1:6">
      <c r="A693" s="44">
        <v>43914</v>
      </c>
      <c r="B693" s="77">
        <v>0.67103009259259261</v>
      </c>
      <c r="C693" s="78">
        <v>564</v>
      </c>
      <c r="D693" s="79">
        <v>56.72</v>
      </c>
      <c r="E693" s="80">
        <v>31990.079999999998</v>
      </c>
      <c r="F693" s="78" t="s">
        <v>24</v>
      </c>
    </row>
    <row r="694" spans="1:6">
      <c r="A694" s="44">
        <v>43914</v>
      </c>
      <c r="B694" s="77">
        <v>0.67103009259259261</v>
      </c>
      <c r="C694" s="78">
        <v>234</v>
      </c>
      <c r="D694" s="79">
        <v>56.72</v>
      </c>
      <c r="E694" s="80">
        <v>13272.48</v>
      </c>
      <c r="F694" s="78" t="s">
        <v>24</v>
      </c>
    </row>
    <row r="695" spans="1:6">
      <c r="A695" s="44">
        <v>43914</v>
      </c>
      <c r="B695" s="77">
        <v>0.67106481481481495</v>
      </c>
      <c r="C695" s="78">
        <v>125</v>
      </c>
      <c r="D695" s="79">
        <v>56.72</v>
      </c>
      <c r="E695" s="80">
        <v>7090</v>
      </c>
      <c r="F695" s="78" t="s">
        <v>24</v>
      </c>
    </row>
    <row r="696" spans="1:6">
      <c r="A696" s="44">
        <v>43914</v>
      </c>
      <c r="B696" s="77">
        <v>0.67113425925925929</v>
      </c>
      <c r="C696" s="78">
        <v>133</v>
      </c>
      <c r="D696" s="79">
        <v>56.72</v>
      </c>
      <c r="E696" s="80">
        <v>7543.76</v>
      </c>
      <c r="F696" s="78" t="s">
        <v>24</v>
      </c>
    </row>
    <row r="697" spans="1:6">
      <c r="A697" s="44">
        <v>43914</v>
      </c>
      <c r="B697" s="77">
        <v>0.67113425925925929</v>
      </c>
      <c r="C697" s="78">
        <v>200</v>
      </c>
      <c r="D697" s="79">
        <v>56.72</v>
      </c>
      <c r="E697" s="80">
        <v>11344</v>
      </c>
      <c r="F697" s="78" t="s">
        <v>24</v>
      </c>
    </row>
    <row r="698" spans="1:6">
      <c r="A698" s="44">
        <v>43914</v>
      </c>
      <c r="B698" s="77">
        <v>0.67113425925925929</v>
      </c>
      <c r="C698" s="78">
        <v>42</v>
      </c>
      <c r="D698" s="79">
        <v>56.72</v>
      </c>
      <c r="E698" s="80">
        <v>2382.2399999999998</v>
      </c>
      <c r="F698" s="78" t="s">
        <v>24</v>
      </c>
    </row>
    <row r="699" spans="1:6">
      <c r="A699" s="44">
        <v>43914</v>
      </c>
      <c r="B699" s="77">
        <v>0.67121527777777779</v>
      </c>
      <c r="C699" s="78">
        <v>125</v>
      </c>
      <c r="D699" s="79">
        <v>56.74</v>
      </c>
      <c r="E699" s="80">
        <v>7092.5</v>
      </c>
      <c r="F699" s="78" t="s">
        <v>24</v>
      </c>
    </row>
    <row r="700" spans="1:6">
      <c r="A700" s="44">
        <v>43914</v>
      </c>
      <c r="B700" s="77">
        <v>0.67121527777777779</v>
      </c>
      <c r="C700" s="78">
        <v>49</v>
      </c>
      <c r="D700" s="79">
        <v>56.74</v>
      </c>
      <c r="E700" s="80">
        <v>2780.26</v>
      </c>
      <c r="F700" s="78" t="s">
        <v>24</v>
      </c>
    </row>
    <row r="701" spans="1:6">
      <c r="A701" s="44">
        <v>43914</v>
      </c>
      <c r="B701" s="77">
        <v>0.67121527777777779</v>
      </c>
      <c r="C701" s="78">
        <v>410</v>
      </c>
      <c r="D701" s="79">
        <v>56.74</v>
      </c>
      <c r="E701" s="80">
        <v>23263.4</v>
      </c>
      <c r="F701" s="78" t="s">
        <v>24</v>
      </c>
    </row>
    <row r="702" spans="1:6">
      <c r="A702" s="44">
        <v>43914</v>
      </c>
      <c r="B702" s="77">
        <v>0.67121527777777779</v>
      </c>
      <c r="C702" s="78">
        <v>97</v>
      </c>
      <c r="D702" s="79">
        <v>56.74</v>
      </c>
      <c r="E702" s="80">
        <v>5503.78</v>
      </c>
      <c r="F702" s="78" t="s">
        <v>24</v>
      </c>
    </row>
    <row r="703" spans="1:6">
      <c r="A703" s="44">
        <v>43914</v>
      </c>
      <c r="B703" s="77">
        <v>0.67121527777777779</v>
      </c>
      <c r="C703" s="78">
        <v>119</v>
      </c>
      <c r="D703" s="79">
        <v>56.74</v>
      </c>
      <c r="E703" s="80">
        <v>6752.06</v>
      </c>
      <c r="F703" s="78" t="s">
        <v>24</v>
      </c>
    </row>
    <row r="704" spans="1:6">
      <c r="A704" s="44">
        <v>43914</v>
      </c>
      <c r="B704" s="77">
        <v>0.67121527777777779</v>
      </c>
      <c r="C704" s="78">
        <v>200</v>
      </c>
      <c r="D704" s="79">
        <v>56.74</v>
      </c>
      <c r="E704" s="80">
        <v>11348</v>
      </c>
      <c r="F704" s="78" t="s">
        <v>24</v>
      </c>
    </row>
    <row r="705" spans="1:6">
      <c r="A705" s="44">
        <v>43914</v>
      </c>
      <c r="B705" s="77">
        <v>0.67130787037037043</v>
      </c>
      <c r="C705" s="78">
        <v>125</v>
      </c>
      <c r="D705" s="79">
        <v>56.72</v>
      </c>
      <c r="E705" s="80">
        <v>7090</v>
      </c>
      <c r="F705" s="78" t="s">
        <v>24</v>
      </c>
    </row>
    <row r="706" spans="1:6">
      <c r="A706" s="44">
        <v>43914</v>
      </c>
      <c r="B706" s="77">
        <v>0.67130787037037043</v>
      </c>
      <c r="C706" s="78">
        <v>27</v>
      </c>
      <c r="D706" s="79">
        <v>56.72</v>
      </c>
      <c r="E706" s="80">
        <v>1531.44</v>
      </c>
      <c r="F706" s="78" t="s">
        <v>24</v>
      </c>
    </row>
    <row r="707" spans="1:6">
      <c r="A707" s="44">
        <v>43914</v>
      </c>
      <c r="B707" s="77">
        <v>0.67130787037037043</v>
      </c>
      <c r="C707" s="78">
        <v>51</v>
      </c>
      <c r="D707" s="79">
        <v>56.72</v>
      </c>
      <c r="E707" s="80">
        <v>2892.72</v>
      </c>
      <c r="F707" s="78" t="s">
        <v>24</v>
      </c>
    </row>
    <row r="708" spans="1:6">
      <c r="A708" s="44">
        <v>43914</v>
      </c>
      <c r="B708" s="77">
        <v>0.67134259259259255</v>
      </c>
      <c r="C708" s="78">
        <v>797</v>
      </c>
      <c r="D708" s="79">
        <v>56.72</v>
      </c>
      <c r="E708" s="80">
        <v>45205.84</v>
      </c>
      <c r="F708" s="78" t="s">
        <v>24</v>
      </c>
    </row>
    <row r="709" spans="1:6">
      <c r="A709" s="44">
        <v>43914</v>
      </c>
      <c r="B709" s="77">
        <v>0.68939814814814815</v>
      </c>
      <c r="C709" s="78">
        <v>27</v>
      </c>
      <c r="D709" s="79">
        <v>56.76</v>
      </c>
      <c r="E709" s="80">
        <v>1532.52</v>
      </c>
      <c r="F709" s="78" t="s">
        <v>24</v>
      </c>
    </row>
    <row r="710" spans="1:6">
      <c r="A710" s="44">
        <v>43914</v>
      </c>
      <c r="B710" s="77">
        <v>0.68939814814814815</v>
      </c>
      <c r="C710" s="78">
        <v>200</v>
      </c>
      <c r="D710" s="79">
        <v>56.76</v>
      </c>
      <c r="E710" s="80">
        <v>11352</v>
      </c>
      <c r="F710" s="78" t="s">
        <v>24</v>
      </c>
    </row>
    <row r="711" spans="1:6">
      <c r="A711" s="44">
        <v>43914</v>
      </c>
      <c r="B711" s="77">
        <v>0.68939814814814815</v>
      </c>
      <c r="C711" s="78">
        <v>101</v>
      </c>
      <c r="D711" s="79">
        <v>56.76</v>
      </c>
      <c r="E711" s="80">
        <v>5732.76</v>
      </c>
      <c r="F711" s="78" t="s">
        <v>24</v>
      </c>
    </row>
    <row r="712" spans="1:6">
      <c r="A712" s="44">
        <v>43914</v>
      </c>
      <c r="B712" s="77">
        <v>0.68939814814814815</v>
      </c>
      <c r="C712" s="78">
        <v>125</v>
      </c>
      <c r="D712" s="79">
        <v>56.76</v>
      </c>
      <c r="E712" s="80">
        <v>7095</v>
      </c>
      <c r="F712" s="78" t="s">
        <v>24</v>
      </c>
    </row>
    <row r="713" spans="1:6">
      <c r="A713" s="44">
        <v>43914</v>
      </c>
      <c r="B713" s="77">
        <v>0.68939814814814815</v>
      </c>
      <c r="C713" s="78">
        <v>100</v>
      </c>
      <c r="D713" s="79">
        <v>56.76</v>
      </c>
      <c r="E713" s="80">
        <v>5676</v>
      </c>
      <c r="F713" s="78" t="s">
        <v>24</v>
      </c>
    </row>
    <row r="714" spans="1:6">
      <c r="A714" s="44">
        <v>43914</v>
      </c>
      <c r="B714" s="77">
        <v>0.68939814814814815</v>
      </c>
      <c r="C714" s="78">
        <v>122</v>
      </c>
      <c r="D714" s="79">
        <v>56.76</v>
      </c>
      <c r="E714" s="80">
        <v>6924.7199999999993</v>
      </c>
      <c r="F714" s="78" t="s">
        <v>24</v>
      </c>
    </row>
    <row r="715" spans="1:6">
      <c r="A715" s="44">
        <v>43914</v>
      </c>
      <c r="B715" s="77">
        <v>0.68939814814814815</v>
      </c>
      <c r="C715" s="78">
        <v>66</v>
      </c>
      <c r="D715" s="79">
        <v>56.76</v>
      </c>
      <c r="E715" s="80">
        <v>3746.16</v>
      </c>
      <c r="F715" s="78" t="s">
        <v>24</v>
      </c>
    </row>
    <row r="716" spans="1:6">
      <c r="A716" s="44">
        <v>43914</v>
      </c>
      <c r="B716" s="77">
        <v>0.68939814814814815</v>
      </c>
      <c r="C716" s="78">
        <v>181</v>
      </c>
      <c r="D716" s="79">
        <v>56.76</v>
      </c>
      <c r="E716" s="80">
        <v>10273.56</v>
      </c>
      <c r="F716" s="78" t="s">
        <v>24</v>
      </c>
    </row>
    <row r="717" spans="1:6">
      <c r="A717" s="44">
        <v>43914</v>
      </c>
      <c r="B717" s="77">
        <v>0.68939814814814815</v>
      </c>
      <c r="C717" s="78">
        <v>78</v>
      </c>
      <c r="D717" s="79">
        <v>56.76</v>
      </c>
      <c r="E717" s="80">
        <v>4427.28</v>
      </c>
      <c r="F717" s="78" t="s">
        <v>24</v>
      </c>
    </row>
    <row r="718" spans="1:6">
      <c r="A718" s="44">
        <v>43914</v>
      </c>
      <c r="B718" s="77">
        <v>0.68946759259259272</v>
      </c>
      <c r="C718" s="78">
        <v>28</v>
      </c>
      <c r="D718" s="79">
        <v>56.74</v>
      </c>
      <c r="E718" s="80">
        <v>1588.72</v>
      </c>
      <c r="F718" s="78" t="s">
        <v>24</v>
      </c>
    </row>
    <row r="719" spans="1:6">
      <c r="A719" s="44">
        <v>43914</v>
      </c>
      <c r="B719" s="77">
        <v>0.68946759259259272</v>
      </c>
      <c r="C719" s="78">
        <v>467</v>
      </c>
      <c r="D719" s="79">
        <v>56.74</v>
      </c>
      <c r="E719" s="80">
        <v>26497.58</v>
      </c>
      <c r="F719" s="78" t="s">
        <v>24</v>
      </c>
    </row>
    <row r="720" spans="1:6">
      <c r="A720" s="44">
        <v>43914</v>
      </c>
      <c r="B720" s="77">
        <v>0.68946759259259272</v>
      </c>
      <c r="C720" s="78">
        <v>100</v>
      </c>
      <c r="D720" s="79">
        <v>56.74</v>
      </c>
      <c r="E720" s="80">
        <v>5674</v>
      </c>
      <c r="F720" s="78" t="s">
        <v>24</v>
      </c>
    </row>
    <row r="721" spans="1:6">
      <c r="A721" s="44">
        <v>43914</v>
      </c>
      <c r="B721" s="77">
        <v>0.68946759259259272</v>
      </c>
      <c r="C721" s="78">
        <v>50</v>
      </c>
      <c r="D721" s="79">
        <v>56.74</v>
      </c>
      <c r="E721" s="80">
        <v>2837</v>
      </c>
      <c r="F721" s="78" t="s">
        <v>24</v>
      </c>
    </row>
    <row r="722" spans="1:6">
      <c r="A722" s="44">
        <v>43914</v>
      </c>
      <c r="B722" s="77">
        <v>0.68946759259259272</v>
      </c>
      <c r="C722" s="78">
        <v>125</v>
      </c>
      <c r="D722" s="79">
        <v>56.74</v>
      </c>
      <c r="E722" s="80">
        <v>7092.5</v>
      </c>
      <c r="F722" s="78" t="s">
        <v>24</v>
      </c>
    </row>
    <row r="723" spans="1:6">
      <c r="A723" s="44">
        <v>43914</v>
      </c>
      <c r="B723" s="77">
        <v>0.68946759259259272</v>
      </c>
      <c r="C723" s="78">
        <v>105</v>
      </c>
      <c r="D723" s="79">
        <v>56.72</v>
      </c>
      <c r="E723" s="80">
        <v>5955.5999999999995</v>
      </c>
      <c r="F723" s="78" t="s">
        <v>24</v>
      </c>
    </row>
    <row r="724" spans="1:6">
      <c r="A724" s="44">
        <v>43914</v>
      </c>
      <c r="B724" s="77">
        <v>0.68946759259259272</v>
      </c>
      <c r="C724" s="78">
        <v>125</v>
      </c>
      <c r="D724" s="79">
        <v>56.72</v>
      </c>
      <c r="E724" s="80">
        <v>7090</v>
      </c>
      <c r="F724" s="78" t="s">
        <v>24</v>
      </c>
    </row>
    <row r="725" spans="1:6">
      <c r="A725" s="44">
        <v>43914</v>
      </c>
      <c r="B725" s="77">
        <v>0.69525462962962958</v>
      </c>
      <c r="C725" s="78">
        <v>200</v>
      </c>
      <c r="D725" s="79">
        <v>56.74</v>
      </c>
      <c r="E725" s="80">
        <v>11348</v>
      </c>
      <c r="F725" s="78" t="s">
        <v>24</v>
      </c>
    </row>
    <row r="726" spans="1:6">
      <c r="A726" s="44">
        <v>43914</v>
      </c>
      <c r="B726" s="77">
        <v>0.69525462962962958</v>
      </c>
      <c r="C726" s="78">
        <v>400</v>
      </c>
      <c r="D726" s="79">
        <v>56.74</v>
      </c>
      <c r="E726" s="80">
        <v>22696</v>
      </c>
      <c r="F726" s="78" t="s">
        <v>24</v>
      </c>
    </row>
    <row r="727" spans="1:6">
      <c r="A727" s="44">
        <v>43914</v>
      </c>
      <c r="B727" s="77">
        <v>0.69525462962962958</v>
      </c>
      <c r="C727" s="78">
        <v>400</v>
      </c>
      <c r="D727" s="79">
        <v>56.74</v>
      </c>
      <c r="E727" s="80">
        <v>22696</v>
      </c>
      <c r="F727" s="78" t="s">
        <v>24</v>
      </c>
    </row>
    <row r="728" spans="1:6">
      <c r="A728" s="44">
        <v>43914</v>
      </c>
      <c r="B728" s="77">
        <v>0.70219907407407411</v>
      </c>
      <c r="C728" s="78">
        <v>56</v>
      </c>
      <c r="D728" s="79">
        <v>56.9</v>
      </c>
      <c r="E728" s="80">
        <v>3186.4</v>
      </c>
      <c r="F728" s="78" t="s">
        <v>24</v>
      </c>
    </row>
    <row r="729" spans="1:6">
      <c r="A729" s="44">
        <v>43914</v>
      </c>
      <c r="B729" s="77">
        <v>0.70219907407407411</v>
      </c>
      <c r="C729" s="78">
        <v>244</v>
      </c>
      <c r="D729" s="79">
        <v>56.9</v>
      </c>
      <c r="E729" s="80">
        <v>13883.6</v>
      </c>
      <c r="F729" s="78" t="s">
        <v>24</v>
      </c>
    </row>
    <row r="730" spans="1:6">
      <c r="A730" s="44">
        <v>43914</v>
      </c>
      <c r="B730" s="77">
        <v>0.70219907407407411</v>
      </c>
      <c r="C730" s="78">
        <v>200</v>
      </c>
      <c r="D730" s="79">
        <v>56.9</v>
      </c>
      <c r="E730" s="80">
        <v>11380</v>
      </c>
      <c r="F730" s="78" t="s">
        <v>24</v>
      </c>
    </row>
    <row r="731" spans="1:6">
      <c r="A731" s="44">
        <v>43914</v>
      </c>
      <c r="B731" s="77">
        <v>0.72615740740740742</v>
      </c>
      <c r="C731" s="78">
        <v>125</v>
      </c>
      <c r="D731" s="79">
        <v>57.06</v>
      </c>
      <c r="E731" s="80">
        <v>7132.5</v>
      </c>
      <c r="F731" s="78" t="s">
        <v>24</v>
      </c>
    </row>
    <row r="732" spans="1:6">
      <c r="A732" s="44">
        <v>43914</v>
      </c>
      <c r="B732" s="77">
        <v>0.72622685185185187</v>
      </c>
      <c r="C732" s="78">
        <v>415</v>
      </c>
      <c r="D732" s="79">
        <v>57.06</v>
      </c>
      <c r="E732" s="80">
        <v>23679.9</v>
      </c>
      <c r="F732" s="78" t="s">
        <v>24</v>
      </c>
    </row>
    <row r="733" spans="1:6">
      <c r="A733" s="44">
        <v>43914</v>
      </c>
      <c r="B733" s="77">
        <v>0.72622685185185187</v>
      </c>
      <c r="C733" s="78">
        <v>460</v>
      </c>
      <c r="D733" s="79">
        <v>57.06</v>
      </c>
      <c r="E733" s="80">
        <v>26247.600000000002</v>
      </c>
      <c r="F733" s="78" t="s">
        <v>24</v>
      </c>
    </row>
    <row r="734" spans="1:6">
      <c r="A734" s="44">
        <v>43914</v>
      </c>
      <c r="B734" s="77">
        <v>0.72668981481481476</v>
      </c>
      <c r="C734" s="78">
        <v>50</v>
      </c>
      <c r="D734" s="79">
        <v>56.86</v>
      </c>
      <c r="E734" s="80">
        <v>2843</v>
      </c>
      <c r="F734" s="78" t="s">
        <v>24</v>
      </c>
    </row>
    <row r="735" spans="1:6">
      <c r="A735" s="44">
        <v>43914</v>
      </c>
      <c r="B735" s="77">
        <v>0.72668981481481476</v>
      </c>
      <c r="C735" s="78">
        <v>125</v>
      </c>
      <c r="D735" s="79">
        <v>56.86</v>
      </c>
      <c r="E735" s="80">
        <v>7107.5</v>
      </c>
      <c r="F735" s="78" t="s">
        <v>24</v>
      </c>
    </row>
    <row r="736" spans="1:6">
      <c r="A736" s="44">
        <v>43914</v>
      </c>
      <c r="B736" s="77">
        <v>0.72668981481481476</v>
      </c>
      <c r="C736" s="78">
        <v>118</v>
      </c>
      <c r="D736" s="79">
        <v>56.86</v>
      </c>
      <c r="E736" s="80">
        <v>6709.48</v>
      </c>
      <c r="F736" s="78" t="s">
        <v>24</v>
      </c>
    </row>
    <row r="737" spans="1:6">
      <c r="A737" s="44">
        <v>43914</v>
      </c>
      <c r="B737" s="77">
        <v>0.72668981481481476</v>
      </c>
      <c r="C737" s="78">
        <v>125</v>
      </c>
      <c r="D737" s="79">
        <v>56.86</v>
      </c>
      <c r="E737" s="80">
        <v>7107.5</v>
      </c>
      <c r="F737" s="78" t="s">
        <v>24</v>
      </c>
    </row>
    <row r="738" spans="1:6">
      <c r="A738" s="44">
        <v>43914</v>
      </c>
      <c r="B738" s="77">
        <v>0.72668981481481476</v>
      </c>
      <c r="C738" s="78">
        <v>82</v>
      </c>
      <c r="D738" s="79">
        <v>56.86</v>
      </c>
      <c r="E738" s="80">
        <v>4662.5199999999995</v>
      </c>
      <c r="F738" s="78" t="s">
        <v>24</v>
      </c>
    </row>
    <row r="739" spans="1:6">
      <c r="A739" s="44">
        <v>43914</v>
      </c>
      <c r="B739" s="77">
        <v>0.72680555555555559</v>
      </c>
      <c r="C739" s="78">
        <v>50</v>
      </c>
      <c r="D739" s="79">
        <v>56.84</v>
      </c>
      <c r="E739" s="80">
        <v>2842</v>
      </c>
      <c r="F739" s="78" t="s">
        <v>24</v>
      </c>
    </row>
    <row r="740" spans="1:6">
      <c r="A740" s="44">
        <v>43914</v>
      </c>
      <c r="B740" s="77">
        <v>0.72680555555555559</v>
      </c>
      <c r="C740" s="78">
        <v>118</v>
      </c>
      <c r="D740" s="79">
        <v>56.84</v>
      </c>
      <c r="E740" s="80">
        <v>6707.1200000000008</v>
      </c>
      <c r="F740" s="78" t="s">
        <v>24</v>
      </c>
    </row>
    <row r="741" spans="1:6">
      <c r="A741" s="44">
        <v>43914</v>
      </c>
      <c r="B741" s="77">
        <v>0.72680555555555559</v>
      </c>
      <c r="C741" s="78">
        <v>82</v>
      </c>
      <c r="D741" s="79">
        <v>56.84</v>
      </c>
      <c r="E741" s="80">
        <v>4660.88</v>
      </c>
      <c r="F741" s="78" t="s">
        <v>24</v>
      </c>
    </row>
    <row r="742" spans="1:6">
      <c r="A742" s="44">
        <v>43914</v>
      </c>
      <c r="B742" s="77">
        <v>0.72680555555555559</v>
      </c>
      <c r="C742" s="78">
        <v>125</v>
      </c>
      <c r="D742" s="79">
        <v>56.84</v>
      </c>
      <c r="E742" s="80">
        <v>7105</v>
      </c>
      <c r="F742" s="78" t="s">
        <v>24</v>
      </c>
    </row>
    <row r="743" spans="1:6">
      <c r="A743" s="44">
        <v>43914</v>
      </c>
      <c r="B743" s="77">
        <v>0.72680555555555559</v>
      </c>
      <c r="C743" s="78">
        <v>125</v>
      </c>
      <c r="D743" s="79">
        <v>56.82</v>
      </c>
      <c r="E743" s="80">
        <v>7102.5</v>
      </c>
      <c r="F743" s="78" t="s">
        <v>24</v>
      </c>
    </row>
    <row r="744" spans="1:6">
      <c r="A744" s="44">
        <v>43914</v>
      </c>
      <c r="B744" s="77">
        <v>0.72694444444444439</v>
      </c>
      <c r="C744" s="78">
        <v>321</v>
      </c>
      <c r="D744" s="79">
        <v>56.92</v>
      </c>
      <c r="E744" s="80">
        <v>18271.32</v>
      </c>
      <c r="F744" s="78" t="s">
        <v>24</v>
      </c>
    </row>
    <row r="745" spans="1:6">
      <c r="A745" s="44">
        <v>43914</v>
      </c>
      <c r="B745" s="77">
        <v>0.72694444444444439</v>
      </c>
      <c r="C745" s="78">
        <v>170</v>
      </c>
      <c r="D745" s="79">
        <v>56.92</v>
      </c>
      <c r="E745" s="80">
        <v>9676.4</v>
      </c>
      <c r="F745" s="78" t="s">
        <v>24</v>
      </c>
    </row>
    <row r="746" spans="1:6">
      <c r="A746" s="44">
        <v>43914</v>
      </c>
      <c r="B746" s="77">
        <v>0.72700231481481481</v>
      </c>
      <c r="C746" s="78">
        <v>9</v>
      </c>
      <c r="D746" s="79">
        <v>56.98</v>
      </c>
      <c r="E746" s="80">
        <v>512.81999999999994</v>
      </c>
      <c r="F746" s="78" t="s">
        <v>24</v>
      </c>
    </row>
    <row r="747" spans="1:6">
      <c r="A747" s="44">
        <v>43914</v>
      </c>
      <c r="B747" s="77">
        <v>0.72718749999999999</v>
      </c>
      <c r="C747" s="78">
        <v>81</v>
      </c>
      <c r="D747" s="79">
        <v>56.96</v>
      </c>
      <c r="E747" s="80">
        <v>4613.76</v>
      </c>
      <c r="F747" s="78" t="s">
        <v>24</v>
      </c>
    </row>
    <row r="748" spans="1:6">
      <c r="A748" s="44">
        <v>43914</v>
      </c>
      <c r="B748" s="77">
        <v>0.72718749999999999</v>
      </c>
      <c r="C748" s="78">
        <v>110</v>
      </c>
      <c r="D748" s="79">
        <v>56.96</v>
      </c>
      <c r="E748" s="80">
        <v>6265.6</v>
      </c>
      <c r="F748" s="78" t="s">
        <v>24</v>
      </c>
    </row>
    <row r="749" spans="1:6">
      <c r="A749" s="44">
        <v>43914</v>
      </c>
      <c r="B749" s="77">
        <v>0.72718749999999999</v>
      </c>
      <c r="C749" s="78">
        <v>64</v>
      </c>
      <c r="D749" s="79">
        <v>56.96</v>
      </c>
      <c r="E749" s="80">
        <v>3645.44</v>
      </c>
      <c r="F749" s="78" t="s">
        <v>24</v>
      </c>
    </row>
    <row r="750" spans="1:6">
      <c r="A750" s="44">
        <v>43914</v>
      </c>
      <c r="B750" s="77">
        <v>0.72718749999999999</v>
      </c>
      <c r="C750" s="78">
        <v>125</v>
      </c>
      <c r="D750" s="79">
        <v>56.96</v>
      </c>
      <c r="E750" s="80">
        <v>7120</v>
      </c>
      <c r="F750" s="78" t="s">
        <v>24</v>
      </c>
    </row>
    <row r="751" spans="1:6">
      <c r="A751" s="44">
        <v>43914</v>
      </c>
      <c r="B751" s="77">
        <v>0.72718749999999999</v>
      </c>
      <c r="C751" s="78">
        <v>120</v>
      </c>
      <c r="D751" s="79">
        <v>56.96</v>
      </c>
      <c r="E751" s="80">
        <v>6835.2</v>
      </c>
      <c r="F751" s="78" t="s">
        <v>24</v>
      </c>
    </row>
    <row r="752" spans="1:6">
      <c r="A752" s="44">
        <v>43914</v>
      </c>
      <c r="B752" s="77">
        <v>0.72723379629629636</v>
      </c>
      <c r="C752" s="78">
        <v>146</v>
      </c>
      <c r="D752" s="79">
        <v>57</v>
      </c>
      <c r="E752" s="80">
        <v>8322</v>
      </c>
      <c r="F752" s="78" t="s">
        <v>24</v>
      </c>
    </row>
    <row r="753" spans="1:6">
      <c r="A753" s="44">
        <v>43914</v>
      </c>
      <c r="B753" s="77">
        <v>0.72723379629629636</v>
      </c>
      <c r="C753" s="78">
        <v>109</v>
      </c>
      <c r="D753" s="79">
        <v>57</v>
      </c>
      <c r="E753" s="80">
        <v>6213</v>
      </c>
      <c r="F753" s="78" t="s">
        <v>24</v>
      </c>
    </row>
    <row r="754" spans="1:6">
      <c r="A754" s="44">
        <v>43914</v>
      </c>
      <c r="B754" s="77">
        <v>0.72723379629629636</v>
      </c>
      <c r="C754" s="78">
        <v>46</v>
      </c>
      <c r="D754" s="79">
        <v>57</v>
      </c>
      <c r="E754" s="80">
        <v>2622</v>
      </c>
      <c r="F754" s="78" t="s">
        <v>24</v>
      </c>
    </row>
    <row r="755" spans="1:6">
      <c r="A755" s="44">
        <v>43914</v>
      </c>
      <c r="B755" s="77">
        <v>0.72723379629629636</v>
      </c>
      <c r="C755" s="78">
        <v>199</v>
      </c>
      <c r="D755" s="79">
        <v>57</v>
      </c>
      <c r="E755" s="80">
        <v>11343</v>
      </c>
      <c r="F755" s="78" t="s">
        <v>24</v>
      </c>
    </row>
    <row r="756" spans="1:6">
      <c r="A756" s="44">
        <v>43914</v>
      </c>
      <c r="B756" s="77">
        <v>0.72822916666666659</v>
      </c>
      <c r="C756" s="78">
        <v>100</v>
      </c>
      <c r="D756" s="79">
        <v>56.94</v>
      </c>
      <c r="E756" s="80">
        <v>5694</v>
      </c>
      <c r="F756" s="78" t="s">
        <v>24</v>
      </c>
    </row>
    <row r="757" spans="1:6">
      <c r="A757" s="44">
        <v>43914</v>
      </c>
      <c r="B757" s="77">
        <v>0.72831018518518509</v>
      </c>
      <c r="C757" s="78">
        <v>60</v>
      </c>
      <c r="D757" s="79">
        <v>56.94</v>
      </c>
      <c r="E757" s="80">
        <v>3416.3999999999996</v>
      </c>
      <c r="F757" s="78" t="s">
        <v>24</v>
      </c>
    </row>
    <row r="758" spans="1:6">
      <c r="A758" s="44">
        <v>43914</v>
      </c>
      <c r="B758" s="77">
        <v>0.72831018518518509</v>
      </c>
      <c r="C758" s="78">
        <v>40</v>
      </c>
      <c r="D758" s="79">
        <v>56.94</v>
      </c>
      <c r="E758" s="80">
        <v>2277.6</v>
      </c>
      <c r="F758" s="78" t="s">
        <v>24</v>
      </c>
    </row>
    <row r="759" spans="1:6">
      <c r="A759" s="44">
        <v>43915</v>
      </c>
      <c r="B759" s="77">
        <v>0.51187499999999997</v>
      </c>
      <c r="C759" s="78">
        <v>125</v>
      </c>
      <c r="D759" s="79">
        <v>56.42</v>
      </c>
      <c r="E759" s="80">
        <v>7052.5</v>
      </c>
      <c r="F759" s="78" t="s">
        <v>24</v>
      </c>
    </row>
    <row r="760" spans="1:6">
      <c r="A760" s="44">
        <v>43915</v>
      </c>
      <c r="B760" s="77">
        <v>0.51187499999999997</v>
      </c>
      <c r="C760" s="78">
        <v>67</v>
      </c>
      <c r="D760" s="79">
        <v>56.44</v>
      </c>
      <c r="E760" s="80">
        <v>3781.48</v>
      </c>
      <c r="F760" s="78" t="s">
        <v>24</v>
      </c>
    </row>
    <row r="761" spans="1:6">
      <c r="A761" s="44">
        <v>43915</v>
      </c>
      <c r="B761" s="77">
        <v>0.51187499999999997</v>
      </c>
      <c r="C761" s="78">
        <v>112</v>
      </c>
      <c r="D761" s="79">
        <v>56.44</v>
      </c>
      <c r="E761" s="80">
        <v>6321.28</v>
      </c>
      <c r="F761" s="78" t="s">
        <v>24</v>
      </c>
    </row>
    <row r="762" spans="1:6">
      <c r="A762" s="44">
        <v>43915</v>
      </c>
      <c r="B762" s="77">
        <v>0.51187499999999997</v>
      </c>
      <c r="C762" s="78">
        <v>184</v>
      </c>
      <c r="D762" s="79">
        <v>56.44</v>
      </c>
      <c r="E762" s="80">
        <v>10384.959999999999</v>
      </c>
      <c r="F762" s="78" t="s">
        <v>24</v>
      </c>
    </row>
    <row r="763" spans="1:6">
      <c r="A763" s="44">
        <v>43915</v>
      </c>
      <c r="B763" s="77">
        <v>0.51187499999999997</v>
      </c>
      <c r="C763" s="78">
        <v>119</v>
      </c>
      <c r="D763" s="79">
        <v>56.44</v>
      </c>
      <c r="E763" s="80">
        <v>6716.36</v>
      </c>
      <c r="F763" s="78" t="s">
        <v>24</v>
      </c>
    </row>
    <row r="764" spans="1:6">
      <c r="A764" s="44">
        <v>43915</v>
      </c>
      <c r="B764" s="77">
        <v>0.51187499999999997</v>
      </c>
      <c r="C764" s="78">
        <v>87</v>
      </c>
      <c r="D764" s="79">
        <v>56.44</v>
      </c>
      <c r="E764" s="80">
        <v>4910.28</v>
      </c>
      <c r="F764" s="78" t="s">
        <v>24</v>
      </c>
    </row>
    <row r="765" spans="1:6">
      <c r="A765" s="44">
        <v>43915</v>
      </c>
      <c r="B765" s="77">
        <v>0.51187499999999997</v>
      </c>
      <c r="C765" s="78">
        <v>18</v>
      </c>
      <c r="D765" s="79">
        <v>56.44</v>
      </c>
      <c r="E765" s="80">
        <v>1015.92</v>
      </c>
      <c r="F765" s="78" t="s">
        <v>24</v>
      </c>
    </row>
    <row r="766" spans="1:6">
      <c r="A766" s="44">
        <v>43915</v>
      </c>
      <c r="B766" s="77">
        <v>0.51187499999999997</v>
      </c>
      <c r="C766" s="78">
        <v>100</v>
      </c>
      <c r="D766" s="79">
        <v>56.46</v>
      </c>
      <c r="E766" s="80">
        <v>5646</v>
      </c>
      <c r="F766" s="78" t="s">
        <v>24</v>
      </c>
    </row>
    <row r="767" spans="1:6">
      <c r="A767" s="44">
        <v>43915</v>
      </c>
      <c r="B767" s="77">
        <v>0.51187499999999997</v>
      </c>
      <c r="C767" s="78">
        <v>67</v>
      </c>
      <c r="D767" s="79">
        <v>56.46</v>
      </c>
      <c r="E767" s="80">
        <v>3782.82</v>
      </c>
      <c r="F767" s="78" t="s">
        <v>24</v>
      </c>
    </row>
    <row r="768" spans="1:6">
      <c r="A768" s="44">
        <v>43915</v>
      </c>
      <c r="B768" s="77">
        <v>0.51187499999999997</v>
      </c>
      <c r="C768" s="78">
        <v>123</v>
      </c>
      <c r="D768" s="79">
        <v>56.46</v>
      </c>
      <c r="E768" s="80">
        <v>6944.58</v>
      </c>
      <c r="F768" s="78" t="s">
        <v>24</v>
      </c>
    </row>
    <row r="769" spans="1:6">
      <c r="A769" s="44">
        <v>43915</v>
      </c>
      <c r="B769" s="77">
        <v>0.51187499999999997</v>
      </c>
      <c r="C769" s="78">
        <v>182</v>
      </c>
      <c r="D769" s="79">
        <v>56.46</v>
      </c>
      <c r="E769" s="80">
        <v>10275.719999999999</v>
      </c>
      <c r="F769" s="78" t="s">
        <v>24</v>
      </c>
    </row>
    <row r="770" spans="1:6">
      <c r="A770" s="44">
        <v>43915</v>
      </c>
      <c r="B770" s="77">
        <v>0.51187499999999997</v>
      </c>
      <c r="C770" s="78">
        <v>105</v>
      </c>
      <c r="D770" s="79">
        <v>56.46</v>
      </c>
      <c r="E770" s="80">
        <v>5928.3</v>
      </c>
      <c r="F770" s="78" t="s">
        <v>24</v>
      </c>
    </row>
    <row r="771" spans="1:6">
      <c r="A771" s="44">
        <v>43915</v>
      </c>
      <c r="B771" s="77">
        <v>0.51187499999999997</v>
      </c>
      <c r="C771" s="78">
        <v>125</v>
      </c>
      <c r="D771" s="79">
        <v>56.48</v>
      </c>
      <c r="E771" s="80">
        <v>7060</v>
      </c>
      <c r="F771" s="78" t="s">
        <v>24</v>
      </c>
    </row>
    <row r="772" spans="1:6">
      <c r="A772" s="44">
        <v>43915</v>
      </c>
      <c r="B772" s="77">
        <v>0.51187499999999997</v>
      </c>
      <c r="C772" s="78">
        <v>67</v>
      </c>
      <c r="D772" s="79">
        <v>56.48</v>
      </c>
      <c r="E772" s="80">
        <v>3784.16</v>
      </c>
      <c r="F772" s="78" t="s">
        <v>24</v>
      </c>
    </row>
    <row r="773" spans="1:6">
      <c r="A773" s="44">
        <v>43915</v>
      </c>
      <c r="B773" s="77">
        <v>0.51187499999999997</v>
      </c>
      <c r="C773" s="78">
        <v>117</v>
      </c>
      <c r="D773" s="79">
        <v>56.48</v>
      </c>
      <c r="E773" s="80">
        <v>6608.16</v>
      </c>
      <c r="F773" s="78" t="s">
        <v>24</v>
      </c>
    </row>
    <row r="774" spans="1:6">
      <c r="A774" s="44">
        <v>43915</v>
      </c>
      <c r="B774" s="77">
        <v>0.51187499999999997</v>
      </c>
      <c r="C774" s="78">
        <v>105</v>
      </c>
      <c r="D774" s="79">
        <v>56.48</v>
      </c>
      <c r="E774" s="80">
        <v>5930.4</v>
      </c>
      <c r="F774" s="78" t="s">
        <v>24</v>
      </c>
    </row>
    <row r="775" spans="1:6">
      <c r="A775" s="44">
        <v>43915</v>
      </c>
      <c r="B775" s="77">
        <v>0.51187499999999997</v>
      </c>
      <c r="C775" s="78">
        <v>125</v>
      </c>
      <c r="D775" s="79">
        <v>56.48</v>
      </c>
      <c r="E775" s="80">
        <v>7060</v>
      </c>
      <c r="F775" s="78" t="s">
        <v>24</v>
      </c>
    </row>
    <row r="776" spans="1:6">
      <c r="A776" s="44">
        <v>43915</v>
      </c>
      <c r="B776" s="77">
        <v>0.51187499999999997</v>
      </c>
      <c r="C776" s="78">
        <v>47</v>
      </c>
      <c r="D776" s="79">
        <v>56.48</v>
      </c>
      <c r="E776" s="80">
        <v>2654.56</v>
      </c>
      <c r="F776" s="78" t="s">
        <v>24</v>
      </c>
    </row>
    <row r="777" spans="1:6">
      <c r="A777" s="44">
        <v>43915</v>
      </c>
      <c r="B777" s="77">
        <v>0.51187499999999997</v>
      </c>
      <c r="C777" s="78">
        <v>125</v>
      </c>
      <c r="D777" s="79">
        <v>56.48</v>
      </c>
      <c r="E777" s="80">
        <v>7060</v>
      </c>
      <c r="F777" s="78" t="s">
        <v>24</v>
      </c>
    </row>
    <row r="778" spans="1:6">
      <c r="A778" s="44">
        <v>43915</v>
      </c>
      <c r="B778" s="77">
        <v>0.52718750000000003</v>
      </c>
      <c r="C778" s="78">
        <v>800</v>
      </c>
      <c r="D778" s="79">
        <v>56.34</v>
      </c>
      <c r="E778" s="80">
        <v>45072</v>
      </c>
      <c r="F778" s="78" t="s">
        <v>24</v>
      </c>
    </row>
    <row r="779" spans="1:6">
      <c r="A779" s="44">
        <v>43915</v>
      </c>
      <c r="B779" s="77">
        <v>0.52718750000000003</v>
      </c>
      <c r="C779" s="78">
        <v>200</v>
      </c>
      <c r="D779" s="79">
        <v>56.34</v>
      </c>
      <c r="E779" s="80">
        <v>11268</v>
      </c>
      <c r="F779" s="78" t="s">
        <v>24</v>
      </c>
    </row>
    <row r="780" spans="1:6">
      <c r="A780" s="44">
        <v>43915</v>
      </c>
      <c r="B780" s="77">
        <v>0.52718750000000003</v>
      </c>
      <c r="C780" s="78">
        <v>300</v>
      </c>
      <c r="D780" s="79">
        <v>56.34</v>
      </c>
      <c r="E780" s="80">
        <v>16902</v>
      </c>
      <c r="F780" s="78" t="s">
        <v>24</v>
      </c>
    </row>
    <row r="781" spans="1:6">
      <c r="A781" s="44">
        <v>43915</v>
      </c>
      <c r="B781" s="77">
        <v>0.52718750000000003</v>
      </c>
      <c r="C781" s="78">
        <v>200</v>
      </c>
      <c r="D781" s="79">
        <v>56.34</v>
      </c>
      <c r="E781" s="80">
        <v>11268</v>
      </c>
      <c r="F781" s="78" t="s">
        <v>24</v>
      </c>
    </row>
    <row r="782" spans="1:6">
      <c r="A782" s="44">
        <v>43915</v>
      </c>
      <c r="B782" s="77">
        <v>0.72439814814814818</v>
      </c>
      <c r="C782" s="78">
        <v>249</v>
      </c>
      <c r="D782" s="79">
        <v>58.3</v>
      </c>
      <c r="E782" s="80">
        <v>14516.699999999999</v>
      </c>
      <c r="F782" s="78" t="s">
        <v>24</v>
      </c>
    </row>
    <row r="783" spans="1:6">
      <c r="A783" s="44">
        <v>43915</v>
      </c>
      <c r="B783" s="77">
        <v>0.72439814814814818</v>
      </c>
      <c r="C783" s="78">
        <v>33</v>
      </c>
      <c r="D783" s="79">
        <v>58.3</v>
      </c>
      <c r="E783" s="80">
        <v>1923.8999999999999</v>
      </c>
      <c r="F783" s="78" t="s">
        <v>24</v>
      </c>
    </row>
    <row r="784" spans="1:6">
      <c r="A784" s="44">
        <v>43915</v>
      </c>
      <c r="B784" s="77">
        <v>0.72438657407407403</v>
      </c>
      <c r="C784" s="78">
        <v>61</v>
      </c>
      <c r="D784" s="79">
        <v>58.3</v>
      </c>
      <c r="E784" s="80">
        <v>3556.2999999999997</v>
      </c>
      <c r="F784" s="78" t="s">
        <v>24</v>
      </c>
    </row>
    <row r="785" spans="1:6">
      <c r="A785" s="44">
        <v>43915</v>
      </c>
      <c r="B785" s="77">
        <v>0.72438657407407403</v>
      </c>
      <c r="C785" s="78">
        <v>156</v>
      </c>
      <c r="D785" s="79">
        <v>58.3</v>
      </c>
      <c r="E785" s="80">
        <v>9094.7999999999993</v>
      </c>
      <c r="F785" s="78" t="s">
        <v>24</v>
      </c>
    </row>
    <row r="786" spans="1:6">
      <c r="A786" s="44">
        <v>43915</v>
      </c>
      <c r="B786" s="77">
        <v>0.72438657407407403</v>
      </c>
      <c r="C786" s="78">
        <v>125</v>
      </c>
      <c r="D786" s="79">
        <v>58.3</v>
      </c>
      <c r="E786" s="80">
        <v>7287.5</v>
      </c>
      <c r="F786" s="78" t="s">
        <v>24</v>
      </c>
    </row>
    <row r="787" spans="1:6">
      <c r="A787" s="44">
        <v>43915</v>
      </c>
      <c r="B787" s="77">
        <v>0.72438657407407403</v>
      </c>
      <c r="C787" s="78">
        <v>122</v>
      </c>
      <c r="D787" s="79">
        <v>58.3</v>
      </c>
      <c r="E787" s="80">
        <v>7112.5999999999995</v>
      </c>
      <c r="F787" s="78" t="s">
        <v>24</v>
      </c>
    </row>
    <row r="788" spans="1:6">
      <c r="A788" s="44">
        <v>43915</v>
      </c>
      <c r="B788" s="77">
        <v>0.72438657407407403</v>
      </c>
      <c r="C788" s="78">
        <v>125</v>
      </c>
      <c r="D788" s="79">
        <v>58.3</v>
      </c>
      <c r="E788" s="80">
        <v>7287.5</v>
      </c>
      <c r="F788" s="78" t="s">
        <v>24</v>
      </c>
    </row>
    <row r="789" spans="1:6">
      <c r="A789" s="44">
        <v>43915</v>
      </c>
      <c r="B789" s="77">
        <v>0.72438657407407403</v>
      </c>
      <c r="C789" s="78">
        <v>1</v>
      </c>
      <c r="D789" s="79">
        <v>58.3</v>
      </c>
      <c r="E789" s="80">
        <v>58.3</v>
      </c>
      <c r="F789" s="78" t="s">
        <v>24</v>
      </c>
    </row>
    <row r="790" spans="1:6">
      <c r="A790" s="44">
        <v>43915</v>
      </c>
      <c r="B790" s="77">
        <v>0.72438657407407403</v>
      </c>
      <c r="C790" s="78">
        <v>3</v>
      </c>
      <c r="D790" s="79">
        <v>58.3</v>
      </c>
      <c r="E790" s="80">
        <v>174.89999999999998</v>
      </c>
      <c r="F790" s="78" t="s">
        <v>24</v>
      </c>
    </row>
    <row r="791" spans="1:6">
      <c r="A791" s="44">
        <v>43915</v>
      </c>
      <c r="B791" s="77">
        <v>0.72438657407407403</v>
      </c>
      <c r="C791" s="78">
        <v>125</v>
      </c>
      <c r="D791" s="79">
        <v>58.3</v>
      </c>
      <c r="E791" s="80">
        <v>7287.5</v>
      </c>
      <c r="F791" s="78" t="s">
        <v>24</v>
      </c>
    </row>
    <row r="792" spans="1:6">
      <c r="A792" s="44">
        <v>43915</v>
      </c>
      <c r="B792" s="77">
        <v>0.7241319444444444</v>
      </c>
      <c r="C792" s="78">
        <v>125</v>
      </c>
      <c r="D792" s="79">
        <v>58.34</v>
      </c>
      <c r="E792" s="80">
        <v>7292.5</v>
      </c>
      <c r="F792" s="78" t="s">
        <v>24</v>
      </c>
    </row>
    <row r="793" spans="1:6">
      <c r="A793" s="44">
        <v>43915</v>
      </c>
      <c r="B793" s="77">
        <v>0.7241319444444444</v>
      </c>
      <c r="C793" s="78">
        <v>334</v>
      </c>
      <c r="D793" s="79">
        <v>58.34</v>
      </c>
      <c r="E793" s="80">
        <v>19485.560000000001</v>
      </c>
      <c r="F793" s="78" t="s">
        <v>24</v>
      </c>
    </row>
    <row r="794" spans="1:6">
      <c r="A794" s="44">
        <v>43915</v>
      </c>
      <c r="B794" s="77">
        <v>0.7241319444444444</v>
      </c>
      <c r="C794" s="78">
        <v>41</v>
      </c>
      <c r="D794" s="79">
        <v>58.34</v>
      </c>
      <c r="E794" s="80">
        <v>2391.94</v>
      </c>
      <c r="F794" s="78" t="s">
        <v>24</v>
      </c>
    </row>
    <row r="795" spans="1:6">
      <c r="A795" s="44">
        <v>43915</v>
      </c>
      <c r="B795" s="77">
        <v>0.72410879629629632</v>
      </c>
      <c r="C795" s="78">
        <v>125</v>
      </c>
      <c r="D795" s="79">
        <v>58.36</v>
      </c>
      <c r="E795" s="80">
        <v>7295</v>
      </c>
      <c r="F795" s="78" t="s">
        <v>24</v>
      </c>
    </row>
    <row r="796" spans="1:6">
      <c r="A796" s="44">
        <v>43915</v>
      </c>
      <c r="B796" s="77">
        <v>0.72410879629629632</v>
      </c>
      <c r="C796" s="78">
        <v>521</v>
      </c>
      <c r="D796" s="79">
        <v>58.36</v>
      </c>
      <c r="E796" s="80">
        <v>30405.56</v>
      </c>
      <c r="F796" s="78" t="s">
        <v>24</v>
      </c>
    </row>
    <row r="797" spans="1:6">
      <c r="A797" s="44">
        <v>43915</v>
      </c>
      <c r="B797" s="77">
        <v>0.72410879629629632</v>
      </c>
      <c r="C797" s="78">
        <v>79</v>
      </c>
      <c r="D797" s="79">
        <v>58.36</v>
      </c>
      <c r="E797" s="80">
        <v>4610.4399999999996</v>
      </c>
      <c r="F797" s="78" t="s">
        <v>24</v>
      </c>
    </row>
    <row r="798" spans="1:6">
      <c r="A798" s="44">
        <v>43915</v>
      </c>
      <c r="B798" s="77">
        <v>0.72410879629629632</v>
      </c>
      <c r="C798" s="78">
        <v>100</v>
      </c>
      <c r="D798" s="79">
        <v>58.36</v>
      </c>
      <c r="E798" s="80">
        <v>5836</v>
      </c>
      <c r="F798" s="78" t="s">
        <v>24</v>
      </c>
    </row>
    <row r="799" spans="1:6">
      <c r="A799" s="44">
        <v>43915</v>
      </c>
      <c r="B799" s="77">
        <v>0.72410879629629632</v>
      </c>
      <c r="C799" s="78">
        <v>28</v>
      </c>
      <c r="D799" s="79">
        <v>58.36</v>
      </c>
      <c r="E799" s="80">
        <v>1634.08</v>
      </c>
      <c r="F799" s="78" t="s">
        <v>24</v>
      </c>
    </row>
    <row r="800" spans="1:6">
      <c r="A800" s="44">
        <v>43915</v>
      </c>
      <c r="B800" s="77">
        <v>0.72410879629629632</v>
      </c>
      <c r="C800" s="78">
        <v>75</v>
      </c>
      <c r="D800" s="79">
        <v>58.36</v>
      </c>
      <c r="E800" s="80">
        <v>4377</v>
      </c>
      <c r="F800" s="78" t="s">
        <v>24</v>
      </c>
    </row>
    <row r="801" spans="1:6">
      <c r="A801" s="44">
        <v>43915</v>
      </c>
      <c r="B801" s="77">
        <v>0.72406250000000005</v>
      </c>
      <c r="C801" s="78">
        <v>72</v>
      </c>
      <c r="D801" s="79">
        <v>58.32</v>
      </c>
      <c r="E801" s="80">
        <v>4199.04</v>
      </c>
      <c r="F801" s="78" t="s">
        <v>24</v>
      </c>
    </row>
    <row r="802" spans="1:6">
      <c r="A802" s="44">
        <v>43915</v>
      </c>
      <c r="B802" s="77">
        <v>0.71607638888888892</v>
      </c>
      <c r="C802" s="78">
        <v>212</v>
      </c>
      <c r="D802" s="79">
        <v>57.84</v>
      </c>
      <c r="E802" s="80">
        <v>12262.08</v>
      </c>
      <c r="F802" s="78" t="s">
        <v>24</v>
      </c>
    </row>
    <row r="803" spans="1:6">
      <c r="A803" s="44">
        <v>43915</v>
      </c>
      <c r="B803" s="77">
        <v>0.71607638888888892</v>
      </c>
      <c r="C803" s="78">
        <v>163</v>
      </c>
      <c r="D803" s="79">
        <v>57.84</v>
      </c>
      <c r="E803" s="80">
        <v>9427.92</v>
      </c>
      <c r="F803" s="78" t="s">
        <v>24</v>
      </c>
    </row>
    <row r="804" spans="1:6">
      <c r="A804" s="44">
        <v>43915</v>
      </c>
      <c r="B804" s="77">
        <v>0.71607638888888892</v>
      </c>
      <c r="C804" s="78">
        <v>125</v>
      </c>
      <c r="D804" s="79">
        <v>57.84</v>
      </c>
      <c r="E804" s="80">
        <v>7230</v>
      </c>
      <c r="F804" s="78" t="s">
        <v>24</v>
      </c>
    </row>
    <row r="805" spans="1:6">
      <c r="A805" s="44">
        <v>43915</v>
      </c>
      <c r="B805" s="77">
        <v>0.71452546296296304</v>
      </c>
      <c r="C805" s="78">
        <v>175</v>
      </c>
      <c r="D805" s="79">
        <v>57.86</v>
      </c>
      <c r="E805" s="80">
        <v>10125.5</v>
      </c>
      <c r="F805" s="78" t="s">
        <v>24</v>
      </c>
    </row>
    <row r="806" spans="1:6">
      <c r="A806" s="44">
        <v>43915</v>
      </c>
      <c r="B806" s="77">
        <v>0.71452546296296304</v>
      </c>
      <c r="C806" s="78">
        <v>300</v>
      </c>
      <c r="D806" s="79">
        <v>57.86</v>
      </c>
      <c r="E806" s="80">
        <v>17358</v>
      </c>
      <c r="F806" s="78" t="s">
        <v>24</v>
      </c>
    </row>
    <row r="807" spans="1:6">
      <c r="A807" s="44">
        <v>43915</v>
      </c>
      <c r="B807" s="77">
        <v>0.71450231481481474</v>
      </c>
      <c r="C807" s="78">
        <v>131</v>
      </c>
      <c r="D807" s="79">
        <v>57.86</v>
      </c>
      <c r="E807" s="80">
        <v>7579.66</v>
      </c>
      <c r="F807" s="78" t="s">
        <v>24</v>
      </c>
    </row>
    <row r="808" spans="1:6">
      <c r="A808" s="44">
        <v>43915</v>
      </c>
      <c r="B808" s="77">
        <v>0.71450231481481474</v>
      </c>
      <c r="C808" s="78">
        <v>54</v>
      </c>
      <c r="D808" s="79">
        <v>57.86</v>
      </c>
      <c r="E808" s="80">
        <v>3124.44</v>
      </c>
      <c r="F808" s="78" t="s">
        <v>24</v>
      </c>
    </row>
    <row r="809" spans="1:6">
      <c r="A809" s="44">
        <v>43915</v>
      </c>
      <c r="B809" s="77">
        <v>0.71401620370370367</v>
      </c>
      <c r="C809" s="78">
        <v>207</v>
      </c>
      <c r="D809" s="79">
        <v>57.8</v>
      </c>
      <c r="E809" s="80">
        <v>11964.599999999999</v>
      </c>
      <c r="F809" s="78" t="s">
        <v>24</v>
      </c>
    </row>
    <row r="810" spans="1:6">
      <c r="A810" s="44">
        <v>43915</v>
      </c>
      <c r="B810" s="77">
        <v>0.71398148148148144</v>
      </c>
      <c r="C810" s="78">
        <v>133</v>
      </c>
      <c r="D810" s="79">
        <v>57.8</v>
      </c>
      <c r="E810" s="80">
        <v>7687.4</v>
      </c>
      <c r="F810" s="78" t="s">
        <v>24</v>
      </c>
    </row>
    <row r="811" spans="1:6">
      <c r="A811" s="44">
        <v>43915</v>
      </c>
      <c r="B811" s="77">
        <v>0.71018518518518514</v>
      </c>
      <c r="C811" s="78">
        <v>100</v>
      </c>
      <c r="D811" s="79">
        <v>57.84</v>
      </c>
      <c r="E811" s="80">
        <v>5784</v>
      </c>
      <c r="F811" s="78" t="s">
        <v>24</v>
      </c>
    </row>
    <row r="812" spans="1:6">
      <c r="A812" s="44">
        <v>43915</v>
      </c>
      <c r="B812" s="77">
        <v>0.71018518518518514</v>
      </c>
      <c r="C812" s="78">
        <v>400</v>
      </c>
      <c r="D812" s="79">
        <v>57.84</v>
      </c>
      <c r="E812" s="80">
        <v>23136</v>
      </c>
      <c r="F812" s="78" t="s">
        <v>24</v>
      </c>
    </row>
    <row r="813" spans="1:6">
      <c r="A813" s="44">
        <v>43915</v>
      </c>
      <c r="B813" s="77">
        <v>0.70196759259259256</v>
      </c>
      <c r="C813" s="78">
        <v>78</v>
      </c>
      <c r="D813" s="79">
        <v>57.8</v>
      </c>
      <c r="E813" s="80">
        <v>4508.3999999999996</v>
      </c>
      <c r="F813" s="78" t="s">
        <v>24</v>
      </c>
    </row>
    <row r="814" spans="1:6">
      <c r="A814" s="44">
        <v>43915</v>
      </c>
      <c r="B814" s="77">
        <v>0.70196759259259256</v>
      </c>
      <c r="C814" s="78">
        <v>88</v>
      </c>
      <c r="D814" s="79">
        <v>57.8</v>
      </c>
      <c r="E814" s="80">
        <v>5086.3999999999996</v>
      </c>
      <c r="F814" s="78" t="s">
        <v>24</v>
      </c>
    </row>
    <row r="815" spans="1:6">
      <c r="A815" s="44">
        <v>43915</v>
      </c>
      <c r="B815" s="77">
        <v>0.70196759259259256</v>
      </c>
      <c r="C815" s="78">
        <v>48</v>
      </c>
      <c r="D815" s="79">
        <v>57.8</v>
      </c>
      <c r="E815" s="80">
        <v>2774.3999999999996</v>
      </c>
      <c r="F815" s="78" t="s">
        <v>24</v>
      </c>
    </row>
    <row r="816" spans="1:6">
      <c r="A816" s="44">
        <v>43915</v>
      </c>
      <c r="B816" s="77">
        <v>0.70196759259259256</v>
      </c>
      <c r="C816" s="78">
        <v>70</v>
      </c>
      <c r="D816" s="79">
        <v>57.8</v>
      </c>
      <c r="E816" s="80">
        <v>4046</v>
      </c>
      <c r="F816" s="78" t="s">
        <v>24</v>
      </c>
    </row>
    <row r="817" spans="1:6">
      <c r="A817" s="44">
        <v>43915</v>
      </c>
      <c r="B817" s="77">
        <v>0.70196759259259256</v>
      </c>
      <c r="C817" s="78">
        <v>125</v>
      </c>
      <c r="D817" s="79">
        <v>57.78</v>
      </c>
      <c r="E817" s="80">
        <v>7222.5</v>
      </c>
      <c r="F817" s="78" t="s">
        <v>24</v>
      </c>
    </row>
    <row r="818" spans="1:6">
      <c r="A818" s="44">
        <v>43915</v>
      </c>
      <c r="B818" s="77">
        <v>0.70196759259259256</v>
      </c>
      <c r="C818" s="78">
        <v>91</v>
      </c>
      <c r="D818" s="79">
        <v>57.78</v>
      </c>
      <c r="E818" s="80">
        <v>5257.9800000000005</v>
      </c>
      <c r="F818" s="78" t="s">
        <v>24</v>
      </c>
    </row>
    <row r="819" spans="1:6">
      <c r="A819" s="44">
        <v>43915</v>
      </c>
      <c r="B819" s="77">
        <v>0.70057870370370379</v>
      </c>
      <c r="C819" s="78">
        <v>153</v>
      </c>
      <c r="D819" s="79">
        <v>57.76</v>
      </c>
      <c r="E819" s="80">
        <v>8837.2799999999988</v>
      </c>
      <c r="F819" s="78" t="s">
        <v>24</v>
      </c>
    </row>
    <row r="820" spans="1:6">
      <c r="A820" s="44">
        <v>43915</v>
      </c>
      <c r="B820" s="77">
        <v>0.70057870370370379</v>
      </c>
      <c r="C820" s="78">
        <v>86</v>
      </c>
      <c r="D820" s="79">
        <v>57.76</v>
      </c>
      <c r="E820" s="80">
        <v>4967.3599999999997</v>
      </c>
      <c r="F820" s="78" t="s">
        <v>24</v>
      </c>
    </row>
    <row r="821" spans="1:6">
      <c r="A821" s="44">
        <v>43915</v>
      </c>
      <c r="B821" s="77">
        <v>0.70057870370370379</v>
      </c>
      <c r="C821" s="78">
        <v>54</v>
      </c>
      <c r="D821" s="79">
        <v>57.76</v>
      </c>
      <c r="E821" s="80">
        <v>3119.04</v>
      </c>
      <c r="F821" s="78" t="s">
        <v>24</v>
      </c>
    </row>
    <row r="822" spans="1:6">
      <c r="A822" s="44">
        <v>43915</v>
      </c>
      <c r="B822" s="77">
        <v>0.70057870370370379</v>
      </c>
      <c r="C822" s="78">
        <v>125</v>
      </c>
      <c r="D822" s="79">
        <v>57.76</v>
      </c>
      <c r="E822" s="80">
        <v>7220</v>
      </c>
      <c r="F822" s="78" t="s">
        <v>24</v>
      </c>
    </row>
    <row r="823" spans="1:6">
      <c r="A823" s="44">
        <v>43915</v>
      </c>
      <c r="B823" s="77">
        <v>0.70057870370370379</v>
      </c>
      <c r="C823" s="78">
        <v>82</v>
      </c>
      <c r="D823" s="79">
        <v>57.76</v>
      </c>
      <c r="E823" s="80">
        <v>4736.32</v>
      </c>
      <c r="F823" s="78" t="s">
        <v>24</v>
      </c>
    </row>
    <row r="824" spans="1:6">
      <c r="A824" s="44">
        <v>43915</v>
      </c>
      <c r="B824" s="77">
        <v>0.69527777777777777</v>
      </c>
      <c r="C824" s="78">
        <v>110</v>
      </c>
      <c r="D824" s="79">
        <v>57.66</v>
      </c>
      <c r="E824" s="80">
        <v>6342.5999999999995</v>
      </c>
      <c r="F824" s="78" t="s">
        <v>24</v>
      </c>
    </row>
    <row r="825" spans="1:6">
      <c r="A825" s="44">
        <v>43915</v>
      </c>
      <c r="B825" s="77">
        <v>0.69518518518518524</v>
      </c>
      <c r="C825" s="78">
        <v>93</v>
      </c>
      <c r="D825" s="79">
        <v>57.66</v>
      </c>
      <c r="E825" s="80">
        <v>5362.38</v>
      </c>
      <c r="F825" s="78" t="s">
        <v>24</v>
      </c>
    </row>
    <row r="826" spans="1:6">
      <c r="A826" s="44">
        <v>43915</v>
      </c>
      <c r="B826" s="77">
        <v>0.69518518518518524</v>
      </c>
      <c r="C826" s="78">
        <v>152</v>
      </c>
      <c r="D826" s="79">
        <v>57.66</v>
      </c>
      <c r="E826" s="80">
        <v>8764.32</v>
      </c>
      <c r="F826" s="78" t="s">
        <v>24</v>
      </c>
    </row>
    <row r="827" spans="1:6">
      <c r="A827" s="44">
        <v>43915</v>
      </c>
      <c r="B827" s="77">
        <v>0.69518518518518524</v>
      </c>
      <c r="C827" s="78">
        <v>75</v>
      </c>
      <c r="D827" s="79">
        <v>57.66</v>
      </c>
      <c r="E827" s="80">
        <v>4324.5</v>
      </c>
      <c r="F827" s="78" t="s">
        <v>24</v>
      </c>
    </row>
    <row r="828" spans="1:6">
      <c r="A828" s="44">
        <v>43915</v>
      </c>
      <c r="B828" s="77">
        <v>0.69518518518518524</v>
      </c>
      <c r="C828" s="78">
        <v>70</v>
      </c>
      <c r="D828" s="79">
        <v>57.66</v>
      </c>
      <c r="E828" s="80">
        <v>4036.2</v>
      </c>
      <c r="F828" s="78" t="s">
        <v>24</v>
      </c>
    </row>
    <row r="829" spans="1:6">
      <c r="A829" s="44">
        <v>43915</v>
      </c>
      <c r="B829" s="77">
        <v>0.69506944444444441</v>
      </c>
      <c r="C829" s="78">
        <v>222</v>
      </c>
      <c r="D829" s="79">
        <v>57.58</v>
      </c>
      <c r="E829" s="80">
        <v>12782.76</v>
      </c>
      <c r="F829" s="78" t="s">
        <v>24</v>
      </c>
    </row>
    <row r="830" spans="1:6">
      <c r="A830" s="44">
        <v>43915</v>
      </c>
      <c r="B830" s="77">
        <v>0.69505787037037037</v>
      </c>
      <c r="C830" s="78">
        <v>28</v>
      </c>
      <c r="D830" s="79">
        <v>57.58</v>
      </c>
      <c r="E830" s="80">
        <v>1612.24</v>
      </c>
      <c r="F830" s="78" t="s">
        <v>24</v>
      </c>
    </row>
    <row r="831" spans="1:6">
      <c r="A831" s="44">
        <v>43915</v>
      </c>
      <c r="B831" s="77">
        <v>0.69499999999999995</v>
      </c>
      <c r="C831" s="78">
        <v>250</v>
      </c>
      <c r="D831" s="79">
        <v>57.58</v>
      </c>
      <c r="E831" s="80">
        <v>14395</v>
      </c>
      <c r="F831" s="78" t="s">
        <v>24</v>
      </c>
    </row>
    <row r="832" spans="1:6">
      <c r="A832" s="44">
        <v>43915</v>
      </c>
      <c r="B832" s="77">
        <v>0.69499999999999995</v>
      </c>
      <c r="C832" s="78">
        <v>250</v>
      </c>
      <c r="D832" s="79">
        <v>57.58</v>
      </c>
      <c r="E832" s="80">
        <v>14395</v>
      </c>
      <c r="F832" s="78" t="s">
        <v>24</v>
      </c>
    </row>
    <row r="833" spans="1:6">
      <c r="A833" s="44">
        <v>43915</v>
      </c>
      <c r="B833" s="77">
        <v>0.69499999999999995</v>
      </c>
      <c r="C833" s="78">
        <v>156</v>
      </c>
      <c r="D833" s="79">
        <v>57.58</v>
      </c>
      <c r="E833" s="80">
        <v>8982.48</v>
      </c>
      <c r="F833" s="78" t="s">
        <v>24</v>
      </c>
    </row>
    <row r="834" spans="1:6">
      <c r="A834" s="44">
        <v>43915</v>
      </c>
      <c r="B834" s="77">
        <v>0.69499999999999995</v>
      </c>
      <c r="C834" s="78">
        <v>23</v>
      </c>
      <c r="D834" s="79">
        <v>57.58</v>
      </c>
      <c r="E834" s="80">
        <v>1324.34</v>
      </c>
      <c r="F834" s="78" t="s">
        <v>24</v>
      </c>
    </row>
    <row r="835" spans="1:6">
      <c r="A835" s="44">
        <v>43915</v>
      </c>
      <c r="B835" s="77">
        <v>0.69499999999999995</v>
      </c>
      <c r="C835" s="78">
        <v>25</v>
      </c>
      <c r="D835" s="79">
        <v>57.58</v>
      </c>
      <c r="E835" s="80">
        <v>1439.5</v>
      </c>
      <c r="F835" s="78" t="s">
        <v>24</v>
      </c>
    </row>
    <row r="836" spans="1:6">
      <c r="A836" s="44">
        <v>43915</v>
      </c>
      <c r="B836" s="77">
        <v>0.69482638888888892</v>
      </c>
      <c r="C836" s="78">
        <v>46</v>
      </c>
      <c r="D836" s="79">
        <v>57.58</v>
      </c>
      <c r="E836" s="80">
        <v>2648.68</v>
      </c>
      <c r="F836" s="78" t="s">
        <v>24</v>
      </c>
    </row>
    <row r="837" spans="1:6">
      <c r="A837" s="44">
        <v>43915</v>
      </c>
      <c r="B837" s="77">
        <v>0.68984953703703711</v>
      </c>
      <c r="C837" s="78">
        <v>388</v>
      </c>
      <c r="D837" s="79">
        <v>57.84</v>
      </c>
      <c r="E837" s="80">
        <v>22441.920000000002</v>
      </c>
      <c r="F837" s="78" t="s">
        <v>24</v>
      </c>
    </row>
    <row r="838" spans="1:6">
      <c r="A838" s="44">
        <v>43915</v>
      </c>
      <c r="B838" s="77">
        <v>0.68984953703703711</v>
      </c>
      <c r="C838" s="78">
        <v>52</v>
      </c>
      <c r="D838" s="79">
        <v>57.84</v>
      </c>
      <c r="E838" s="80">
        <v>3007.6800000000003</v>
      </c>
      <c r="F838" s="78" t="s">
        <v>24</v>
      </c>
    </row>
    <row r="839" spans="1:6">
      <c r="A839" s="44">
        <v>43915</v>
      </c>
      <c r="B839" s="77">
        <v>0.68984953703703711</v>
      </c>
      <c r="C839" s="78">
        <v>60</v>
      </c>
      <c r="D839" s="79">
        <v>57.84</v>
      </c>
      <c r="E839" s="80">
        <v>3470.4</v>
      </c>
      <c r="F839" s="78" t="s">
        <v>24</v>
      </c>
    </row>
    <row r="840" spans="1:6">
      <c r="A840" s="44">
        <v>43915</v>
      </c>
      <c r="B840" s="77">
        <v>0.68755787037037042</v>
      </c>
      <c r="C840" s="78">
        <v>219</v>
      </c>
      <c r="D840" s="79">
        <v>58</v>
      </c>
      <c r="E840" s="80">
        <v>12702</v>
      </c>
      <c r="F840" s="78" t="s">
        <v>24</v>
      </c>
    </row>
    <row r="841" spans="1:6">
      <c r="A841" s="44">
        <v>43915</v>
      </c>
      <c r="B841" s="77">
        <v>0.68755787037037042</v>
      </c>
      <c r="C841" s="78">
        <v>118</v>
      </c>
      <c r="D841" s="79">
        <v>58</v>
      </c>
      <c r="E841" s="80">
        <v>6844</v>
      </c>
      <c r="F841" s="78" t="s">
        <v>24</v>
      </c>
    </row>
    <row r="842" spans="1:6">
      <c r="A842" s="44">
        <v>43915</v>
      </c>
      <c r="B842" s="77">
        <v>0.68755787037037042</v>
      </c>
      <c r="C842" s="78">
        <v>163</v>
      </c>
      <c r="D842" s="79">
        <v>58</v>
      </c>
      <c r="E842" s="80">
        <v>9454</v>
      </c>
      <c r="F842" s="78" t="s">
        <v>24</v>
      </c>
    </row>
    <row r="843" spans="1:6">
      <c r="A843" s="44">
        <v>43915</v>
      </c>
      <c r="B843" s="77">
        <v>0.68170138888888887</v>
      </c>
      <c r="C843" s="78">
        <v>100</v>
      </c>
      <c r="D843" s="79">
        <v>58.02</v>
      </c>
      <c r="E843" s="80">
        <v>5802</v>
      </c>
      <c r="F843" s="78" t="s">
        <v>24</v>
      </c>
    </row>
    <row r="844" spans="1:6">
      <c r="A844" s="44">
        <v>43915</v>
      </c>
      <c r="B844" s="77">
        <v>0.68170138888888887</v>
      </c>
      <c r="C844" s="78">
        <v>400</v>
      </c>
      <c r="D844" s="79">
        <v>58.02</v>
      </c>
      <c r="E844" s="80">
        <v>23208</v>
      </c>
      <c r="F844" s="78" t="s">
        <v>24</v>
      </c>
    </row>
    <row r="845" spans="1:6">
      <c r="A845" s="44">
        <v>43915</v>
      </c>
      <c r="B845" s="77">
        <v>0.67074074074074064</v>
      </c>
      <c r="C845" s="78">
        <v>143</v>
      </c>
      <c r="D845" s="79">
        <v>57.88</v>
      </c>
      <c r="E845" s="80">
        <v>8276.84</v>
      </c>
      <c r="F845" s="78" t="s">
        <v>24</v>
      </c>
    </row>
    <row r="846" spans="1:6">
      <c r="A846" s="44">
        <v>43915</v>
      </c>
      <c r="B846" s="77">
        <v>0.67074074074074064</v>
      </c>
      <c r="C846" s="78">
        <v>357</v>
      </c>
      <c r="D846" s="79">
        <v>57.88</v>
      </c>
      <c r="E846" s="80">
        <v>20663.16</v>
      </c>
      <c r="F846" s="78" t="s">
        <v>24</v>
      </c>
    </row>
    <row r="847" spans="1:6">
      <c r="A847" s="44">
        <v>43915</v>
      </c>
      <c r="B847" s="77">
        <v>0.65768518518518515</v>
      </c>
      <c r="C847" s="78">
        <v>188</v>
      </c>
      <c r="D847" s="79">
        <v>57.5</v>
      </c>
      <c r="E847" s="80">
        <v>10810</v>
      </c>
      <c r="F847" s="78" t="s">
        <v>24</v>
      </c>
    </row>
    <row r="848" spans="1:6">
      <c r="A848" s="44">
        <v>43915</v>
      </c>
      <c r="B848" s="77">
        <v>0.65768518518518515</v>
      </c>
      <c r="C848" s="78">
        <v>312</v>
      </c>
      <c r="D848" s="79">
        <v>57.5</v>
      </c>
      <c r="E848" s="80">
        <v>17940</v>
      </c>
      <c r="F848" s="78" t="s">
        <v>24</v>
      </c>
    </row>
    <row r="849" spans="1:6">
      <c r="A849" s="44">
        <v>43915</v>
      </c>
      <c r="B849" s="77">
        <v>0.65637731481481476</v>
      </c>
      <c r="C849" s="78">
        <v>295</v>
      </c>
      <c r="D849" s="79">
        <v>57.66</v>
      </c>
      <c r="E849" s="80">
        <v>17009.7</v>
      </c>
      <c r="F849" s="78" t="s">
        <v>24</v>
      </c>
    </row>
    <row r="850" spans="1:6">
      <c r="A850" s="44">
        <v>43915</v>
      </c>
      <c r="B850" s="77">
        <v>0.65637731481481476</v>
      </c>
      <c r="C850" s="78">
        <v>155</v>
      </c>
      <c r="D850" s="79">
        <v>57.66</v>
      </c>
      <c r="E850" s="80">
        <v>8937.2999999999993</v>
      </c>
      <c r="F850" s="78" t="s">
        <v>24</v>
      </c>
    </row>
    <row r="851" spans="1:6">
      <c r="A851" s="44">
        <v>43915</v>
      </c>
      <c r="B851" s="77">
        <v>0.65637731481481476</v>
      </c>
      <c r="C851" s="78">
        <v>50</v>
      </c>
      <c r="D851" s="79">
        <v>57.66</v>
      </c>
      <c r="E851" s="80">
        <v>2883</v>
      </c>
      <c r="F851" s="78" t="s">
        <v>24</v>
      </c>
    </row>
    <row r="852" spans="1:6">
      <c r="A852" s="44">
        <v>43915</v>
      </c>
      <c r="B852" s="77">
        <v>0.65476851851851847</v>
      </c>
      <c r="C852" s="78">
        <v>500</v>
      </c>
      <c r="D852" s="79">
        <v>57.6</v>
      </c>
      <c r="E852" s="80">
        <v>28800</v>
      </c>
      <c r="F852" s="78" t="s">
        <v>24</v>
      </c>
    </row>
    <row r="853" spans="1:6">
      <c r="A853" s="44">
        <v>43915</v>
      </c>
      <c r="B853" s="77">
        <v>0.65062500000000012</v>
      </c>
      <c r="C853" s="78">
        <v>290</v>
      </c>
      <c r="D853" s="79">
        <v>57.86</v>
      </c>
      <c r="E853" s="80">
        <v>16779.400000000001</v>
      </c>
      <c r="F853" s="78" t="s">
        <v>24</v>
      </c>
    </row>
    <row r="854" spans="1:6">
      <c r="A854" s="44">
        <v>43915</v>
      </c>
      <c r="B854" s="77">
        <v>0.65062500000000012</v>
      </c>
      <c r="C854" s="78">
        <v>429</v>
      </c>
      <c r="D854" s="79">
        <v>57.86</v>
      </c>
      <c r="E854" s="80">
        <v>24821.94</v>
      </c>
      <c r="F854" s="78" t="s">
        <v>24</v>
      </c>
    </row>
    <row r="855" spans="1:6">
      <c r="A855" s="44">
        <v>43915</v>
      </c>
      <c r="B855" s="77">
        <v>0.65062500000000012</v>
      </c>
      <c r="C855" s="78">
        <v>87</v>
      </c>
      <c r="D855" s="79">
        <v>57.86</v>
      </c>
      <c r="E855" s="80">
        <v>5033.82</v>
      </c>
      <c r="F855" s="78" t="s">
        <v>24</v>
      </c>
    </row>
    <row r="856" spans="1:6">
      <c r="A856" s="44">
        <v>43915</v>
      </c>
      <c r="B856" s="77">
        <v>0.65062500000000012</v>
      </c>
      <c r="C856" s="78">
        <v>69</v>
      </c>
      <c r="D856" s="79">
        <v>57.86</v>
      </c>
      <c r="E856" s="80">
        <v>3992.34</v>
      </c>
      <c r="F856" s="78" t="s">
        <v>24</v>
      </c>
    </row>
    <row r="857" spans="1:6">
      <c r="A857" s="44">
        <v>43915</v>
      </c>
      <c r="B857" s="77">
        <v>0.65062500000000012</v>
      </c>
      <c r="C857" s="78">
        <v>125</v>
      </c>
      <c r="D857" s="79">
        <v>57.86</v>
      </c>
      <c r="E857" s="80">
        <v>7232.5</v>
      </c>
      <c r="F857" s="78" t="s">
        <v>24</v>
      </c>
    </row>
    <row r="858" spans="1:6">
      <c r="A858" s="44">
        <v>43915</v>
      </c>
      <c r="B858" s="77">
        <v>0.64359953703703698</v>
      </c>
      <c r="C858" s="78">
        <v>211</v>
      </c>
      <c r="D858" s="79">
        <v>57.9</v>
      </c>
      <c r="E858" s="80">
        <v>12216.9</v>
      </c>
      <c r="F858" s="78" t="s">
        <v>24</v>
      </c>
    </row>
    <row r="859" spans="1:6">
      <c r="A859" s="44">
        <v>43915</v>
      </c>
      <c r="B859" s="77">
        <v>0.64359953703703698</v>
      </c>
      <c r="C859" s="78">
        <v>289</v>
      </c>
      <c r="D859" s="79">
        <v>57.9</v>
      </c>
      <c r="E859" s="80">
        <v>16733.099999999999</v>
      </c>
      <c r="F859" s="78" t="s">
        <v>24</v>
      </c>
    </row>
    <row r="860" spans="1:6">
      <c r="A860" s="44">
        <v>43915</v>
      </c>
      <c r="B860" s="77">
        <v>0.63533564814814814</v>
      </c>
      <c r="C860" s="78">
        <v>310</v>
      </c>
      <c r="D860" s="79">
        <v>57.5</v>
      </c>
      <c r="E860" s="80">
        <v>17825</v>
      </c>
      <c r="F860" s="78" t="s">
        <v>24</v>
      </c>
    </row>
    <row r="861" spans="1:6">
      <c r="A861" s="44">
        <v>43915</v>
      </c>
      <c r="B861" s="77">
        <v>0.63510416666666669</v>
      </c>
      <c r="C861" s="78">
        <v>125</v>
      </c>
      <c r="D861" s="79">
        <v>57.5</v>
      </c>
      <c r="E861" s="80">
        <v>7187.5</v>
      </c>
      <c r="F861" s="78" t="s">
        <v>24</v>
      </c>
    </row>
    <row r="862" spans="1:6">
      <c r="A862" s="44">
        <v>43915</v>
      </c>
      <c r="B862" s="77">
        <v>0.63510416666666669</v>
      </c>
      <c r="C862" s="78">
        <v>203</v>
      </c>
      <c r="D862" s="79">
        <v>57.5</v>
      </c>
      <c r="E862" s="80">
        <v>11672.5</v>
      </c>
      <c r="F862" s="78" t="s">
        <v>24</v>
      </c>
    </row>
    <row r="863" spans="1:6">
      <c r="A863" s="44">
        <v>43915</v>
      </c>
      <c r="B863" s="77">
        <v>0.63510416666666669</v>
      </c>
      <c r="C863" s="78">
        <v>7</v>
      </c>
      <c r="D863" s="79">
        <v>57.5</v>
      </c>
      <c r="E863" s="80">
        <v>402.5</v>
      </c>
      <c r="F863" s="78" t="s">
        <v>24</v>
      </c>
    </row>
    <row r="864" spans="1:6">
      <c r="A864" s="44">
        <v>43915</v>
      </c>
      <c r="B864" s="77">
        <v>0.63510416666666669</v>
      </c>
      <c r="C864" s="78">
        <v>355</v>
      </c>
      <c r="D864" s="79">
        <v>57.5</v>
      </c>
      <c r="E864" s="80">
        <v>20412.5</v>
      </c>
      <c r="F864" s="78" t="s">
        <v>24</v>
      </c>
    </row>
    <row r="865" spans="1:6">
      <c r="A865" s="44">
        <v>43915</v>
      </c>
      <c r="B865" s="77">
        <v>0.62385416666666671</v>
      </c>
      <c r="C865" s="78">
        <v>500</v>
      </c>
      <c r="D865" s="79">
        <v>57.9</v>
      </c>
      <c r="E865" s="80">
        <v>28950</v>
      </c>
      <c r="F865" s="78" t="s">
        <v>24</v>
      </c>
    </row>
    <row r="866" spans="1:6">
      <c r="A866" s="44">
        <v>43915</v>
      </c>
      <c r="B866" s="77">
        <v>0.61487268518518512</v>
      </c>
      <c r="C866" s="78">
        <v>278</v>
      </c>
      <c r="D866" s="79">
        <v>57.62</v>
      </c>
      <c r="E866" s="80">
        <v>16018.359999999999</v>
      </c>
      <c r="F866" s="78" t="s">
        <v>24</v>
      </c>
    </row>
    <row r="867" spans="1:6">
      <c r="A867" s="44">
        <v>43915</v>
      </c>
      <c r="B867" s="77">
        <v>0.61487268518518512</v>
      </c>
      <c r="C867" s="78">
        <v>18</v>
      </c>
      <c r="D867" s="79">
        <v>57.62</v>
      </c>
      <c r="E867" s="80">
        <v>1037.1599999999999</v>
      </c>
      <c r="F867" s="78" t="s">
        <v>24</v>
      </c>
    </row>
    <row r="868" spans="1:6">
      <c r="A868" s="44">
        <v>43915</v>
      </c>
      <c r="B868" s="77">
        <v>0.61487268518518512</v>
      </c>
      <c r="C868" s="78">
        <v>74</v>
      </c>
      <c r="D868" s="79">
        <v>57.62</v>
      </c>
      <c r="E868" s="80">
        <v>4263.88</v>
      </c>
      <c r="F868" s="78" t="s">
        <v>24</v>
      </c>
    </row>
    <row r="869" spans="1:6">
      <c r="A869" s="44">
        <v>43915</v>
      </c>
      <c r="B869" s="77">
        <v>0.61487268518518512</v>
      </c>
      <c r="C869" s="78">
        <v>87</v>
      </c>
      <c r="D869" s="79">
        <v>57.62</v>
      </c>
      <c r="E869" s="80">
        <v>5012.9399999999996</v>
      </c>
      <c r="F869" s="78" t="s">
        <v>24</v>
      </c>
    </row>
    <row r="870" spans="1:6">
      <c r="A870" s="44">
        <v>43915</v>
      </c>
      <c r="B870" s="77">
        <v>0.61487268518518512</v>
      </c>
      <c r="C870" s="78">
        <v>43</v>
      </c>
      <c r="D870" s="79">
        <v>57.62</v>
      </c>
      <c r="E870" s="80">
        <v>2477.66</v>
      </c>
      <c r="F870" s="78" t="s">
        <v>24</v>
      </c>
    </row>
    <row r="871" spans="1:6">
      <c r="A871" s="44">
        <v>43915</v>
      </c>
      <c r="B871" s="77">
        <v>0.56880787037037039</v>
      </c>
      <c r="C871" s="78">
        <v>66</v>
      </c>
      <c r="D871" s="79">
        <v>57.4</v>
      </c>
      <c r="E871" s="80">
        <v>3788.4</v>
      </c>
      <c r="F871" s="78" t="s">
        <v>24</v>
      </c>
    </row>
    <row r="872" spans="1:6">
      <c r="A872" s="44">
        <v>43915</v>
      </c>
      <c r="B872" s="77">
        <v>0.56880787037037039</v>
      </c>
      <c r="C872" s="78">
        <v>434</v>
      </c>
      <c r="D872" s="79">
        <v>57.4</v>
      </c>
      <c r="E872" s="80">
        <v>24911.599999999999</v>
      </c>
      <c r="F872" s="78" t="s">
        <v>24</v>
      </c>
    </row>
    <row r="873" spans="1:6">
      <c r="A873" s="44">
        <v>43915</v>
      </c>
      <c r="B873" s="77">
        <v>0.49490740740740741</v>
      </c>
      <c r="C873" s="78">
        <v>300</v>
      </c>
      <c r="D873" s="79">
        <v>55.62</v>
      </c>
      <c r="E873" s="80">
        <v>16686</v>
      </c>
      <c r="F873" s="78" t="s">
        <v>24</v>
      </c>
    </row>
    <row r="874" spans="1:6">
      <c r="A874" s="44">
        <v>43915</v>
      </c>
      <c r="B874" s="77">
        <v>0.49490740740740741</v>
      </c>
      <c r="C874" s="78">
        <v>200</v>
      </c>
      <c r="D874" s="79">
        <v>55.62</v>
      </c>
      <c r="E874" s="80">
        <v>11124</v>
      </c>
      <c r="F874" s="78" t="s">
        <v>24</v>
      </c>
    </row>
    <row r="875" spans="1:6">
      <c r="A875" s="44">
        <v>43915</v>
      </c>
      <c r="B875" s="77">
        <v>0.49328703703703702</v>
      </c>
      <c r="C875" s="78">
        <v>130</v>
      </c>
      <c r="D875" s="79">
        <v>55.86</v>
      </c>
      <c r="E875" s="80">
        <v>7261.8</v>
      </c>
      <c r="F875" s="78" t="s">
        <v>24</v>
      </c>
    </row>
    <row r="876" spans="1:6">
      <c r="A876" s="44">
        <v>43915</v>
      </c>
      <c r="B876" s="77">
        <v>0.49328703703703702</v>
      </c>
      <c r="C876" s="78">
        <v>18</v>
      </c>
      <c r="D876" s="79">
        <v>55.86</v>
      </c>
      <c r="E876" s="80">
        <v>1005.48</v>
      </c>
      <c r="F876" s="78" t="s">
        <v>24</v>
      </c>
    </row>
    <row r="877" spans="1:6">
      <c r="A877" s="44">
        <v>43915</v>
      </c>
      <c r="B877" s="77">
        <v>0.49328703703703702</v>
      </c>
      <c r="C877" s="78">
        <v>125</v>
      </c>
      <c r="D877" s="79">
        <v>55.86</v>
      </c>
      <c r="E877" s="80">
        <v>6982.5</v>
      </c>
      <c r="F877" s="78" t="s">
        <v>24</v>
      </c>
    </row>
    <row r="878" spans="1:6">
      <c r="A878" s="44">
        <v>43915</v>
      </c>
      <c r="B878" s="77">
        <v>0.49328703703703702</v>
      </c>
      <c r="C878" s="78">
        <v>163</v>
      </c>
      <c r="D878" s="79">
        <v>55.86</v>
      </c>
      <c r="E878" s="80">
        <v>9105.18</v>
      </c>
      <c r="F878" s="78" t="s">
        <v>24</v>
      </c>
    </row>
    <row r="879" spans="1:6">
      <c r="A879" s="44">
        <v>43915</v>
      </c>
      <c r="B879" s="77">
        <v>0.49328703703703702</v>
      </c>
      <c r="C879" s="78">
        <v>64</v>
      </c>
      <c r="D879" s="79">
        <v>55.86</v>
      </c>
      <c r="E879" s="80">
        <v>3575.04</v>
      </c>
      <c r="F879" s="78" t="s">
        <v>24</v>
      </c>
    </row>
    <row r="880" spans="1:6">
      <c r="A880" s="44">
        <v>43915</v>
      </c>
      <c r="B880" s="77">
        <v>0.48672453703703705</v>
      </c>
      <c r="C880" s="78">
        <v>375</v>
      </c>
      <c r="D880" s="79">
        <v>55.74</v>
      </c>
      <c r="E880" s="80">
        <v>20902.5</v>
      </c>
      <c r="F880" s="78" t="s">
        <v>24</v>
      </c>
    </row>
    <row r="881" spans="1:6">
      <c r="A881" s="44">
        <v>43915</v>
      </c>
      <c r="B881" s="77">
        <v>0.48672453703703705</v>
      </c>
      <c r="C881" s="78">
        <v>125</v>
      </c>
      <c r="D881" s="79">
        <v>55.74</v>
      </c>
      <c r="E881" s="80">
        <v>6967.5</v>
      </c>
      <c r="F881" s="78" t="s">
        <v>24</v>
      </c>
    </row>
    <row r="882" spans="1:6">
      <c r="A882" s="44">
        <v>43915</v>
      </c>
      <c r="B882" s="77">
        <v>0.47417824074074072</v>
      </c>
      <c r="C882" s="78">
        <v>129</v>
      </c>
      <c r="D882" s="79">
        <v>56.1</v>
      </c>
      <c r="E882" s="80">
        <v>7236.9000000000005</v>
      </c>
      <c r="F882" s="78" t="s">
        <v>24</v>
      </c>
    </row>
    <row r="883" spans="1:6">
      <c r="A883" s="44">
        <v>43915</v>
      </c>
      <c r="B883" s="77">
        <v>0.47417824074074072</v>
      </c>
      <c r="C883" s="78">
        <v>246</v>
      </c>
      <c r="D883" s="79">
        <v>56.1</v>
      </c>
      <c r="E883" s="80">
        <v>13800.6</v>
      </c>
      <c r="F883" s="78" t="s">
        <v>24</v>
      </c>
    </row>
    <row r="884" spans="1:6">
      <c r="A884" s="44">
        <v>43915</v>
      </c>
      <c r="B884" s="77">
        <v>0.47417824074074072</v>
      </c>
      <c r="C884" s="78">
        <v>125</v>
      </c>
      <c r="D884" s="79">
        <v>56.1</v>
      </c>
      <c r="E884" s="80">
        <v>7012.5</v>
      </c>
      <c r="F884" s="78" t="s">
        <v>24</v>
      </c>
    </row>
    <row r="885" spans="1:6">
      <c r="A885" s="44">
        <v>43915</v>
      </c>
      <c r="B885" s="77">
        <v>0.46875</v>
      </c>
      <c r="C885" s="78">
        <v>290</v>
      </c>
      <c r="D885" s="79">
        <v>56.06</v>
      </c>
      <c r="E885" s="80">
        <v>16257.400000000001</v>
      </c>
      <c r="F885" s="78" t="s">
        <v>24</v>
      </c>
    </row>
    <row r="886" spans="1:6">
      <c r="A886" s="44">
        <v>43915</v>
      </c>
      <c r="B886" s="77">
        <v>0.46651620370370367</v>
      </c>
      <c r="C886" s="78">
        <v>125</v>
      </c>
      <c r="D886" s="79">
        <v>56.06</v>
      </c>
      <c r="E886" s="80">
        <v>7007.5</v>
      </c>
      <c r="F886" s="78" t="s">
        <v>24</v>
      </c>
    </row>
    <row r="887" spans="1:6">
      <c r="A887" s="44">
        <v>43915</v>
      </c>
      <c r="B887" s="77">
        <v>0.46651620370370367</v>
      </c>
      <c r="C887" s="78">
        <v>85</v>
      </c>
      <c r="D887" s="79">
        <v>56.06</v>
      </c>
      <c r="E887" s="80">
        <v>4765.1000000000004</v>
      </c>
      <c r="F887" s="78" t="s">
        <v>24</v>
      </c>
    </row>
    <row r="888" spans="1:6">
      <c r="A888" s="44">
        <v>43915</v>
      </c>
      <c r="B888" s="77">
        <v>0.46310185185185188</v>
      </c>
      <c r="C888" s="78">
        <v>462</v>
      </c>
      <c r="D888" s="79">
        <v>56.4</v>
      </c>
      <c r="E888" s="80">
        <v>26056.799999999999</v>
      </c>
      <c r="F888" s="78" t="s">
        <v>24</v>
      </c>
    </row>
    <row r="889" spans="1:6">
      <c r="A889" s="44">
        <v>43915</v>
      </c>
      <c r="B889" s="77">
        <v>0.46310185185185188</v>
      </c>
      <c r="C889" s="78">
        <v>38</v>
      </c>
      <c r="D889" s="79">
        <v>56.4</v>
      </c>
      <c r="E889" s="80">
        <v>2143.1999999999998</v>
      </c>
      <c r="F889" s="78" t="s">
        <v>24</v>
      </c>
    </row>
    <row r="890" spans="1:6">
      <c r="A890" s="44">
        <v>43915</v>
      </c>
      <c r="B890" s="77">
        <v>0.45937500000000003</v>
      </c>
      <c r="C890" s="78">
        <v>23</v>
      </c>
      <c r="D890" s="79">
        <v>56.88</v>
      </c>
      <c r="E890" s="80">
        <v>1308.24</v>
      </c>
      <c r="F890" s="78" t="s">
        <v>24</v>
      </c>
    </row>
    <row r="891" spans="1:6">
      <c r="A891" s="44">
        <v>43915</v>
      </c>
      <c r="B891" s="77">
        <v>0.45937500000000003</v>
      </c>
      <c r="C891" s="78">
        <v>21</v>
      </c>
      <c r="D891" s="79">
        <v>56.88</v>
      </c>
      <c r="E891" s="80">
        <v>1194.48</v>
      </c>
      <c r="F891" s="78" t="s">
        <v>24</v>
      </c>
    </row>
    <row r="892" spans="1:6">
      <c r="A892" s="44">
        <v>43915</v>
      </c>
      <c r="B892" s="77">
        <v>0.45937500000000003</v>
      </c>
      <c r="C892" s="78">
        <v>82</v>
      </c>
      <c r="D892" s="79">
        <v>56.88</v>
      </c>
      <c r="E892" s="80">
        <v>4664.16</v>
      </c>
      <c r="F892" s="78" t="s">
        <v>24</v>
      </c>
    </row>
    <row r="893" spans="1:6">
      <c r="A893" s="44">
        <v>43915</v>
      </c>
      <c r="B893" s="77">
        <v>0.45937500000000003</v>
      </c>
      <c r="C893" s="78">
        <v>10</v>
      </c>
      <c r="D893" s="79">
        <v>56.88</v>
      </c>
      <c r="E893" s="80">
        <v>568.80000000000007</v>
      </c>
      <c r="F893" s="78" t="s">
        <v>24</v>
      </c>
    </row>
    <row r="894" spans="1:6">
      <c r="A894" s="44">
        <v>43915</v>
      </c>
      <c r="B894" s="77">
        <v>0.45937500000000003</v>
      </c>
      <c r="C894" s="78">
        <v>49</v>
      </c>
      <c r="D894" s="79">
        <v>56.88</v>
      </c>
      <c r="E894" s="80">
        <v>2787.1200000000003</v>
      </c>
      <c r="F894" s="78" t="s">
        <v>24</v>
      </c>
    </row>
    <row r="895" spans="1:6">
      <c r="A895" s="44">
        <v>43915</v>
      </c>
      <c r="B895" s="77">
        <v>0.45937500000000003</v>
      </c>
      <c r="C895" s="78">
        <v>203</v>
      </c>
      <c r="D895" s="79">
        <v>56.88</v>
      </c>
      <c r="E895" s="80">
        <v>11546.640000000001</v>
      </c>
      <c r="F895" s="78" t="s">
        <v>24</v>
      </c>
    </row>
    <row r="896" spans="1:6">
      <c r="A896" s="44">
        <v>43915</v>
      </c>
      <c r="B896" s="77">
        <v>0.45937500000000003</v>
      </c>
      <c r="C896" s="78">
        <v>112</v>
      </c>
      <c r="D896" s="79">
        <v>56.88</v>
      </c>
      <c r="E896" s="80">
        <v>6370.56</v>
      </c>
      <c r="F896" s="78" t="s">
        <v>24</v>
      </c>
    </row>
    <row r="897" spans="1:6">
      <c r="A897" s="44">
        <v>43915</v>
      </c>
      <c r="B897" s="77">
        <v>0.45150462962962962</v>
      </c>
      <c r="C897" s="78">
        <v>400</v>
      </c>
      <c r="D897" s="79">
        <v>56.92</v>
      </c>
      <c r="E897" s="80">
        <v>22768</v>
      </c>
      <c r="F897" s="78" t="s">
        <v>24</v>
      </c>
    </row>
    <row r="898" spans="1:6">
      <c r="A898" s="44">
        <v>43915</v>
      </c>
      <c r="B898" s="77">
        <v>0.45150462962962962</v>
      </c>
      <c r="C898" s="78">
        <v>100</v>
      </c>
      <c r="D898" s="79">
        <v>56.92</v>
      </c>
      <c r="E898" s="80">
        <v>5692</v>
      </c>
      <c r="F898" s="78" t="s">
        <v>24</v>
      </c>
    </row>
    <row r="899" spans="1:6">
      <c r="A899" s="44">
        <v>43915</v>
      </c>
      <c r="B899" s="77">
        <v>0.44569444444444445</v>
      </c>
      <c r="C899" s="78">
        <v>14</v>
      </c>
      <c r="D899" s="79">
        <v>57.08</v>
      </c>
      <c r="E899" s="80">
        <v>799.12</v>
      </c>
      <c r="F899" s="78" t="s">
        <v>24</v>
      </c>
    </row>
    <row r="900" spans="1:6">
      <c r="A900" s="44">
        <v>43915</v>
      </c>
      <c r="B900" s="77">
        <v>0.44569444444444445</v>
      </c>
      <c r="C900" s="78">
        <v>486</v>
      </c>
      <c r="D900" s="79">
        <v>57.08</v>
      </c>
      <c r="E900" s="80">
        <v>27740.879999999997</v>
      </c>
      <c r="F900" s="78" t="s">
        <v>24</v>
      </c>
    </row>
    <row r="901" spans="1:6">
      <c r="A901" s="44">
        <v>43915</v>
      </c>
      <c r="B901" s="77">
        <v>0.4417476851851852</v>
      </c>
      <c r="C901" s="78">
        <v>154</v>
      </c>
      <c r="D901" s="79">
        <v>57.3</v>
      </c>
      <c r="E901" s="80">
        <v>8824.1999999999989</v>
      </c>
      <c r="F901" s="78" t="s">
        <v>24</v>
      </c>
    </row>
    <row r="902" spans="1:6">
      <c r="A902" s="44">
        <v>43915</v>
      </c>
      <c r="B902" s="77">
        <v>0.4417476851851852</v>
      </c>
      <c r="C902" s="78">
        <v>159</v>
      </c>
      <c r="D902" s="79">
        <v>57.3</v>
      </c>
      <c r="E902" s="80">
        <v>9110.6999999999989</v>
      </c>
      <c r="F902" s="78" t="s">
        <v>24</v>
      </c>
    </row>
    <row r="903" spans="1:6">
      <c r="A903" s="44">
        <v>43915</v>
      </c>
      <c r="B903" s="77">
        <v>0.4417476851851852</v>
      </c>
      <c r="C903" s="78">
        <v>15</v>
      </c>
      <c r="D903" s="79">
        <v>57.3</v>
      </c>
      <c r="E903" s="80">
        <v>859.5</v>
      </c>
      <c r="F903" s="78" t="s">
        <v>24</v>
      </c>
    </row>
    <row r="904" spans="1:6">
      <c r="A904" s="44">
        <v>43915</v>
      </c>
      <c r="B904" s="77">
        <v>0.4417476851851852</v>
      </c>
      <c r="C904" s="78">
        <v>45</v>
      </c>
      <c r="D904" s="79">
        <v>57.3</v>
      </c>
      <c r="E904" s="80">
        <v>2578.5</v>
      </c>
      <c r="F904" s="78" t="s">
        <v>24</v>
      </c>
    </row>
    <row r="905" spans="1:6">
      <c r="A905" s="44">
        <v>43915</v>
      </c>
      <c r="B905" s="77">
        <v>0.4417476851851852</v>
      </c>
      <c r="C905" s="78">
        <v>15</v>
      </c>
      <c r="D905" s="79">
        <v>57.3</v>
      </c>
      <c r="E905" s="80">
        <v>859.5</v>
      </c>
      <c r="F905" s="78" t="s">
        <v>24</v>
      </c>
    </row>
    <row r="906" spans="1:6">
      <c r="A906" s="44">
        <v>43915</v>
      </c>
      <c r="B906" s="77">
        <v>0.4417476851851852</v>
      </c>
      <c r="C906" s="78">
        <v>112</v>
      </c>
      <c r="D906" s="79">
        <v>57.3</v>
      </c>
      <c r="E906" s="80">
        <v>6417.5999999999995</v>
      </c>
      <c r="F906" s="78" t="s">
        <v>24</v>
      </c>
    </row>
    <row r="907" spans="1:6">
      <c r="A907" s="44">
        <v>43915</v>
      </c>
      <c r="B907" s="77">
        <v>0.43895833333333334</v>
      </c>
      <c r="C907" s="78">
        <v>500</v>
      </c>
      <c r="D907" s="79">
        <v>57.6</v>
      </c>
      <c r="E907" s="80">
        <v>28800</v>
      </c>
      <c r="F907" s="78" t="s">
        <v>24</v>
      </c>
    </row>
    <row r="908" spans="1:6">
      <c r="A908" s="44">
        <v>43915</v>
      </c>
      <c r="B908" s="77">
        <v>0.43222222222222223</v>
      </c>
      <c r="C908" s="78">
        <v>319</v>
      </c>
      <c r="D908" s="79">
        <v>57.5</v>
      </c>
      <c r="E908" s="80">
        <v>18342.5</v>
      </c>
      <c r="F908" s="78" t="s">
        <v>24</v>
      </c>
    </row>
    <row r="909" spans="1:6">
      <c r="A909" s="44">
        <v>43915</v>
      </c>
      <c r="B909" s="77">
        <v>0.43222222222222223</v>
      </c>
      <c r="C909" s="78">
        <v>81</v>
      </c>
      <c r="D909" s="79">
        <v>57.5</v>
      </c>
      <c r="E909" s="80">
        <v>4657.5</v>
      </c>
      <c r="F909" s="78" t="s">
        <v>24</v>
      </c>
    </row>
    <row r="910" spans="1:6">
      <c r="A910" s="44">
        <v>43915</v>
      </c>
      <c r="B910" s="77">
        <v>0.43222222222222223</v>
      </c>
      <c r="C910" s="78">
        <v>34</v>
      </c>
      <c r="D910" s="79">
        <v>57.5</v>
      </c>
      <c r="E910" s="80">
        <v>1955</v>
      </c>
      <c r="F910" s="78" t="s">
        <v>24</v>
      </c>
    </row>
    <row r="911" spans="1:6">
      <c r="A911" s="44">
        <v>43915</v>
      </c>
      <c r="B911" s="77">
        <v>0.43222222222222223</v>
      </c>
      <c r="C911" s="78">
        <v>66</v>
      </c>
      <c r="D911" s="79">
        <v>57.5</v>
      </c>
      <c r="E911" s="80">
        <v>3795</v>
      </c>
      <c r="F911" s="78" t="s">
        <v>24</v>
      </c>
    </row>
    <row r="912" spans="1:6">
      <c r="A912" s="44">
        <v>43915</v>
      </c>
      <c r="B912" s="77">
        <v>0.4312037037037037</v>
      </c>
      <c r="C912" s="78">
        <v>100</v>
      </c>
      <c r="D912" s="79">
        <v>57.4</v>
      </c>
      <c r="E912" s="80">
        <v>5740</v>
      </c>
      <c r="F912" s="78" t="s">
        <v>24</v>
      </c>
    </row>
    <row r="913" spans="1:6">
      <c r="A913" s="44">
        <v>43915</v>
      </c>
      <c r="B913" s="77">
        <v>0.4312037037037037</v>
      </c>
      <c r="C913" s="78">
        <v>200</v>
      </c>
      <c r="D913" s="79">
        <v>57.4</v>
      </c>
      <c r="E913" s="80">
        <v>11480</v>
      </c>
      <c r="F913" s="78" t="s">
        <v>24</v>
      </c>
    </row>
    <row r="914" spans="1:6">
      <c r="A914" s="44">
        <v>43915</v>
      </c>
      <c r="B914" s="77">
        <v>0.4312037037037037</v>
      </c>
      <c r="C914" s="78">
        <v>200</v>
      </c>
      <c r="D914" s="79">
        <v>57.4</v>
      </c>
      <c r="E914" s="80">
        <v>11480</v>
      </c>
      <c r="F914" s="78" t="s">
        <v>24</v>
      </c>
    </row>
    <row r="915" spans="1:6">
      <c r="A915" s="44">
        <v>43915</v>
      </c>
      <c r="B915" s="77">
        <v>0.42792824074074076</v>
      </c>
      <c r="C915" s="78">
        <v>500</v>
      </c>
      <c r="D915" s="79">
        <v>57.54</v>
      </c>
      <c r="E915" s="80">
        <v>28770</v>
      </c>
      <c r="F915" s="78" t="s">
        <v>24</v>
      </c>
    </row>
    <row r="916" spans="1:6">
      <c r="A916" s="44">
        <v>43915</v>
      </c>
      <c r="B916" s="77">
        <v>0.41943287037037041</v>
      </c>
      <c r="C916" s="78">
        <v>100</v>
      </c>
      <c r="D916" s="79">
        <v>57.9</v>
      </c>
      <c r="E916" s="80">
        <v>5790</v>
      </c>
      <c r="F916" s="78" t="s">
        <v>24</v>
      </c>
    </row>
    <row r="917" spans="1:6">
      <c r="A917" s="44">
        <v>43915</v>
      </c>
      <c r="B917" s="77">
        <v>0.41943287037037041</v>
      </c>
      <c r="C917" s="78">
        <v>200</v>
      </c>
      <c r="D917" s="79">
        <v>57.9</v>
      </c>
      <c r="E917" s="80">
        <v>11580</v>
      </c>
      <c r="F917" s="78" t="s">
        <v>24</v>
      </c>
    </row>
    <row r="918" spans="1:6">
      <c r="A918" s="44">
        <v>43915</v>
      </c>
      <c r="B918" s="77">
        <v>0.41943287037037041</v>
      </c>
      <c r="C918" s="78">
        <v>200</v>
      </c>
      <c r="D918" s="79">
        <v>57.9</v>
      </c>
      <c r="E918" s="80">
        <v>11580</v>
      </c>
      <c r="F918" s="78" t="s">
        <v>24</v>
      </c>
    </row>
    <row r="919" spans="1:6">
      <c r="A919" s="44">
        <v>43915</v>
      </c>
      <c r="B919" s="77">
        <v>0.41871527777777778</v>
      </c>
      <c r="C919" s="78">
        <v>226</v>
      </c>
      <c r="D919" s="79">
        <v>58</v>
      </c>
      <c r="E919" s="80">
        <v>13108</v>
      </c>
      <c r="F919" s="78" t="s">
        <v>24</v>
      </c>
    </row>
    <row r="920" spans="1:6">
      <c r="A920" s="44">
        <v>43915</v>
      </c>
      <c r="B920" s="77">
        <v>0.41871527777777778</v>
      </c>
      <c r="C920" s="78">
        <v>119</v>
      </c>
      <c r="D920" s="79">
        <v>58</v>
      </c>
      <c r="E920" s="80">
        <v>6902</v>
      </c>
      <c r="F920" s="78" t="s">
        <v>24</v>
      </c>
    </row>
    <row r="921" spans="1:6">
      <c r="A921" s="44">
        <v>43915</v>
      </c>
      <c r="B921" s="77">
        <v>0.41871527777777778</v>
      </c>
      <c r="C921" s="78">
        <v>155</v>
      </c>
      <c r="D921" s="79">
        <v>58</v>
      </c>
      <c r="E921" s="80">
        <v>8990</v>
      </c>
      <c r="F921" s="78" t="s">
        <v>24</v>
      </c>
    </row>
    <row r="922" spans="1:6">
      <c r="A922" s="44">
        <v>43915</v>
      </c>
      <c r="B922" s="77">
        <v>0.4173263888888889</v>
      </c>
      <c r="C922" s="78">
        <v>500</v>
      </c>
      <c r="D922" s="79">
        <v>58.06</v>
      </c>
      <c r="E922" s="80">
        <v>29030</v>
      </c>
      <c r="F922" s="78" t="s">
        <v>24</v>
      </c>
    </row>
    <row r="923" spans="1:6">
      <c r="A923" s="44">
        <v>43915</v>
      </c>
      <c r="B923" s="77">
        <v>0.40792824074074074</v>
      </c>
      <c r="C923" s="78">
        <v>435</v>
      </c>
      <c r="D923" s="79">
        <v>57.8</v>
      </c>
      <c r="E923" s="80">
        <v>25143</v>
      </c>
      <c r="F923" s="78" t="s">
        <v>24</v>
      </c>
    </row>
    <row r="924" spans="1:6">
      <c r="A924" s="44">
        <v>43915</v>
      </c>
      <c r="B924" s="77">
        <v>0.40792824074074074</v>
      </c>
      <c r="C924" s="78">
        <v>65</v>
      </c>
      <c r="D924" s="79">
        <v>57.8</v>
      </c>
      <c r="E924" s="80">
        <v>3757</v>
      </c>
      <c r="F924" s="78" t="s">
        <v>24</v>
      </c>
    </row>
    <row r="925" spans="1:6">
      <c r="A925" s="44">
        <v>43915</v>
      </c>
      <c r="B925" s="77">
        <v>0.40020833333333333</v>
      </c>
      <c r="C925" s="78">
        <v>318</v>
      </c>
      <c r="D925" s="79">
        <v>57.74</v>
      </c>
      <c r="E925" s="80">
        <v>18361.32</v>
      </c>
      <c r="F925" s="78" t="s">
        <v>24</v>
      </c>
    </row>
    <row r="926" spans="1:6">
      <c r="A926" s="44">
        <v>43915</v>
      </c>
      <c r="B926" s="77">
        <v>0.40020833333333333</v>
      </c>
      <c r="C926" s="78">
        <v>182</v>
      </c>
      <c r="D926" s="79">
        <v>57.74</v>
      </c>
      <c r="E926" s="80">
        <v>10508.68</v>
      </c>
      <c r="F926" s="78" t="s">
        <v>24</v>
      </c>
    </row>
    <row r="927" spans="1:6">
      <c r="A927" s="44">
        <v>43915</v>
      </c>
      <c r="B927" s="77">
        <v>0.3993518518518519</v>
      </c>
      <c r="C927" s="78">
        <v>100</v>
      </c>
      <c r="D927" s="79">
        <v>57.9</v>
      </c>
      <c r="E927" s="80">
        <v>5790</v>
      </c>
      <c r="F927" s="78" t="s">
        <v>24</v>
      </c>
    </row>
    <row r="928" spans="1:6">
      <c r="A928" s="44">
        <v>43915</v>
      </c>
      <c r="B928" s="77">
        <v>0.3993518518518519</v>
      </c>
      <c r="C928" s="78">
        <v>400</v>
      </c>
      <c r="D928" s="79">
        <v>57.9</v>
      </c>
      <c r="E928" s="80">
        <v>23160</v>
      </c>
      <c r="F928" s="78" t="s">
        <v>24</v>
      </c>
    </row>
    <row r="929" spans="1:6">
      <c r="A929" s="44">
        <v>43915</v>
      </c>
      <c r="B929" s="77">
        <v>0.3782638888888889</v>
      </c>
      <c r="C929" s="78">
        <v>254</v>
      </c>
      <c r="D929" s="79">
        <v>57.7</v>
      </c>
      <c r="E929" s="80">
        <v>14655.800000000001</v>
      </c>
      <c r="F929" s="78" t="s">
        <v>24</v>
      </c>
    </row>
    <row r="930" spans="1:6">
      <c r="A930" s="44">
        <v>43915</v>
      </c>
      <c r="B930" s="77">
        <v>0.3782638888888889</v>
      </c>
      <c r="C930" s="78">
        <v>246</v>
      </c>
      <c r="D930" s="79">
        <v>57.7</v>
      </c>
      <c r="E930" s="80">
        <v>14194.2</v>
      </c>
      <c r="F930" s="78" t="s">
        <v>24</v>
      </c>
    </row>
    <row r="931" spans="1:6">
      <c r="A931" s="44">
        <v>43915</v>
      </c>
      <c r="B931" s="77">
        <v>0.37730324074074079</v>
      </c>
      <c r="C931" s="78">
        <v>500</v>
      </c>
      <c r="D931" s="79">
        <v>57.86</v>
      </c>
      <c r="E931" s="80">
        <v>28930</v>
      </c>
      <c r="F931" s="78" t="s">
        <v>24</v>
      </c>
    </row>
    <row r="932" spans="1:6">
      <c r="A932" s="44"/>
      <c r="B932" s="77"/>
      <c r="C932" s="78"/>
      <c r="D932" s="79"/>
      <c r="E932" s="80"/>
      <c r="F932" s="78"/>
    </row>
    <row r="933" spans="1:6">
      <c r="A933" s="44"/>
      <c r="B933" s="77"/>
      <c r="C933" s="78"/>
      <c r="D933" s="79"/>
      <c r="E933" s="80"/>
      <c r="F933" s="78"/>
    </row>
    <row r="934" spans="1:6">
      <c r="A934" s="44"/>
      <c r="B934" s="77"/>
      <c r="C934" s="78"/>
      <c r="D934" s="79"/>
      <c r="E934" s="80"/>
      <c r="F934" s="78"/>
    </row>
    <row r="935" spans="1:6">
      <c r="A935" s="44"/>
      <c r="B935" s="77"/>
      <c r="C935" s="78"/>
      <c r="D935" s="79"/>
      <c r="E935" s="80"/>
      <c r="F935" s="78"/>
    </row>
    <row r="936" spans="1:6">
      <c r="A936" s="44"/>
      <c r="B936" s="77"/>
      <c r="C936" s="78"/>
      <c r="D936" s="79"/>
      <c r="E936" s="80"/>
      <c r="F936" s="78"/>
    </row>
    <row r="937" spans="1:6">
      <c r="A937" s="44"/>
      <c r="B937" s="77"/>
      <c r="C937" s="78"/>
      <c r="D937" s="79"/>
      <c r="E937" s="80"/>
      <c r="F937" s="78"/>
    </row>
    <row r="938" spans="1:6">
      <c r="A938" s="44"/>
      <c r="B938" s="77"/>
      <c r="C938" s="78"/>
      <c r="D938" s="79"/>
      <c r="E938" s="80"/>
      <c r="F938" s="78"/>
    </row>
    <row r="939" spans="1:6">
      <c r="A939" s="44"/>
      <c r="B939" s="77"/>
      <c r="C939" s="78"/>
      <c r="D939" s="79"/>
      <c r="E939" s="80"/>
      <c r="F939" s="78"/>
    </row>
    <row r="940" spans="1:6">
      <c r="A940" s="44"/>
      <c r="B940" s="77"/>
      <c r="C940" s="78"/>
      <c r="D940" s="79"/>
      <c r="E940" s="80"/>
      <c r="F940" s="78"/>
    </row>
    <row r="941" spans="1:6">
      <c r="A941" s="44"/>
      <c r="B941" s="77"/>
      <c r="C941" s="78"/>
      <c r="D941" s="79"/>
      <c r="E941" s="80"/>
      <c r="F941" s="78"/>
    </row>
    <row r="942" spans="1:6">
      <c r="A942" s="44"/>
      <c r="B942" s="77"/>
      <c r="C942" s="78"/>
      <c r="D942" s="79"/>
      <c r="E942" s="80"/>
      <c r="F942" s="78"/>
    </row>
    <row r="943" spans="1:6">
      <c r="A943" s="44"/>
      <c r="B943" s="77"/>
      <c r="C943" s="78"/>
      <c r="D943" s="79"/>
      <c r="E943" s="80"/>
      <c r="F943" s="78"/>
    </row>
    <row r="944" spans="1:6">
      <c r="A944" s="44"/>
      <c r="B944" s="77"/>
      <c r="C944" s="78"/>
      <c r="D944" s="79"/>
      <c r="E944" s="80"/>
      <c r="F944" s="78"/>
    </row>
    <row r="945" spans="1:6">
      <c r="A945" s="44"/>
      <c r="B945" s="77"/>
      <c r="C945" s="78"/>
      <c r="D945" s="79"/>
      <c r="E945" s="80"/>
      <c r="F945" s="78"/>
    </row>
    <row r="946" spans="1:6">
      <c r="A946" s="44"/>
      <c r="B946" s="77"/>
      <c r="C946" s="78"/>
      <c r="D946" s="79"/>
      <c r="E946" s="80"/>
      <c r="F946" s="78"/>
    </row>
    <row r="947" spans="1:6">
      <c r="A947" s="44"/>
      <c r="B947" s="77"/>
      <c r="C947" s="78"/>
      <c r="D947" s="79"/>
      <c r="E947" s="80"/>
      <c r="F947" s="78"/>
    </row>
    <row r="948" spans="1:6">
      <c r="A948" s="44"/>
      <c r="B948" s="77"/>
      <c r="C948" s="78"/>
      <c r="D948" s="79"/>
      <c r="E948" s="80"/>
      <c r="F948" s="78"/>
    </row>
    <row r="949" spans="1:6">
      <c r="A949" s="44"/>
      <c r="B949" s="77"/>
      <c r="C949" s="78"/>
      <c r="D949" s="79"/>
      <c r="E949" s="80"/>
      <c r="F949" s="78"/>
    </row>
    <row r="950" spans="1:6">
      <c r="A950" s="44"/>
      <c r="B950" s="77"/>
      <c r="C950" s="78"/>
      <c r="D950" s="79"/>
      <c r="E950" s="80"/>
      <c r="F950" s="78"/>
    </row>
    <row r="951" spans="1:6">
      <c r="A951" s="44"/>
      <c r="B951" s="77"/>
      <c r="C951" s="78"/>
      <c r="D951" s="79"/>
      <c r="E951" s="80"/>
      <c r="F951" s="78"/>
    </row>
    <row r="952" spans="1:6">
      <c r="A952" s="44"/>
      <c r="B952" s="77"/>
      <c r="C952" s="78"/>
      <c r="D952" s="79"/>
      <c r="E952" s="80"/>
      <c r="F952" s="78"/>
    </row>
    <row r="953" spans="1:6">
      <c r="A953" s="44"/>
      <c r="B953" s="77"/>
      <c r="C953" s="78"/>
      <c r="D953" s="79"/>
      <c r="E953" s="80"/>
      <c r="F953" s="78"/>
    </row>
    <row r="954" spans="1:6">
      <c r="A954" s="44"/>
      <c r="B954" s="77"/>
      <c r="C954" s="78"/>
      <c r="D954" s="79"/>
      <c r="E954" s="80"/>
      <c r="F954" s="78"/>
    </row>
    <row r="955" spans="1:6">
      <c r="A955" s="44"/>
      <c r="B955" s="77"/>
      <c r="C955" s="78"/>
      <c r="D955" s="79"/>
      <c r="E955" s="80"/>
      <c r="F955" s="78"/>
    </row>
    <row r="956" spans="1:6">
      <c r="A956" s="44"/>
      <c r="B956" s="77"/>
      <c r="C956" s="78"/>
      <c r="D956" s="79"/>
      <c r="E956" s="80"/>
      <c r="F956" s="78"/>
    </row>
    <row r="957" spans="1:6">
      <c r="A957" s="44"/>
      <c r="B957" s="77"/>
      <c r="C957" s="78"/>
      <c r="D957" s="79"/>
      <c r="E957" s="80"/>
      <c r="F957" s="78"/>
    </row>
    <row r="958" spans="1:6">
      <c r="A958" s="44"/>
      <c r="B958" s="77"/>
      <c r="C958" s="78"/>
      <c r="D958" s="79"/>
      <c r="E958" s="80"/>
      <c r="F958" s="78"/>
    </row>
    <row r="959" spans="1:6">
      <c r="A959" s="44"/>
      <c r="B959" s="77"/>
      <c r="C959" s="78"/>
      <c r="D959" s="79"/>
      <c r="E959" s="80"/>
      <c r="F959" s="78"/>
    </row>
    <row r="960" spans="1:6">
      <c r="A960" s="44"/>
      <c r="B960" s="77"/>
      <c r="C960" s="78"/>
      <c r="D960" s="79"/>
      <c r="E960" s="80"/>
      <c r="F960" s="78"/>
    </row>
    <row r="961" spans="1:6">
      <c r="A961" s="44"/>
      <c r="B961" s="77"/>
      <c r="C961" s="78"/>
      <c r="D961" s="79"/>
      <c r="E961" s="80"/>
      <c r="F961" s="78"/>
    </row>
    <row r="962" spans="1:6">
      <c r="A962" s="44"/>
      <c r="B962" s="77"/>
      <c r="C962" s="78"/>
      <c r="D962" s="79"/>
      <c r="E962" s="80"/>
      <c r="F962" s="78"/>
    </row>
    <row r="963" spans="1:6">
      <c r="A963" s="44"/>
      <c r="B963" s="77"/>
      <c r="C963" s="78"/>
      <c r="D963" s="79"/>
      <c r="E963" s="80"/>
      <c r="F963" s="78"/>
    </row>
    <row r="964" spans="1:6">
      <c r="A964" s="44"/>
      <c r="B964" s="77"/>
      <c r="C964" s="78"/>
      <c r="D964" s="79"/>
      <c r="E964" s="80"/>
      <c r="F964" s="78"/>
    </row>
    <row r="965" spans="1:6">
      <c r="A965" s="44"/>
      <c r="B965" s="77"/>
      <c r="C965" s="78"/>
      <c r="D965" s="79"/>
      <c r="E965" s="80"/>
      <c r="F965" s="78"/>
    </row>
    <row r="966" spans="1:6">
      <c r="A966" s="44"/>
      <c r="B966" s="77"/>
      <c r="C966" s="78"/>
      <c r="D966" s="79"/>
      <c r="E966" s="80"/>
      <c r="F966" s="78"/>
    </row>
    <row r="967" spans="1:6">
      <c r="A967" s="44"/>
      <c r="B967" s="77"/>
      <c r="C967" s="78"/>
      <c r="D967" s="79"/>
      <c r="E967" s="80"/>
      <c r="F967" s="78"/>
    </row>
    <row r="968" spans="1:6">
      <c r="A968" s="44"/>
      <c r="B968" s="77"/>
      <c r="C968" s="78"/>
      <c r="D968" s="79"/>
      <c r="E968" s="80"/>
      <c r="F968" s="78"/>
    </row>
    <row r="969" spans="1:6">
      <c r="A969" s="44"/>
      <c r="B969" s="77"/>
      <c r="C969" s="78"/>
      <c r="D969" s="79"/>
      <c r="E969" s="80"/>
      <c r="F969" s="78"/>
    </row>
    <row r="970" spans="1:6">
      <c r="A970" s="44"/>
      <c r="B970" s="77"/>
      <c r="C970" s="78"/>
      <c r="D970" s="79"/>
      <c r="E970" s="80"/>
      <c r="F970" s="78"/>
    </row>
    <row r="971" spans="1:6">
      <c r="A971" s="44"/>
      <c r="B971" s="77"/>
      <c r="C971" s="78"/>
      <c r="D971" s="79"/>
      <c r="E971" s="80"/>
      <c r="F971" s="78"/>
    </row>
    <row r="972" spans="1:6">
      <c r="A972" s="44"/>
      <c r="B972" s="77"/>
      <c r="C972" s="78"/>
      <c r="D972" s="79"/>
      <c r="E972" s="80"/>
      <c r="F972" s="78"/>
    </row>
    <row r="973" spans="1:6">
      <c r="A973" s="44"/>
      <c r="B973" s="77"/>
      <c r="C973" s="78"/>
      <c r="D973" s="79"/>
      <c r="E973" s="80"/>
      <c r="F973" s="78"/>
    </row>
    <row r="974" spans="1:6">
      <c r="A974" s="44"/>
      <c r="B974" s="77"/>
      <c r="C974" s="78"/>
      <c r="D974" s="79"/>
      <c r="E974" s="80"/>
      <c r="F974" s="78"/>
    </row>
    <row r="975" spans="1:6">
      <c r="A975" s="44"/>
      <c r="B975" s="77"/>
      <c r="C975" s="78"/>
      <c r="D975" s="79"/>
      <c r="E975" s="80"/>
      <c r="F975" s="78"/>
    </row>
    <row r="976" spans="1:6">
      <c r="A976" s="44"/>
      <c r="B976" s="77"/>
      <c r="C976" s="78"/>
      <c r="D976" s="79"/>
      <c r="E976" s="80"/>
      <c r="F976" s="78"/>
    </row>
    <row r="977" spans="1:6">
      <c r="A977" s="44"/>
      <c r="B977" s="77"/>
      <c r="C977" s="78"/>
      <c r="D977" s="79"/>
      <c r="E977" s="80"/>
      <c r="F977" s="78"/>
    </row>
    <row r="978" spans="1:6">
      <c r="A978" s="44"/>
      <c r="B978" s="77"/>
      <c r="C978" s="78"/>
      <c r="D978" s="79"/>
      <c r="E978" s="80"/>
      <c r="F978" s="78"/>
    </row>
    <row r="979" spans="1:6">
      <c r="A979" s="44"/>
      <c r="B979" s="77"/>
      <c r="C979" s="78"/>
      <c r="D979" s="79"/>
      <c r="E979" s="80"/>
      <c r="F979" s="78"/>
    </row>
    <row r="980" spans="1:6">
      <c r="A980" s="44"/>
      <c r="B980" s="77"/>
      <c r="C980" s="78"/>
      <c r="D980" s="79"/>
      <c r="E980" s="80"/>
      <c r="F980" s="78"/>
    </row>
    <row r="981" spans="1:6">
      <c r="A981" s="44"/>
      <c r="B981" s="77"/>
      <c r="C981" s="78"/>
      <c r="D981" s="79"/>
      <c r="E981" s="80"/>
      <c r="F981" s="78"/>
    </row>
    <row r="982" spans="1:6">
      <c r="A982" s="44"/>
      <c r="B982" s="77"/>
      <c r="C982" s="78"/>
      <c r="D982" s="79"/>
      <c r="E982" s="80"/>
      <c r="F982" s="78"/>
    </row>
    <row r="983" spans="1:6">
      <c r="A983" s="44"/>
      <c r="B983" s="77"/>
      <c r="C983" s="78"/>
      <c r="D983" s="79"/>
      <c r="E983" s="80"/>
      <c r="F983" s="78"/>
    </row>
    <row r="984" spans="1:6">
      <c r="A984" s="44"/>
      <c r="B984" s="77"/>
      <c r="C984" s="78"/>
      <c r="D984" s="79"/>
      <c r="E984" s="80"/>
      <c r="F984" s="78"/>
    </row>
    <row r="985" spans="1:6">
      <c r="A985" s="44"/>
      <c r="B985" s="77"/>
      <c r="C985" s="78"/>
      <c r="D985" s="79"/>
      <c r="E985" s="80"/>
      <c r="F985" s="78"/>
    </row>
    <row r="986" spans="1:6">
      <c r="A986" s="44"/>
      <c r="B986" s="77"/>
      <c r="C986" s="78"/>
      <c r="D986" s="79"/>
      <c r="E986" s="80"/>
      <c r="F986" s="78"/>
    </row>
    <row r="987" spans="1:6">
      <c r="A987" s="44"/>
      <c r="B987" s="77"/>
      <c r="C987" s="78"/>
      <c r="D987" s="79"/>
      <c r="E987" s="80"/>
      <c r="F987" s="78"/>
    </row>
    <row r="988" spans="1:6">
      <c r="A988" s="44"/>
      <c r="B988" s="77"/>
      <c r="C988" s="78"/>
      <c r="D988" s="79"/>
      <c r="E988" s="80"/>
      <c r="F988" s="78"/>
    </row>
    <row r="989" spans="1:6">
      <c r="A989" s="44"/>
      <c r="B989" s="77"/>
      <c r="C989" s="78"/>
      <c r="D989" s="79"/>
      <c r="E989" s="80"/>
      <c r="F989" s="78"/>
    </row>
    <row r="990" spans="1:6">
      <c r="A990" s="44"/>
      <c r="B990" s="77"/>
      <c r="C990" s="78"/>
      <c r="D990" s="79"/>
      <c r="E990" s="80"/>
      <c r="F990" s="78"/>
    </row>
    <row r="991" spans="1:6">
      <c r="A991" s="44"/>
      <c r="B991" s="77"/>
      <c r="C991" s="78"/>
      <c r="D991" s="79"/>
      <c r="E991" s="80"/>
      <c r="F991" s="78"/>
    </row>
    <row r="992" spans="1:6">
      <c r="A992" s="44"/>
      <c r="B992" s="77"/>
      <c r="C992" s="78"/>
      <c r="D992" s="79"/>
      <c r="E992" s="80"/>
      <c r="F992" s="78"/>
    </row>
    <row r="993" spans="1:6">
      <c r="A993" s="44"/>
      <c r="B993" s="77"/>
      <c r="C993" s="78"/>
      <c r="D993" s="79"/>
      <c r="E993" s="80"/>
      <c r="F993" s="78"/>
    </row>
    <row r="994" spans="1:6">
      <c r="A994" s="44"/>
      <c r="B994" s="77"/>
      <c r="C994" s="78"/>
      <c r="D994" s="79"/>
      <c r="E994" s="80"/>
      <c r="F994" s="78"/>
    </row>
    <row r="995" spans="1:6">
      <c r="A995" s="44"/>
      <c r="B995" s="77"/>
      <c r="C995" s="78"/>
      <c r="D995" s="79"/>
      <c r="E995" s="80"/>
      <c r="F995" s="78"/>
    </row>
    <row r="996" spans="1:6">
      <c r="A996" s="44"/>
      <c r="B996" s="77"/>
      <c r="C996" s="78"/>
      <c r="D996" s="79"/>
      <c r="E996" s="80"/>
      <c r="F996" s="78"/>
    </row>
    <row r="997" spans="1:6">
      <c r="A997" s="44"/>
      <c r="B997" s="77"/>
      <c r="C997" s="78"/>
      <c r="D997" s="79"/>
      <c r="E997" s="80"/>
      <c r="F997" s="78"/>
    </row>
    <row r="998" spans="1:6">
      <c r="A998" s="44"/>
      <c r="B998" s="77"/>
      <c r="C998" s="78"/>
      <c r="D998" s="79"/>
      <c r="E998" s="80"/>
      <c r="F998" s="78"/>
    </row>
    <row r="999" spans="1:6">
      <c r="A999" s="44"/>
      <c r="B999" s="77"/>
      <c r="C999" s="78"/>
      <c r="D999" s="79"/>
      <c r="E999" s="80"/>
      <c r="F999" s="78"/>
    </row>
    <row r="1000" spans="1:6">
      <c r="A1000" s="44"/>
      <c r="B1000" s="77"/>
      <c r="C1000" s="78"/>
      <c r="D1000" s="79"/>
      <c r="E1000" s="80"/>
      <c r="F1000" s="78"/>
    </row>
    <row r="1001" spans="1:6">
      <c r="A1001" s="44"/>
      <c r="B1001" s="77"/>
      <c r="C1001" s="78"/>
      <c r="D1001" s="79"/>
      <c r="E1001" s="80"/>
      <c r="F1001" s="78"/>
    </row>
    <row r="1002" spans="1:6">
      <c r="A1002" s="44"/>
      <c r="B1002" s="77"/>
      <c r="C1002" s="78"/>
      <c r="D1002" s="79"/>
      <c r="E1002" s="80"/>
      <c r="F1002" s="78"/>
    </row>
    <row r="1003" spans="1:6">
      <c r="A1003" s="44"/>
      <c r="B1003" s="77"/>
      <c r="C1003" s="78"/>
      <c r="D1003" s="79"/>
      <c r="E1003" s="80"/>
      <c r="F1003" s="78"/>
    </row>
    <row r="1004" spans="1:6">
      <c r="A1004" s="44"/>
      <c r="B1004" s="77"/>
      <c r="C1004" s="78"/>
      <c r="D1004" s="79"/>
      <c r="E1004" s="80"/>
      <c r="F1004" s="78"/>
    </row>
    <row r="1005" spans="1:6">
      <c r="A1005" s="44"/>
      <c r="B1005" s="77"/>
      <c r="C1005" s="78"/>
      <c r="D1005" s="79"/>
      <c r="E1005" s="80"/>
      <c r="F1005" s="78"/>
    </row>
    <row r="1006" spans="1:6">
      <c r="A1006" s="44"/>
      <c r="B1006" s="77"/>
      <c r="C1006" s="78"/>
      <c r="D1006" s="79"/>
      <c r="E1006" s="80"/>
      <c r="F1006" s="78"/>
    </row>
    <row r="1007" spans="1:6">
      <c r="A1007" s="44"/>
      <c r="B1007" s="77"/>
      <c r="C1007" s="78"/>
      <c r="D1007" s="79"/>
      <c r="E1007" s="80"/>
      <c r="F1007" s="78"/>
    </row>
    <row r="1008" spans="1:6">
      <c r="A1008" s="44"/>
      <c r="B1008" s="77"/>
      <c r="C1008" s="78"/>
      <c r="D1008" s="79"/>
      <c r="E1008" s="80"/>
      <c r="F1008" s="78"/>
    </row>
    <row r="1009" spans="1:6">
      <c r="A1009" s="44"/>
      <c r="B1009" s="77"/>
      <c r="C1009" s="78"/>
      <c r="D1009" s="79"/>
      <c r="E1009" s="80"/>
      <c r="F1009" s="78"/>
    </row>
    <row r="1010" spans="1:6">
      <c r="A1010" s="44"/>
      <c r="B1010" s="77"/>
      <c r="C1010" s="78"/>
      <c r="D1010" s="79"/>
      <c r="E1010" s="80"/>
      <c r="F1010" s="78"/>
    </row>
    <row r="1011" spans="1:6">
      <c r="A1011" s="44"/>
      <c r="B1011" s="77"/>
      <c r="C1011" s="78"/>
      <c r="D1011" s="79"/>
      <c r="E1011" s="80"/>
      <c r="F1011" s="78"/>
    </row>
    <row r="1012" spans="1:6">
      <c r="A1012" s="44"/>
      <c r="B1012" s="77"/>
      <c r="C1012" s="78"/>
      <c r="D1012" s="79"/>
      <c r="E1012" s="80"/>
      <c r="F1012" s="78"/>
    </row>
    <row r="1013" spans="1:6">
      <c r="A1013" s="44"/>
      <c r="B1013" s="77"/>
      <c r="C1013" s="78"/>
      <c r="D1013" s="79"/>
      <c r="E1013" s="80"/>
      <c r="F1013" s="78"/>
    </row>
    <row r="1014" spans="1:6">
      <c r="A1014" s="44"/>
      <c r="B1014" s="77"/>
      <c r="C1014" s="78"/>
      <c r="D1014" s="79"/>
      <c r="E1014" s="80"/>
      <c r="F1014" s="78"/>
    </row>
    <row r="1015" spans="1:6">
      <c r="A1015" s="44"/>
      <c r="B1015" s="77"/>
      <c r="C1015" s="78"/>
      <c r="D1015" s="79"/>
      <c r="E1015" s="80"/>
      <c r="F1015" s="78"/>
    </row>
    <row r="1016" spans="1:6">
      <c r="A1016" s="44"/>
      <c r="B1016" s="77"/>
      <c r="C1016" s="78"/>
      <c r="D1016" s="79"/>
      <c r="E1016" s="80"/>
      <c r="F1016" s="78"/>
    </row>
    <row r="1017" spans="1:6">
      <c r="A1017" s="44"/>
      <c r="B1017" s="77"/>
      <c r="C1017" s="78"/>
      <c r="D1017" s="79"/>
      <c r="E1017" s="80"/>
      <c r="F1017" s="78"/>
    </row>
    <row r="1018" spans="1:6">
      <c r="A1018" s="44"/>
      <c r="B1018" s="77"/>
      <c r="C1018" s="78"/>
      <c r="D1018" s="79"/>
      <c r="E1018" s="80"/>
      <c r="F1018" s="78"/>
    </row>
    <row r="1019" spans="1:6">
      <c r="A1019" s="44"/>
      <c r="B1019" s="77"/>
      <c r="C1019" s="78"/>
      <c r="D1019" s="79"/>
      <c r="E1019" s="80"/>
      <c r="F1019" s="78"/>
    </row>
    <row r="1020" spans="1:6">
      <c r="A1020" s="44"/>
      <c r="B1020" s="77"/>
      <c r="C1020" s="78"/>
      <c r="D1020" s="79"/>
      <c r="E1020" s="80"/>
      <c r="F1020" s="78"/>
    </row>
    <row r="1021" spans="1:6">
      <c r="A1021" s="44"/>
      <c r="B1021" s="77"/>
      <c r="C1021" s="78"/>
      <c r="D1021" s="79"/>
      <c r="E1021" s="80"/>
      <c r="F1021" s="78"/>
    </row>
    <row r="1022" spans="1:6">
      <c r="A1022" s="44"/>
      <c r="B1022" s="77"/>
      <c r="C1022" s="78"/>
      <c r="D1022" s="79"/>
      <c r="E1022" s="80"/>
      <c r="F1022" s="78"/>
    </row>
    <row r="1023" spans="1:6">
      <c r="A1023" s="44"/>
      <c r="B1023" s="77"/>
      <c r="C1023" s="78"/>
      <c r="D1023" s="79"/>
      <c r="E1023" s="80"/>
      <c r="F1023" s="78"/>
    </row>
    <row r="1024" spans="1:6">
      <c r="A1024" s="44"/>
      <c r="B1024" s="77"/>
      <c r="C1024" s="78"/>
      <c r="D1024" s="79"/>
      <c r="E1024" s="80"/>
      <c r="F1024" s="78"/>
    </row>
    <row r="1025" spans="1:6">
      <c r="A1025" s="44"/>
      <c r="B1025" s="77"/>
      <c r="C1025" s="78"/>
      <c r="D1025" s="79"/>
      <c r="E1025" s="80"/>
      <c r="F1025" s="78"/>
    </row>
    <row r="1026" spans="1:6">
      <c r="A1026" s="44"/>
      <c r="B1026" s="77"/>
      <c r="C1026" s="78"/>
      <c r="D1026" s="79"/>
      <c r="E1026" s="80"/>
      <c r="F1026" s="78"/>
    </row>
    <row r="1027" spans="1:6">
      <c r="A1027" s="44"/>
      <c r="B1027" s="77"/>
      <c r="C1027" s="78"/>
      <c r="D1027" s="79"/>
      <c r="E1027" s="80"/>
      <c r="F1027" s="78"/>
    </row>
    <row r="1028" spans="1:6">
      <c r="A1028" s="44"/>
      <c r="B1028" s="77"/>
      <c r="C1028" s="78"/>
      <c r="D1028" s="79"/>
      <c r="E1028" s="80"/>
      <c r="F1028" s="78"/>
    </row>
    <row r="1029" spans="1:6">
      <c r="A1029" s="44"/>
      <c r="B1029" s="77"/>
      <c r="C1029" s="78"/>
      <c r="D1029" s="79"/>
      <c r="E1029" s="80"/>
      <c r="F1029" s="78"/>
    </row>
    <row r="1030" spans="1:6">
      <c r="A1030" s="44"/>
      <c r="B1030" s="77"/>
      <c r="C1030" s="78"/>
      <c r="D1030" s="79"/>
      <c r="E1030" s="80"/>
      <c r="F1030" s="78"/>
    </row>
    <row r="1031" spans="1:6">
      <c r="A1031" s="44"/>
      <c r="B1031" s="77"/>
      <c r="C1031" s="78"/>
      <c r="D1031" s="79"/>
      <c r="E1031" s="80"/>
      <c r="F1031" s="78"/>
    </row>
    <row r="1032" spans="1:6">
      <c r="A1032" s="44"/>
      <c r="B1032" s="77"/>
      <c r="C1032" s="78"/>
      <c r="D1032" s="79"/>
      <c r="E1032" s="80"/>
      <c r="F1032" s="78"/>
    </row>
    <row r="1033" spans="1:6">
      <c r="A1033" s="44"/>
      <c r="B1033" s="77"/>
      <c r="C1033" s="78"/>
      <c r="D1033" s="79"/>
      <c r="E1033" s="80"/>
      <c r="F1033" s="78"/>
    </row>
    <row r="1034" spans="1:6">
      <c r="A1034" s="44"/>
      <c r="B1034" s="77"/>
      <c r="C1034" s="78"/>
      <c r="D1034" s="79"/>
      <c r="E1034" s="80"/>
      <c r="F1034" s="78"/>
    </row>
    <row r="1035" spans="1:6">
      <c r="A1035" s="44"/>
      <c r="B1035" s="77"/>
      <c r="C1035" s="78"/>
      <c r="D1035" s="79"/>
      <c r="E1035" s="80"/>
      <c r="F1035" s="78"/>
    </row>
    <row r="1036" spans="1:6">
      <c r="A1036" s="44"/>
      <c r="B1036" s="77"/>
      <c r="C1036" s="78"/>
      <c r="D1036" s="79"/>
      <c r="E1036" s="80"/>
      <c r="F1036" s="78"/>
    </row>
    <row r="1037" spans="1:6">
      <c r="A1037" s="44"/>
      <c r="B1037" s="77"/>
      <c r="C1037" s="78"/>
      <c r="D1037" s="79"/>
      <c r="E1037" s="80"/>
      <c r="F1037" s="78"/>
    </row>
    <row r="1038" spans="1:6">
      <c r="A1038" s="44"/>
      <c r="B1038" s="77"/>
      <c r="C1038" s="78"/>
      <c r="D1038" s="79"/>
      <c r="E1038" s="80"/>
      <c r="F1038" s="78"/>
    </row>
    <row r="1039" spans="1:6">
      <c r="A1039" s="44"/>
      <c r="B1039" s="77"/>
      <c r="C1039" s="78"/>
      <c r="D1039" s="79"/>
      <c r="E1039" s="80"/>
      <c r="F1039" s="78"/>
    </row>
    <row r="1040" spans="1:6">
      <c r="A1040" s="44"/>
      <c r="B1040" s="77"/>
      <c r="C1040" s="78"/>
      <c r="D1040" s="79"/>
      <c r="E1040" s="80"/>
      <c r="F1040" s="78"/>
    </row>
    <row r="1041" spans="1:6">
      <c r="A1041" s="44"/>
      <c r="B1041" s="77"/>
      <c r="C1041" s="78"/>
      <c r="D1041" s="79"/>
      <c r="E1041" s="80"/>
      <c r="F1041" s="78"/>
    </row>
    <row r="1042" spans="1:6">
      <c r="A1042" s="44"/>
      <c r="B1042" s="77"/>
      <c r="C1042" s="78"/>
      <c r="D1042" s="79"/>
      <c r="E1042" s="80"/>
      <c r="F1042" s="78"/>
    </row>
    <row r="1043" spans="1:6">
      <c r="A1043" s="44"/>
      <c r="B1043" s="77"/>
      <c r="C1043" s="78"/>
      <c r="D1043" s="79"/>
      <c r="E1043" s="80"/>
      <c r="F1043" s="78"/>
    </row>
    <row r="1044" spans="1:6">
      <c r="A1044" s="44"/>
      <c r="B1044" s="77"/>
      <c r="C1044" s="78"/>
      <c r="D1044" s="79"/>
      <c r="E1044" s="80"/>
      <c r="F1044" s="78"/>
    </row>
    <row r="1045" spans="1:6">
      <c r="A1045" s="44"/>
      <c r="B1045" s="77"/>
      <c r="C1045" s="78"/>
      <c r="D1045" s="79"/>
      <c r="E1045" s="80"/>
      <c r="F1045" s="78"/>
    </row>
    <row r="1046" spans="1:6">
      <c r="A1046" s="44"/>
      <c r="B1046" s="77"/>
      <c r="C1046" s="78"/>
      <c r="D1046" s="79"/>
      <c r="E1046" s="80"/>
      <c r="F1046" s="78"/>
    </row>
    <row r="1047" spans="1:6">
      <c r="A1047" s="44"/>
      <c r="B1047" s="77"/>
      <c r="C1047" s="78"/>
      <c r="D1047" s="79"/>
      <c r="E1047" s="80"/>
      <c r="F1047" s="78"/>
    </row>
    <row r="1048" spans="1:6">
      <c r="A1048" s="44"/>
      <c r="B1048" s="77"/>
      <c r="C1048" s="78"/>
      <c r="D1048" s="79"/>
      <c r="E1048" s="80"/>
      <c r="F1048" s="78"/>
    </row>
    <row r="1049" spans="1:6">
      <c r="A1049" s="44"/>
      <c r="B1049" s="77"/>
      <c r="C1049" s="78"/>
      <c r="D1049" s="79"/>
      <c r="E1049" s="80"/>
      <c r="F1049" s="78"/>
    </row>
    <row r="1050" spans="1:6">
      <c r="A1050" s="44"/>
      <c r="B1050" s="77"/>
      <c r="C1050" s="78"/>
      <c r="D1050" s="79"/>
      <c r="E1050" s="80"/>
      <c r="F1050" s="78"/>
    </row>
    <row r="1051" spans="1:6">
      <c r="A1051" s="44"/>
      <c r="B1051" s="77"/>
      <c r="C1051" s="78"/>
      <c r="D1051" s="79"/>
      <c r="E1051" s="80"/>
      <c r="F1051" s="78"/>
    </row>
    <row r="1052" spans="1:6">
      <c r="A1052" s="44"/>
      <c r="B1052" s="77"/>
      <c r="C1052" s="78"/>
      <c r="D1052" s="79"/>
      <c r="E1052" s="80"/>
      <c r="F1052" s="78"/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83"/>
      <c r="B1066" s="84"/>
      <c r="C1066" s="85"/>
      <c r="D1066" s="86"/>
      <c r="E1066" s="87"/>
      <c r="F1066" s="85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CB524D-6B6D-474A-A27B-499190D58A5C}">
  <dimension ref="A1:G3121"/>
  <sheetViews>
    <sheetView showGridLines="0" zoomScaleNormal="100" workbookViewId="0">
      <selection activeCell="A7" sqref="A7:F14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44">
        <v>43902</v>
      </c>
      <c r="B5" s="77">
        <v>0.37759259259259265</v>
      </c>
      <c r="C5" s="78">
        <v>38</v>
      </c>
      <c r="D5" s="79">
        <v>59.18</v>
      </c>
      <c r="E5" s="80">
        <v>2248.84</v>
      </c>
      <c r="F5" s="78" t="s">
        <v>24</v>
      </c>
    </row>
    <row r="6" spans="1:7">
      <c r="A6" s="44">
        <v>43902</v>
      </c>
      <c r="B6" s="77">
        <v>0.37759259259259265</v>
      </c>
      <c r="C6" s="78">
        <v>100</v>
      </c>
      <c r="D6" s="79">
        <v>59.18</v>
      </c>
      <c r="E6" s="80">
        <v>5918</v>
      </c>
      <c r="F6" s="78" t="s">
        <v>24</v>
      </c>
    </row>
    <row r="7" spans="1:7">
      <c r="A7" s="44">
        <v>43902</v>
      </c>
      <c r="B7" s="77">
        <v>0.37759259259259265</v>
      </c>
      <c r="C7" s="78">
        <v>50</v>
      </c>
      <c r="D7" s="79">
        <v>59.18</v>
      </c>
      <c r="E7" s="80">
        <v>2959</v>
      </c>
      <c r="F7" s="78" t="s">
        <v>24</v>
      </c>
    </row>
    <row r="8" spans="1:7">
      <c r="A8" s="44">
        <v>43902</v>
      </c>
      <c r="B8" s="77">
        <v>0.37994212962962964</v>
      </c>
      <c r="C8" s="78">
        <v>678</v>
      </c>
      <c r="D8" s="79">
        <v>59.6</v>
      </c>
      <c r="E8" s="80">
        <v>40408.800000000003</v>
      </c>
      <c r="F8" s="78" t="s">
        <v>24</v>
      </c>
    </row>
    <row r="9" spans="1:7">
      <c r="A9" s="44">
        <v>43902</v>
      </c>
      <c r="B9" s="77">
        <v>0.37994212962962964</v>
      </c>
      <c r="C9" s="78">
        <v>134</v>
      </c>
      <c r="D9" s="79">
        <v>59.6</v>
      </c>
      <c r="E9" s="80">
        <v>7986.4000000000005</v>
      </c>
      <c r="F9" s="78" t="s">
        <v>24</v>
      </c>
    </row>
    <row r="10" spans="1:7">
      <c r="A10" s="44">
        <v>43902</v>
      </c>
      <c r="B10" s="77">
        <v>0.38400462962962961</v>
      </c>
      <c r="C10" s="78">
        <v>7</v>
      </c>
      <c r="D10" s="79">
        <v>58.98</v>
      </c>
      <c r="E10" s="80">
        <v>412.85999999999996</v>
      </c>
      <c r="F10" s="78" t="s">
        <v>24</v>
      </c>
    </row>
    <row r="11" spans="1:7">
      <c r="A11" s="44">
        <v>43902</v>
      </c>
      <c r="B11" s="77">
        <v>0.38400462962962961</v>
      </c>
      <c r="C11" s="78">
        <v>243</v>
      </c>
      <c r="D11" s="79">
        <v>58.98</v>
      </c>
      <c r="E11" s="80">
        <v>14332.14</v>
      </c>
      <c r="F11" s="78" t="s">
        <v>24</v>
      </c>
    </row>
    <row r="12" spans="1:7">
      <c r="A12" s="44">
        <v>43902</v>
      </c>
      <c r="B12" s="77">
        <v>0.38400462962962961</v>
      </c>
      <c r="C12" s="78">
        <v>150</v>
      </c>
      <c r="D12" s="79">
        <v>58.98</v>
      </c>
      <c r="E12" s="80">
        <v>8847</v>
      </c>
      <c r="F12" s="78" t="s">
        <v>24</v>
      </c>
    </row>
    <row r="13" spans="1:7">
      <c r="A13" s="44">
        <v>43902</v>
      </c>
      <c r="B13" s="77">
        <v>0.38400462962962961</v>
      </c>
      <c r="C13" s="78">
        <v>100</v>
      </c>
      <c r="D13" s="79">
        <v>58.98</v>
      </c>
      <c r="E13" s="80">
        <v>5898</v>
      </c>
      <c r="F13" s="78" t="s">
        <v>24</v>
      </c>
    </row>
    <row r="14" spans="1:7">
      <c r="A14" s="44">
        <v>43902</v>
      </c>
      <c r="B14" s="77">
        <v>0.38401620370370365</v>
      </c>
      <c r="C14" s="78">
        <v>1</v>
      </c>
      <c r="D14" s="79">
        <v>58.98</v>
      </c>
      <c r="E14" s="80">
        <v>58.98</v>
      </c>
      <c r="F14" s="78" t="s">
        <v>24</v>
      </c>
    </row>
    <row r="15" spans="1:7">
      <c r="A15" s="44">
        <v>43902</v>
      </c>
      <c r="B15" s="77">
        <v>0.38401620370370365</v>
      </c>
      <c r="C15" s="78">
        <v>250</v>
      </c>
      <c r="D15" s="79">
        <v>58.98</v>
      </c>
      <c r="E15" s="80">
        <v>14745</v>
      </c>
      <c r="F15" s="78" t="s">
        <v>24</v>
      </c>
    </row>
    <row r="16" spans="1:7">
      <c r="A16" s="44">
        <v>43902</v>
      </c>
      <c r="B16" s="77">
        <v>0.38406249999999997</v>
      </c>
      <c r="C16" s="78">
        <v>249</v>
      </c>
      <c r="D16" s="79">
        <v>58.98</v>
      </c>
      <c r="E16" s="80">
        <v>14686.019999999999</v>
      </c>
      <c r="F16" s="78" t="s">
        <v>24</v>
      </c>
    </row>
    <row r="17" spans="1:6">
      <c r="A17" s="44">
        <v>43902</v>
      </c>
      <c r="B17" s="77">
        <v>0.39630787037037035</v>
      </c>
      <c r="C17" s="78">
        <v>152</v>
      </c>
      <c r="D17" s="79">
        <v>58.62</v>
      </c>
      <c r="E17" s="80">
        <v>8910.24</v>
      </c>
      <c r="F17" s="78" t="s">
        <v>24</v>
      </c>
    </row>
    <row r="18" spans="1:6">
      <c r="A18" s="44">
        <v>43902</v>
      </c>
      <c r="B18" s="77">
        <v>0.39630787037037035</v>
      </c>
      <c r="C18" s="78">
        <v>118</v>
      </c>
      <c r="D18" s="79">
        <v>58.62</v>
      </c>
      <c r="E18" s="80">
        <v>6917.16</v>
      </c>
      <c r="F18" s="78" t="s">
        <v>24</v>
      </c>
    </row>
    <row r="19" spans="1:6">
      <c r="A19" s="44">
        <v>43902</v>
      </c>
      <c r="B19" s="77">
        <v>0.39630787037037035</v>
      </c>
      <c r="C19" s="78">
        <v>93</v>
      </c>
      <c r="D19" s="79">
        <v>58.62</v>
      </c>
      <c r="E19" s="80">
        <v>5451.66</v>
      </c>
      <c r="F19" s="78" t="s">
        <v>24</v>
      </c>
    </row>
    <row r="20" spans="1:6">
      <c r="A20" s="44">
        <v>43902</v>
      </c>
      <c r="B20" s="77">
        <v>0.39630787037037035</v>
      </c>
      <c r="C20" s="78">
        <v>368</v>
      </c>
      <c r="D20" s="79">
        <v>58.62</v>
      </c>
      <c r="E20" s="80">
        <v>21572.16</v>
      </c>
      <c r="F20" s="78" t="s">
        <v>24</v>
      </c>
    </row>
    <row r="21" spans="1:6">
      <c r="A21" s="44">
        <v>43902</v>
      </c>
      <c r="B21" s="77">
        <v>0.39630787037037035</v>
      </c>
      <c r="C21" s="78">
        <v>269</v>
      </c>
      <c r="D21" s="79">
        <v>58.62</v>
      </c>
      <c r="E21" s="80">
        <v>15768.779999999999</v>
      </c>
      <c r="F21" s="78" t="s">
        <v>24</v>
      </c>
    </row>
    <row r="22" spans="1:6">
      <c r="A22" s="44">
        <v>43902</v>
      </c>
      <c r="B22" s="77">
        <v>0.40158564814814812</v>
      </c>
      <c r="C22" s="78">
        <v>204</v>
      </c>
      <c r="D22" s="79">
        <v>58.02</v>
      </c>
      <c r="E22" s="80">
        <v>11836.08</v>
      </c>
      <c r="F22" s="78" t="s">
        <v>24</v>
      </c>
    </row>
    <row r="23" spans="1:6">
      <c r="A23" s="44">
        <v>43902</v>
      </c>
      <c r="B23" s="77">
        <v>0.40158564814814812</v>
      </c>
      <c r="C23" s="78">
        <v>66</v>
      </c>
      <c r="D23" s="79">
        <v>58.02</v>
      </c>
      <c r="E23" s="80">
        <v>3829.32</v>
      </c>
      <c r="F23" s="78" t="s">
        <v>24</v>
      </c>
    </row>
    <row r="24" spans="1:6">
      <c r="A24" s="44">
        <v>43902</v>
      </c>
      <c r="B24" s="77">
        <v>0.40158564814814812</v>
      </c>
      <c r="C24" s="78">
        <v>131</v>
      </c>
      <c r="D24" s="79">
        <v>58.02</v>
      </c>
      <c r="E24" s="80">
        <v>7600.6200000000008</v>
      </c>
      <c r="F24" s="78" t="s">
        <v>24</v>
      </c>
    </row>
    <row r="25" spans="1:6">
      <c r="A25" s="44">
        <v>43902</v>
      </c>
      <c r="B25" s="77">
        <v>0.40158564814814812</v>
      </c>
      <c r="C25" s="78">
        <v>87</v>
      </c>
      <c r="D25" s="79">
        <v>58.02</v>
      </c>
      <c r="E25" s="80">
        <v>5047.7400000000007</v>
      </c>
      <c r="F25" s="78" t="s">
        <v>24</v>
      </c>
    </row>
    <row r="26" spans="1:6">
      <c r="A26" s="44">
        <v>43902</v>
      </c>
      <c r="B26" s="77">
        <v>0.40158564814814812</v>
      </c>
      <c r="C26" s="78">
        <v>86</v>
      </c>
      <c r="D26" s="79">
        <v>58.02</v>
      </c>
      <c r="E26" s="80">
        <v>4989.72</v>
      </c>
      <c r="F26" s="78" t="s">
        <v>24</v>
      </c>
    </row>
    <row r="27" spans="1:6">
      <c r="A27" s="44">
        <v>43902</v>
      </c>
      <c r="B27" s="77">
        <v>0.40158564814814812</v>
      </c>
      <c r="C27" s="78">
        <v>99</v>
      </c>
      <c r="D27" s="79">
        <v>58.02</v>
      </c>
      <c r="E27" s="80">
        <v>5743.9800000000005</v>
      </c>
      <c r="F27" s="78" t="s">
        <v>24</v>
      </c>
    </row>
    <row r="28" spans="1:6">
      <c r="A28" s="44">
        <v>43902</v>
      </c>
      <c r="B28" s="77">
        <v>0.40158564814814812</v>
      </c>
      <c r="C28" s="78">
        <v>125</v>
      </c>
      <c r="D28" s="79">
        <v>58.02</v>
      </c>
      <c r="E28" s="80">
        <v>7252.5</v>
      </c>
      <c r="F28" s="78" t="s">
        <v>24</v>
      </c>
    </row>
    <row r="29" spans="1:6">
      <c r="A29" s="44">
        <v>43902</v>
      </c>
      <c r="B29" s="77">
        <v>0.40158564814814812</v>
      </c>
      <c r="C29" s="78">
        <v>202</v>
      </c>
      <c r="D29" s="79">
        <v>58.02</v>
      </c>
      <c r="E29" s="80">
        <v>11720.04</v>
      </c>
      <c r="F29" s="78" t="s">
        <v>24</v>
      </c>
    </row>
    <row r="30" spans="1:6">
      <c r="A30" s="44">
        <v>43902</v>
      </c>
      <c r="B30" s="77">
        <v>0.40834490740740742</v>
      </c>
      <c r="C30" s="78">
        <v>250</v>
      </c>
      <c r="D30" s="79">
        <v>57.74</v>
      </c>
      <c r="E30" s="80">
        <v>14435</v>
      </c>
      <c r="F30" s="78" t="s">
        <v>24</v>
      </c>
    </row>
    <row r="31" spans="1:6">
      <c r="A31" s="44">
        <v>43902</v>
      </c>
      <c r="B31" s="77">
        <v>0.40834490740740742</v>
      </c>
      <c r="C31" s="78">
        <v>18</v>
      </c>
      <c r="D31" s="79">
        <v>57.74</v>
      </c>
      <c r="E31" s="80">
        <v>1039.32</v>
      </c>
      <c r="F31" s="78" t="s">
        <v>24</v>
      </c>
    </row>
    <row r="32" spans="1:6">
      <c r="A32" s="44">
        <v>43902</v>
      </c>
      <c r="B32" s="77">
        <v>0.40834490740740742</v>
      </c>
      <c r="C32" s="78">
        <v>125</v>
      </c>
      <c r="D32" s="79">
        <v>57.74</v>
      </c>
      <c r="E32" s="80">
        <v>7217.5</v>
      </c>
      <c r="F32" s="78" t="s">
        <v>24</v>
      </c>
    </row>
    <row r="33" spans="1:6">
      <c r="A33" s="44">
        <v>43902</v>
      </c>
      <c r="B33" s="77">
        <v>0.40834490740740742</v>
      </c>
      <c r="C33" s="78">
        <v>146</v>
      </c>
      <c r="D33" s="79">
        <v>57.74</v>
      </c>
      <c r="E33" s="80">
        <v>8430.0400000000009</v>
      </c>
      <c r="F33" s="78" t="s">
        <v>24</v>
      </c>
    </row>
    <row r="34" spans="1:6">
      <c r="A34" s="44">
        <v>43902</v>
      </c>
      <c r="B34" s="77">
        <v>0.40834490740740742</v>
      </c>
      <c r="C34" s="78">
        <v>97</v>
      </c>
      <c r="D34" s="79">
        <v>57.74</v>
      </c>
      <c r="E34" s="80">
        <v>5600.78</v>
      </c>
      <c r="F34" s="78" t="s">
        <v>24</v>
      </c>
    </row>
    <row r="35" spans="1:6">
      <c r="A35" s="44">
        <v>43902</v>
      </c>
      <c r="B35" s="77">
        <v>0.40834490740740742</v>
      </c>
      <c r="C35" s="78">
        <v>135</v>
      </c>
      <c r="D35" s="79">
        <v>57.74</v>
      </c>
      <c r="E35" s="80">
        <v>7794.9000000000005</v>
      </c>
      <c r="F35" s="78" t="s">
        <v>24</v>
      </c>
    </row>
    <row r="36" spans="1:6">
      <c r="A36" s="44">
        <v>43902</v>
      </c>
      <c r="B36" s="77">
        <v>0.40834490740740742</v>
      </c>
      <c r="C36" s="78">
        <v>115</v>
      </c>
      <c r="D36" s="79">
        <v>57.74</v>
      </c>
      <c r="E36" s="80">
        <v>6640.1</v>
      </c>
      <c r="F36" s="78" t="s">
        <v>24</v>
      </c>
    </row>
    <row r="37" spans="1:6">
      <c r="A37" s="44">
        <v>43902</v>
      </c>
      <c r="B37" s="77">
        <v>0.40834490740740742</v>
      </c>
      <c r="C37" s="78">
        <v>104</v>
      </c>
      <c r="D37" s="79">
        <v>57.74</v>
      </c>
      <c r="E37" s="80">
        <v>6004.96</v>
      </c>
      <c r="F37" s="78" t="s">
        <v>24</v>
      </c>
    </row>
    <row r="38" spans="1:6">
      <c r="A38" s="44">
        <v>43902</v>
      </c>
      <c r="B38" s="77">
        <v>0.40834490740740742</v>
      </c>
      <c r="C38" s="78">
        <v>10</v>
      </c>
      <c r="D38" s="79">
        <v>57.74</v>
      </c>
      <c r="E38" s="80">
        <v>577.4</v>
      </c>
      <c r="F38" s="78" t="s">
        <v>24</v>
      </c>
    </row>
    <row r="39" spans="1:6">
      <c r="A39" s="44">
        <v>43902</v>
      </c>
      <c r="B39" s="77">
        <v>0.47017361111111117</v>
      </c>
      <c r="C39" s="78">
        <v>70</v>
      </c>
      <c r="D39" s="79">
        <v>58.76</v>
      </c>
      <c r="E39" s="80">
        <v>4113.2</v>
      </c>
      <c r="F39" s="78" t="s">
        <v>24</v>
      </c>
    </row>
    <row r="40" spans="1:6">
      <c r="A40" s="44">
        <v>43902</v>
      </c>
      <c r="B40" s="77">
        <v>0.47017361111111117</v>
      </c>
      <c r="C40" s="78">
        <v>430</v>
      </c>
      <c r="D40" s="79">
        <v>58.76</v>
      </c>
      <c r="E40" s="80">
        <v>25266.799999999999</v>
      </c>
      <c r="F40" s="78" t="s">
        <v>24</v>
      </c>
    </row>
    <row r="41" spans="1:6">
      <c r="A41" s="44">
        <v>43902</v>
      </c>
      <c r="B41" s="77">
        <v>0.47017361111111117</v>
      </c>
      <c r="C41" s="78">
        <v>238</v>
      </c>
      <c r="D41" s="79">
        <v>58.76</v>
      </c>
      <c r="E41" s="80">
        <v>13984.88</v>
      </c>
      <c r="F41" s="78" t="s">
        <v>24</v>
      </c>
    </row>
    <row r="42" spans="1:6">
      <c r="A42" s="44">
        <v>43902</v>
      </c>
      <c r="B42" s="77">
        <v>0.47017361111111117</v>
      </c>
      <c r="C42" s="78">
        <v>12</v>
      </c>
      <c r="D42" s="79">
        <v>58.76</v>
      </c>
      <c r="E42" s="80">
        <v>705.12</v>
      </c>
      <c r="F42" s="78" t="s">
        <v>24</v>
      </c>
    </row>
    <row r="43" spans="1:6">
      <c r="A43" s="44">
        <v>43902</v>
      </c>
      <c r="B43" s="77">
        <v>0.47017361111111117</v>
      </c>
      <c r="C43" s="78">
        <v>250</v>
      </c>
      <c r="D43" s="79">
        <v>58.76</v>
      </c>
      <c r="E43" s="80">
        <v>14690</v>
      </c>
      <c r="F43" s="78" t="s">
        <v>24</v>
      </c>
    </row>
    <row r="44" spans="1:6">
      <c r="A44" s="44">
        <v>43902</v>
      </c>
      <c r="B44" s="77">
        <v>0.48982638888888891</v>
      </c>
      <c r="C44" s="78">
        <v>70</v>
      </c>
      <c r="D44" s="79">
        <v>58.88</v>
      </c>
      <c r="E44" s="80">
        <v>4121.6000000000004</v>
      </c>
      <c r="F44" s="78" t="s">
        <v>24</v>
      </c>
    </row>
    <row r="45" spans="1:6">
      <c r="A45" s="44">
        <v>43902</v>
      </c>
      <c r="B45" s="77">
        <v>0.48996527777777782</v>
      </c>
      <c r="C45" s="78">
        <v>230</v>
      </c>
      <c r="D45" s="79">
        <v>58.88</v>
      </c>
      <c r="E45" s="80">
        <v>13542.400000000001</v>
      </c>
      <c r="F45" s="78" t="s">
        <v>24</v>
      </c>
    </row>
    <row r="46" spans="1:6">
      <c r="A46" s="44">
        <v>43902</v>
      </c>
      <c r="B46" s="77">
        <v>0.48996527777777782</v>
      </c>
      <c r="C46" s="78">
        <v>11</v>
      </c>
      <c r="D46" s="79">
        <v>58.88</v>
      </c>
      <c r="E46" s="80">
        <v>647.68000000000006</v>
      </c>
      <c r="F46" s="78" t="s">
        <v>24</v>
      </c>
    </row>
    <row r="47" spans="1:6">
      <c r="A47" s="44">
        <v>43902</v>
      </c>
      <c r="B47" s="77">
        <v>0.48996527777777782</v>
      </c>
      <c r="C47" s="78">
        <v>339</v>
      </c>
      <c r="D47" s="79">
        <v>58.88</v>
      </c>
      <c r="E47" s="80">
        <v>19960.32</v>
      </c>
      <c r="F47" s="78" t="s">
        <v>24</v>
      </c>
    </row>
    <row r="48" spans="1:6">
      <c r="A48" s="44">
        <v>43902</v>
      </c>
      <c r="B48" s="77">
        <v>0.48996527777777782</v>
      </c>
      <c r="C48" s="78">
        <v>350</v>
      </c>
      <c r="D48" s="79">
        <v>58.88</v>
      </c>
      <c r="E48" s="80">
        <v>20608</v>
      </c>
      <c r="F48" s="78" t="s">
        <v>24</v>
      </c>
    </row>
    <row r="49" spans="1:6">
      <c r="A49" s="44">
        <v>43902</v>
      </c>
      <c r="B49" s="77">
        <v>0.50457175925925923</v>
      </c>
      <c r="C49" s="78">
        <v>371</v>
      </c>
      <c r="D49" s="79">
        <v>58.9</v>
      </c>
      <c r="E49" s="80">
        <v>21851.899999999998</v>
      </c>
      <c r="F49" s="78" t="s">
        <v>24</v>
      </c>
    </row>
    <row r="50" spans="1:6">
      <c r="A50" s="44">
        <v>43902</v>
      </c>
      <c r="B50" s="77">
        <v>0.50466435185185188</v>
      </c>
      <c r="C50" s="78">
        <v>129</v>
      </c>
      <c r="D50" s="79">
        <v>58.9</v>
      </c>
      <c r="E50" s="80">
        <v>7598.0999999999995</v>
      </c>
      <c r="F50" s="78" t="s">
        <v>24</v>
      </c>
    </row>
    <row r="51" spans="1:6">
      <c r="A51" s="44">
        <v>43902</v>
      </c>
      <c r="B51" s="77">
        <v>0.50700231481481484</v>
      </c>
      <c r="C51" s="78">
        <v>500</v>
      </c>
      <c r="D51" s="79">
        <v>58.7</v>
      </c>
      <c r="E51" s="80">
        <v>29350</v>
      </c>
      <c r="F51" s="78" t="s">
        <v>24</v>
      </c>
    </row>
    <row r="52" spans="1:6">
      <c r="A52" s="44">
        <v>43902</v>
      </c>
      <c r="B52" s="77">
        <v>0.50700231481481484</v>
      </c>
      <c r="C52" s="78">
        <v>218</v>
      </c>
      <c r="D52" s="79">
        <v>58.7</v>
      </c>
      <c r="E52" s="80">
        <v>12796.6</v>
      </c>
      <c r="F52" s="78" t="s">
        <v>24</v>
      </c>
    </row>
    <row r="53" spans="1:6">
      <c r="A53" s="44">
        <v>43902</v>
      </c>
      <c r="B53" s="77">
        <v>0.50700231481481484</v>
      </c>
      <c r="C53" s="78">
        <v>282</v>
      </c>
      <c r="D53" s="79">
        <v>58.7</v>
      </c>
      <c r="E53" s="80">
        <v>16553.400000000001</v>
      </c>
      <c r="F53" s="78" t="s">
        <v>24</v>
      </c>
    </row>
    <row r="54" spans="1:6">
      <c r="A54" s="44">
        <v>43902</v>
      </c>
      <c r="B54" s="77">
        <v>0.51695601851851858</v>
      </c>
      <c r="C54" s="78">
        <v>300</v>
      </c>
      <c r="D54" s="79">
        <v>58.74</v>
      </c>
      <c r="E54" s="80">
        <v>17622</v>
      </c>
      <c r="F54" s="78" t="s">
        <v>24</v>
      </c>
    </row>
    <row r="55" spans="1:6">
      <c r="A55" s="44">
        <v>43902</v>
      </c>
      <c r="B55" s="77">
        <v>0.51695601851851858</v>
      </c>
      <c r="C55" s="78">
        <v>66</v>
      </c>
      <c r="D55" s="79">
        <v>58.74</v>
      </c>
      <c r="E55" s="80">
        <v>3876.84</v>
      </c>
      <c r="F55" s="78" t="s">
        <v>24</v>
      </c>
    </row>
    <row r="56" spans="1:6">
      <c r="A56" s="44">
        <v>43902</v>
      </c>
      <c r="B56" s="77">
        <v>0.51695601851851858</v>
      </c>
      <c r="C56" s="78">
        <v>109</v>
      </c>
      <c r="D56" s="79">
        <v>58.74</v>
      </c>
      <c r="E56" s="80">
        <v>6402.66</v>
      </c>
      <c r="F56" s="78" t="s">
        <v>24</v>
      </c>
    </row>
    <row r="57" spans="1:6">
      <c r="A57" s="44">
        <v>43902</v>
      </c>
      <c r="B57" s="77">
        <v>0.51695601851851858</v>
      </c>
      <c r="C57" s="78">
        <v>25</v>
      </c>
      <c r="D57" s="79">
        <v>58.74</v>
      </c>
      <c r="E57" s="80">
        <v>1468.5</v>
      </c>
      <c r="F57" s="78" t="s">
        <v>24</v>
      </c>
    </row>
    <row r="58" spans="1:6">
      <c r="A58" s="44">
        <v>43902</v>
      </c>
      <c r="B58" s="77">
        <v>0.51893518518518522</v>
      </c>
      <c r="C58" s="78">
        <v>131</v>
      </c>
      <c r="D58" s="79">
        <v>58.54</v>
      </c>
      <c r="E58" s="80">
        <v>7668.74</v>
      </c>
      <c r="F58" s="78" t="s">
        <v>24</v>
      </c>
    </row>
    <row r="59" spans="1:6">
      <c r="A59" s="44">
        <v>43902</v>
      </c>
      <c r="B59" s="77">
        <v>0.51893518518518522</v>
      </c>
      <c r="C59" s="78">
        <v>131</v>
      </c>
      <c r="D59" s="79">
        <v>58.54</v>
      </c>
      <c r="E59" s="80">
        <v>7668.74</v>
      </c>
      <c r="F59" s="78" t="s">
        <v>24</v>
      </c>
    </row>
    <row r="60" spans="1:6">
      <c r="A60" s="44">
        <v>43902</v>
      </c>
      <c r="B60" s="77">
        <v>0.51893518518518522</v>
      </c>
      <c r="C60" s="78">
        <v>58</v>
      </c>
      <c r="D60" s="79">
        <v>58.54</v>
      </c>
      <c r="E60" s="80">
        <v>3395.32</v>
      </c>
      <c r="F60" s="78" t="s">
        <v>24</v>
      </c>
    </row>
    <row r="61" spans="1:6">
      <c r="A61" s="44">
        <v>43902</v>
      </c>
      <c r="B61" s="77">
        <v>0.51893518518518522</v>
      </c>
      <c r="C61" s="78">
        <v>71</v>
      </c>
      <c r="D61" s="79">
        <v>58.54</v>
      </c>
      <c r="E61" s="80">
        <v>4156.34</v>
      </c>
      <c r="F61" s="78" t="s">
        <v>24</v>
      </c>
    </row>
    <row r="62" spans="1:6">
      <c r="A62" s="44">
        <v>43902</v>
      </c>
      <c r="B62" s="77">
        <v>0.51901620370370372</v>
      </c>
      <c r="C62" s="78">
        <v>95</v>
      </c>
      <c r="D62" s="79">
        <v>58.54</v>
      </c>
      <c r="E62" s="80">
        <v>5561.3</v>
      </c>
      <c r="F62" s="78" t="s">
        <v>24</v>
      </c>
    </row>
    <row r="63" spans="1:6">
      <c r="A63" s="44">
        <v>43902</v>
      </c>
      <c r="B63" s="77">
        <v>0.51901620370370372</v>
      </c>
      <c r="C63" s="78">
        <v>254</v>
      </c>
      <c r="D63" s="79">
        <v>58.54</v>
      </c>
      <c r="E63" s="80">
        <v>14869.16</v>
      </c>
      <c r="F63" s="78" t="s">
        <v>24</v>
      </c>
    </row>
    <row r="64" spans="1:6">
      <c r="A64" s="44">
        <v>43902</v>
      </c>
      <c r="B64" s="77">
        <v>0.51901620370370372</v>
      </c>
      <c r="C64" s="78">
        <v>165</v>
      </c>
      <c r="D64" s="79">
        <v>58.54</v>
      </c>
      <c r="E64" s="80">
        <v>9659.1</v>
      </c>
      <c r="F64" s="78" t="s">
        <v>24</v>
      </c>
    </row>
    <row r="65" spans="1:6">
      <c r="A65" s="44">
        <v>43902</v>
      </c>
      <c r="B65" s="77">
        <v>0.51901620370370372</v>
      </c>
      <c r="C65" s="78">
        <v>95</v>
      </c>
      <c r="D65" s="79">
        <v>58.54</v>
      </c>
      <c r="E65" s="80">
        <v>5561.3</v>
      </c>
      <c r="F65" s="78" t="s">
        <v>24</v>
      </c>
    </row>
    <row r="66" spans="1:6">
      <c r="A66" s="44">
        <v>43902</v>
      </c>
      <c r="B66" s="77">
        <v>0.52959490740740744</v>
      </c>
      <c r="C66" s="78">
        <v>25</v>
      </c>
      <c r="D66" s="79">
        <v>58.54</v>
      </c>
      <c r="E66" s="80">
        <v>1463.5</v>
      </c>
      <c r="F66" s="78" t="s">
        <v>24</v>
      </c>
    </row>
    <row r="67" spans="1:6">
      <c r="A67" s="44">
        <v>43902</v>
      </c>
      <c r="B67" s="77">
        <v>0.52959490740740744</v>
      </c>
      <c r="C67" s="78">
        <v>300</v>
      </c>
      <c r="D67" s="79">
        <v>58.54</v>
      </c>
      <c r="E67" s="80">
        <v>17562</v>
      </c>
      <c r="F67" s="78" t="s">
        <v>24</v>
      </c>
    </row>
    <row r="68" spans="1:6">
      <c r="A68" s="44">
        <v>43902</v>
      </c>
      <c r="B68" s="77">
        <v>0.52959490740740744</v>
      </c>
      <c r="C68" s="78">
        <v>6</v>
      </c>
      <c r="D68" s="79">
        <v>58.54</v>
      </c>
      <c r="E68" s="80">
        <v>351.24</v>
      </c>
      <c r="F68" s="78" t="s">
        <v>24</v>
      </c>
    </row>
    <row r="69" spans="1:6">
      <c r="A69" s="44">
        <v>43902</v>
      </c>
      <c r="B69" s="77">
        <v>0.52959490740740744</v>
      </c>
      <c r="C69" s="78">
        <v>169</v>
      </c>
      <c r="D69" s="79">
        <v>58.54</v>
      </c>
      <c r="E69" s="80">
        <v>9893.26</v>
      </c>
      <c r="F69" s="78" t="s">
        <v>24</v>
      </c>
    </row>
    <row r="70" spans="1:6">
      <c r="A70" s="44">
        <v>43902</v>
      </c>
      <c r="B70" s="77">
        <v>0.5302662037037037</v>
      </c>
      <c r="C70" s="78">
        <v>25</v>
      </c>
      <c r="D70" s="79">
        <v>58.58</v>
      </c>
      <c r="E70" s="80">
        <v>1464.5</v>
      </c>
      <c r="F70" s="78" t="s">
        <v>24</v>
      </c>
    </row>
    <row r="71" spans="1:6">
      <c r="A71" s="44">
        <v>43902</v>
      </c>
      <c r="B71" s="77">
        <v>0.5302662037037037</v>
      </c>
      <c r="C71" s="78">
        <v>97</v>
      </c>
      <c r="D71" s="79">
        <v>58.58</v>
      </c>
      <c r="E71" s="80">
        <v>5682.26</v>
      </c>
      <c r="F71" s="78" t="s">
        <v>24</v>
      </c>
    </row>
    <row r="72" spans="1:6">
      <c r="A72" s="44">
        <v>43902</v>
      </c>
      <c r="B72" s="77">
        <v>0.5302662037037037</v>
      </c>
      <c r="C72" s="78">
        <v>18</v>
      </c>
      <c r="D72" s="79">
        <v>58.58</v>
      </c>
      <c r="E72" s="80">
        <v>1054.44</v>
      </c>
      <c r="F72" s="78" t="s">
        <v>24</v>
      </c>
    </row>
    <row r="73" spans="1:6">
      <c r="A73" s="44">
        <v>43902</v>
      </c>
      <c r="B73" s="77">
        <v>0.5302662037037037</v>
      </c>
      <c r="C73" s="78">
        <v>42</v>
      </c>
      <c r="D73" s="79">
        <v>58.58</v>
      </c>
      <c r="E73" s="80">
        <v>2460.36</v>
      </c>
      <c r="F73" s="78" t="s">
        <v>24</v>
      </c>
    </row>
    <row r="74" spans="1:6">
      <c r="A74" s="44">
        <v>43902</v>
      </c>
      <c r="B74" s="77">
        <v>0.5302662037037037</v>
      </c>
      <c r="C74" s="78">
        <v>31</v>
      </c>
      <c r="D74" s="79">
        <v>58.58</v>
      </c>
      <c r="E74" s="80">
        <v>1815.98</v>
      </c>
      <c r="F74" s="78" t="s">
        <v>24</v>
      </c>
    </row>
    <row r="75" spans="1:6">
      <c r="A75" s="44">
        <v>43902</v>
      </c>
      <c r="B75" s="77">
        <v>0.5302662037037037</v>
      </c>
      <c r="C75" s="78">
        <v>149</v>
      </c>
      <c r="D75" s="79">
        <v>58.58</v>
      </c>
      <c r="E75" s="80">
        <v>8728.42</v>
      </c>
      <c r="F75" s="78" t="s">
        <v>24</v>
      </c>
    </row>
    <row r="76" spans="1:6">
      <c r="A76" s="44">
        <v>43902</v>
      </c>
      <c r="B76" s="77">
        <v>0.5302662037037037</v>
      </c>
      <c r="C76" s="78">
        <v>77</v>
      </c>
      <c r="D76" s="79">
        <v>58.58</v>
      </c>
      <c r="E76" s="80">
        <v>4510.66</v>
      </c>
      <c r="F76" s="78" t="s">
        <v>24</v>
      </c>
    </row>
    <row r="77" spans="1:6">
      <c r="A77" s="44">
        <v>43902</v>
      </c>
      <c r="B77" s="77">
        <v>0.5302662037037037</v>
      </c>
      <c r="C77" s="78">
        <v>37</v>
      </c>
      <c r="D77" s="79">
        <v>58.58</v>
      </c>
      <c r="E77" s="80">
        <v>2167.46</v>
      </c>
      <c r="F77" s="78" t="s">
        <v>24</v>
      </c>
    </row>
    <row r="78" spans="1:6">
      <c r="A78" s="44">
        <v>43902</v>
      </c>
      <c r="B78" s="77">
        <v>0.5302662037037037</v>
      </c>
      <c r="C78" s="78">
        <v>24</v>
      </c>
      <c r="D78" s="79">
        <v>58.58</v>
      </c>
      <c r="E78" s="80">
        <v>1405.92</v>
      </c>
      <c r="F78" s="78" t="s">
        <v>24</v>
      </c>
    </row>
    <row r="79" spans="1:6">
      <c r="A79" s="44">
        <v>43902</v>
      </c>
      <c r="B79" s="77">
        <v>0.53637731481481488</v>
      </c>
      <c r="C79" s="78">
        <v>25</v>
      </c>
      <c r="D79" s="79">
        <v>58.3</v>
      </c>
      <c r="E79" s="80">
        <v>1457.5</v>
      </c>
      <c r="F79" s="78" t="s">
        <v>24</v>
      </c>
    </row>
    <row r="80" spans="1:6">
      <c r="A80" s="44">
        <v>43902</v>
      </c>
      <c r="B80" s="77">
        <v>0.53637731481481488</v>
      </c>
      <c r="C80" s="78">
        <v>400</v>
      </c>
      <c r="D80" s="79">
        <v>58.3</v>
      </c>
      <c r="E80" s="80">
        <v>23320</v>
      </c>
      <c r="F80" s="78" t="s">
        <v>24</v>
      </c>
    </row>
    <row r="81" spans="1:6">
      <c r="A81" s="44">
        <v>43902</v>
      </c>
      <c r="B81" s="77">
        <v>0.53637731481481488</v>
      </c>
      <c r="C81" s="78">
        <v>375</v>
      </c>
      <c r="D81" s="79">
        <v>58.3</v>
      </c>
      <c r="E81" s="80">
        <v>21862.5</v>
      </c>
      <c r="F81" s="78" t="s">
        <v>24</v>
      </c>
    </row>
    <row r="82" spans="1:6">
      <c r="A82" s="44">
        <v>43902</v>
      </c>
      <c r="B82" s="77">
        <v>0.53637731481481488</v>
      </c>
      <c r="C82" s="78">
        <v>200</v>
      </c>
      <c r="D82" s="79">
        <v>58.3</v>
      </c>
      <c r="E82" s="80">
        <v>11660</v>
      </c>
      <c r="F82" s="78" t="s">
        <v>24</v>
      </c>
    </row>
    <row r="83" spans="1:6">
      <c r="A83" s="44">
        <v>43902</v>
      </c>
      <c r="B83" s="77">
        <v>0.54636574074074085</v>
      </c>
      <c r="C83" s="78">
        <v>500</v>
      </c>
      <c r="D83" s="79">
        <v>58.2</v>
      </c>
      <c r="E83" s="80">
        <v>29100</v>
      </c>
      <c r="F83" s="78" t="s">
        <v>24</v>
      </c>
    </row>
    <row r="84" spans="1:6">
      <c r="A84" s="44">
        <v>43902</v>
      </c>
      <c r="B84" s="77">
        <v>0.5511921296296296</v>
      </c>
      <c r="C84" s="78">
        <v>18</v>
      </c>
      <c r="D84" s="79">
        <v>58.46</v>
      </c>
      <c r="E84" s="80">
        <v>1052.28</v>
      </c>
      <c r="F84" s="78" t="s">
        <v>24</v>
      </c>
    </row>
    <row r="85" spans="1:6">
      <c r="A85" s="44">
        <v>43902</v>
      </c>
      <c r="B85" s="77">
        <v>0.5511921296296296</v>
      </c>
      <c r="C85" s="78">
        <v>125</v>
      </c>
      <c r="D85" s="79">
        <v>58.46</v>
      </c>
      <c r="E85" s="80">
        <v>7307.5</v>
      </c>
      <c r="F85" s="78" t="s">
        <v>24</v>
      </c>
    </row>
    <row r="86" spans="1:6">
      <c r="A86" s="44">
        <v>43902</v>
      </c>
      <c r="B86" s="77">
        <v>0.5511921296296296</v>
      </c>
      <c r="C86" s="78">
        <v>2</v>
      </c>
      <c r="D86" s="79">
        <v>58.46</v>
      </c>
      <c r="E86" s="80">
        <v>116.92</v>
      </c>
      <c r="F86" s="78" t="s">
        <v>24</v>
      </c>
    </row>
    <row r="87" spans="1:6">
      <c r="A87" s="44">
        <v>43902</v>
      </c>
      <c r="B87" s="77">
        <v>0.5512731481481481</v>
      </c>
      <c r="C87" s="78">
        <v>209</v>
      </c>
      <c r="D87" s="79">
        <v>58.46</v>
      </c>
      <c r="E87" s="80">
        <v>12218.14</v>
      </c>
      <c r="F87" s="78" t="s">
        <v>24</v>
      </c>
    </row>
    <row r="88" spans="1:6">
      <c r="A88" s="44">
        <v>43902</v>
      </c>
      <c r="B88" s="77">
        <v>0.5512731481481481</v>
      </c>
      <c r="C88" s="78">
        <v>53</v>
      </c>
      <c r="D88" s="79">
        <v>58.46</v>
      </c>
      <c r="E88" s="80">
        <v>3098.38</v>
      </c>
      <c r="F88" s="78" t="s">
        <v>24</v>
      </c>
    </row>
    <row r="89" spans="1:6">
      <c r="A89" s="44">
        <v>43902</v>
      </c>
      <c r="B89" s="77">
        <v>0.5512731481481481</v>
      </c>
      <c r="C89" s="78">
        <v>93</v>
      </c>
      <c r="D89" s="79">
        <v>58.46</v>
      </c>
      <c r="E89" s="80">
        <v>5436.78</v>
      </c>
      <c r="F89" s="78" t="s">
        <v>24</v>
      </c>
    </row>
    <row r="90" spans="1:6">
      <c r="A90" s="44">
        <v>43902</v>
      </c>
      <c r="B90" s="77">
        <v>0.55881944444444442</v>
      </c>
      <c r="C90" s="78">
        <v>100</v>
      </c>
      <c r="D90" s="79">
        <v>58.34</v>
      </c>
      <c r="E90" s="80">
        <v>5834</v>
      </c>
      <c r="F90" s="78" t="s">
        <v>24</v>
      </c>
    </row>
    <row r="91" spans="1:6">
      <c r="A91" s="44">
        <v>43902</v>
      </c>
      <c r="B91" s="77">
        <v>0.55881944444444442</v>
      </c>
      <c r="C91" s="78">
        <v>400</v>
      </c>
      <c r="D91" s="79">
        <v>58.34</v>
      </c>
      <c r="E91" s="80">
        <v>23336</v>
      </c>
      <c r="F91" s="78" t="s">
        <v>24</v>
      </c>
    </row>
    <row r="92" spans="1:6">
      <c r="A92" s="44">
        <v>43902</v>
      </c>
      <c r="B92" s="77">
        <v>0.56258101851851849</v>
      </c>
      <c r="C92" s="78">
        <v>500</v>
      </c>
      <c r="D92" s="79">
        <v>58.18</v>
      </c>
      <c r="E92" s="80">
        <v>29090</v>
      </c>
      <c r="F92" s="78" t="s">
        <v>24</v>
      </c>
    </row>
    <row r="93" spans="1:6">
      <c r="A93" s="44">
        <v>43902</v>
      </c>
      <c r="B93" s="77">
        <v>0.56822916666666667</v>
      </c>
      <c r="C93" s="78">
        <v>18</v>
      </c>
      <c r="D93" s="79">
        <v>58.1</v>
      </c>
      <c r="E93" s="80">
        <v>1045.8</v>
      </c>
      <c r="F93" s="78" t="s">
        <v>24</v>
      </c>
    </row>
    <row r="94" spans="1:6">
      <c r="A94" s="44">
        <v>43902</v>
      </c>
      <c r="B94" s="77">
        <v>0.56822916666666667</v>
      </c>
      <c r="C94" s="78">
        <v>125</v>
      </c>
      <c r="D94" s="79">
        <v>58.1</v>
      </c>
      <c r="E94" s="80">
        <v>7262.5</v>
      </c>
      <c r="F94" s="78" t="s">
        <v>24</v>
      </c>
    </row>
    <row r="95" spans="1:6">
      <c r="A95" s="44">
        <v>43902</v>
      </c>
      <c r="B95" s="77">
        <v>0.56822916666666667</v>
      </c>
      <c r="C95" s="78">
        <v>120</v>
      </c>
      <c r="D95" s="79">
        <v>58.1</v>
      </c>
      <c r="E95" s="80">
        <v>6972</v>
      </c>
      <c r="F95" s="78" t="s">
        <v>24</v>
      </c>
    </row>
    <row r="96" spans="1:6">
      <c r="A96" s="44">
        <v>43902</v>
      </c>
      <c r="B96" s="77">
        <v>0.56822916666666667</v>
      </c>
      <c r="C96" s="78">
        <v>237</v>
      </c>
      <c r="D96" s="79">
        <v>58.1</v>
      </c>
      <c r="E96" s="80">
        <v>13769.7</v>
      </c>
      <c r="F96" s="78" t="s">
        <v>24</v>
      </c>
    </row>
    <row r="97" spans="1:6">
      <c r="A97" s="44">
        <v>43902</v>
      </c>
      <c r="B97" s="77">
        <v>0.57326388888888891</v>
      </c>
      <c r="C97" s="78">
        <v>338</v>
      </c>
      <c r="D97" s="79">
        <v>57.94</v>
      </c>
      <c r="E97" s="80">
        <v>19583.719999999998</v>
      </c>
      <c r="F97" s="78" t="s">
        <v>24</v>
      </c>
    </row>
    <row r="98" spans="1:6">
      <c r="A98" s="44">
        <v>43902</v>
      </c>
      <c r="B98" s="77">
        <v>0.57326388888888891</v>
      </c>
      <c r="C98" s="78">
        <v>162</v>
      </c>
      <c r="D98" s="79">
        <v>57.94</v>
      </c>
      <c r="E98" s="80">
        <v>9386.2799999999988</v>
      </c>
      <c r="F98" s="78" t="s">
        <v>24</v>
      </c>
    </row>
    <row r="99" spans="1:6">
      <c r="A99" s="44">
        <v>43902</v>
      </c>
      <c r="B99" s="77">
        <v>0.57564814814814813</v>
      </c>
      <c r="C99" s="78">
        <v>580</v>
      </c>
      <c r="D99" s="79">
        <v>57.86</v>
      </c>
      <c r="E99" s="80">
        <v>33558.800000000003</v>
      </c>
      <c r="F99" s="78" t="s">
        <v>24</v>
      </c>
    </row>
    <row r="100" spans="1:6">
      <c r="A100" s="44">
        <v>43902</v>
      </c>
      <c r="B100" s="77">
        <v>0.57564814814814813</v>
      </c>
      <c r="C100" s="78">
        <v>192</v>
      </c>
      <c r="D100" s="79">
        <v>57.86</v>
      </c>
      <c r="E100" s="80">
        <v>11109.119999999999</v>
      </c>
      <c r="F100" s="78" t="s">
        <v>24</v>
      </c>
    </row>
    <row r="101" spans="1:6">
      <c r="A101" s="44">
        <v>43902</v>
      </c>
      <c r="B101" s="77">
        <v>0.57564814814814813</v>
      </c>
      <c r="C101" s="78">
        <v>125</v>
      </c>
      <c r="D101" s="79">
        <v>57.84</v>
      </c>
      <c r="E101" s="80">
        <v>7230</v>
      </c>
      <c r="F101" s="78" t="s">
        <v>24</v>
      </c>
    </row>
    <row r="102" spans="1:6">
      <c r="A102" s="44">
        <v>43902</v>
      </c>
      <c r="B102" s="77">
        <v>0.57564814814814813</v>
      </c>
      <c r="C102" s="78">
        <v>92</v>
      </c>
      <c r="D102" s="79">
        <v>57.84</v>
      </c>
      <c r="E102" s="80">
        <v>5321.2800000000007</v>
      </c>
      <c r="F102" s="78" t="s">
        <v>24</v>
      </c>
    </row>
    <row r="103" spans="1:6">
      <c r="A103" s="44">
        <v>43902</v>
      </c>
      <c r="B103" s="77">
        <v>0.57564814814814813</v>
      </c>
      <c r="C103" s="78">
        <v>11</v>
      </c>
      <c r="D103" s="79">
        <v>57.86</v>
      </c>
      <c r="E103" s="80">
        <v>636.46</v>
      </c>
      <c r="F103" s="78" t="s">
        <v>24</v>
      </c>
    </row>
    <row r="104" spans="1:6">
      <c r="A104" s="44">
        <v>43902</v>
      </c>
      <c r="B104" s="77">
        <v>0.57861111111111108</v>
      </c>
      <c r="C104" s="78">
        <v>133</v>
      </c>
      <c r="D104" s="79">
        <v>57.5</v>
      </c>
      <c r="E104" s="80">
        <v>7647.5</v>
      </c>
      <c r="F104" s="78" t="s">
        <v>24</v>
      </c>
    </row>
    <row r="105" spans="1:6">
      <c r="A105" s="44">
        <v>43902</v>
      </c>
      <c r="B105" s="77">
        <v>0.57863425925925938</v>
      </c>
      <c r="C105" s="78">
        <v>51</v>
      </c>
      <c r="D105" s="79">
        <v>57.5</v>
      </c>
      <c r="E105" s="80">
        <v>2932.5</v>
      </c>
      <c r="F105" s="78" t="s">
        <v>24</v>
      </c>
    </row>
    <row r="106" spans="1:6">
      <c r="A106" s="44">
        <v>43902</v>
      </c>
      <c r="B106" s="77">
        <v>0.57863425925925938</v>
      </c>
      <c r="C106" s="78">
        <v>316</v>
      </c>
      <c r="D106" s="79">
        <v>57.5</v>
      </c>
      <c r="E106" s="80">
        <v>18170</v>
      </c>
      <c r="F106" s="78" t="s">
        <v>24</v>
      </c>
    </row>
    <row r="107" spans="1:6">
      <c r="A107" s="44">
        <v>43902</v>
      </c>
      <c r="B107" s="77">
        <v>0.57866898148148138</v>
      </c>
      <c r="C107" s="78">
        <v>500</v>
      </c>
      <c r="D107" s="79">
        <v>57.3</v>
      </c>
      <c r="E107" s="80">
        <v>28650</v>
      </c>
      <c r="F107" s="78" t="s">
        <v>24</v>
      </c>
    </row>
    <row r="108" spans="1:6">
      <c r="A108" s="44">
        <v>43902</v>
      </c>
      <c r="B108" s="77">
        <v>0.58189814814814811</v>
      </c>
      <c r="C108" s="78">
        <v>350</v>
      </c>
      <c r="D108" s="79">
        <v>57.68</v>
      </c>
      <c r="E108" s="80">
        <v>20188</v>
      </c>
      <c r="F108" s="78" t="s">
        <v>24</v>
      </c>
    </row>
    <row r="109" spans="1:6">
      <c r="A109" s="44">
        <v>43902</v>
      </c>
      <c r="B109" s="77">
        <v>0.58189814814814811</v>
      </c>
      <c r="C109" s="78">
        <v>25</v>
      </c>
      <c r="D109" s="79">
        <v>57.68</v>
      </c>
      <c r="E109" s="80">
        <v>1442</v>
      </c>
      <c r="F109" s="78" t="s">
        <v>24</v>
      </c>
    </row>
    <row r="110" spans="1:6">
      <c r="A110" s="44">
        <v>43902</v>
      </c>
      <c r="B110" s="77">
        <v>0.58189814814814811</v>
      </c>
      <c r="C110" s="78">
        <v>125</v>
      </c>
      <c r="D110" s="79">
        <v>57.68</v>
      </c>
      <c r="E110" s="80">
        <v>7210</v>
      </c>
      <c r="F110" s="78" t="s">
        <v>24</v>
      </c>
    </row>
    <row r="111" spans="1:6">
      <c r="A111" s="44">
        <v>43902</v>
      </c>
      <c r="B111" s="77">
        <v>0.60425925925925927</v>
      </c>
      <c r="C111" s="78">
        <v>500</v>
      </c>
      <c r="D111" s="79">
        <v>57.46</v>
      </c>
      <c r="E111" s="80">
        <v>28730</v>
      </c>
      <c r="F111" s="78" t="s">
        <v>24</v>
      </c>
    </row>
    <row r="112" spans="1:6">
      <c r="A112" s="44">
        <v>43902</v>
      </c>
      <c r="B112" s="77">
        <v>0.60805555555555557</v>
      </c>
      <c r="C112" s="78">
        <v>141</v>
      </c>
      <c r="D112" s="79">
        <v>57.42</v>
      </c>
      <c r="E112" s="80">
        <v>8096.22</v>
      </c>
      <c r="F112" s="78" t="s">
        <v>24</v>
      </c>
    </row>
    <row r="113" spans="1:6">
      <c r="A113" s="44">
        <v>43902</v>
      </c>
      <c r="B113" s="77">
        <v>0.60805555555555557</v>
      </c>
      <c r="C113" s="78">
        <v>359</v>
      </c>
      <c r="D113" s="79">
        <v>57.42</v>
      </c>
      <c r="E113" s="80">
        <v>20613.78</v>
      </c>
      <c r="F113" s="78" t="s">
        <v>24</v>
      </c>
    </row>
    <row r="114" spans="1:6">
      <c r="A114" s="44">
        <v>43902</v>
      </c>
      <c r="B114" s="77">
        <v>0.61081018518518515</v>
      </c>
      <c r="C114" s="78">
        <v>58</v>
      </c>
      <c r="D114" s="79">
        <v>56.7</v>
      </c>
      <c r="E114" s="80">
        <v>3288.6000000000004</v>
      </c>
      <c r="F114" s="78" t="s">
        <v>24</v>
      </c>
    </row>
    <row r="115" spans="1:6">
      <c r="A115" s="44">
        <v>43902</v>
      </c>
      <c r="B115" s="77">
        <v>0.61081018518518515</v>
      </c>
      <c r="C115" s="78">
        <v>317</v>
      </c>
      <c r="D115" s="79">
        <v>56.7</v>
      </c>
      <c r="E115" s="80">
        <v>17973.900000000001</v>
      </c>
      <c r="F115" s="78" t="s">
        <v>24</v>
      </c>
    </row>
    <row r="116" spans="1:6">
      <c r="A116" s="44">
        <v>43902</v>
      </c>
      <c r="B116" s="77">
        <v>0.61081018518518515</v>
      </c>
      <c r="C116" s="78">
        <v>125</v>
      </c>
      <c r="D116" s="79">
        <v>56.7</v>
      </c>
      <c r="E116" s="80">
        <v>7087.5</v>
      </c>
      <c r="F116" s="78" t="s">
        <v>24</v>
      </c>
    </row>
    <row r="117" spans="1:6">
      <c r="A117" s="44">
        <v>43902</v>
      </c>
      <c r="B117" s="77">
        <v>0.61310185185185195</v>
      </c>
      <c r="C117" s="78">
        <v>500</v>
      </c>
      <c r="D117" s="79">
        <v>56.58</v>
      </c>
      <c r="E117" s="80">
        <v>28290</v>
      </c>
      <c r="F117" s="78" t="s">
        <v>24</v>
      </c>
    </row>
    <row r="118" spans="1:6">
      <c r="A118" s="44">
        <v>43902</v>
      </c>
      <c r="B118" s="77">
        <v>0.62027777777777782</v>
      </c>
      <c r="C118" s="78">
        <v>500</v>
      </c>
      <c r="D118" s="79">
        <v>56.82</v>
      </c>
      <c r="E118" s="80">
        <v>28410</v>
      </c>
      <c r="F118" s="78" t="s">
        <v>24</v>
      </c>
    </row>
    <row r="119" spans="1:6">
      <c r="A119" s="44">
        <v>43902</v>
      </c>
      <c r="B119" s="77">
        <v>0.62921296296296292</v>
      </c>
      <c r="C119" s="78">
        <v>147</v>
      </c>
      <c r="D119" s="79">
        <v>56.54</v>
      </c>
      <c r="E119" s="80">
        <v>8311.3799999999992</v>
      </c>
      <c r="F119" s="78" t="s">
        <v>24</v>
      </c>
    </row>
    <row r="120" spans="1:6">
      <c r="A120" s="44">
        <v>43902</v>
      </c>
      <c r="B120" s="77">
        <v>0.62921296296296292</v>
      </c>
      <c r="C120" s="78">
        <v>353</v>
      </c>
      <c r="D120" s="79">
        <v>56.54</v>
      </c>
      <c r="E120" s="80">
        <v>19958.62</v>
      </c>
      <c r="F120" s="78" t="s">
        <v>24</v>
      </c>
    </row>
    <row r="121" spans="1:6">
      <c r="A121" s="44">
        <v>43902</v>
      </c>
      <c r="B121" s="77">
        <v>0.65078703703703711</v>
      </c>
      <c r="C121" s="78">
        <v>100</v>
      </c>
      <c r="D121" s="79">
        <v>56.8</v>
      </c>
      <c r="E121" s="80">
        <v>5680</v>
      </c>
      <c r="F121" s="78" t="s">
        <v>24</v>
      </c>
    </row>
    <row r="122" spans="1:6">
      <c r="A122" s="44">
        <v>43902</v>
      </c>
      <c r="B122" s="77">
        <v>0.65081018518518519</v>
      </c>
      <c r="C122" s="78">
        <v>100</v>
      </c>
      <c r="D122" s="79">
        <v>56.8</v>
      </c>
      <c r="E122" s="80">
        <v>5680</v>
      </c>
      <c r="F122" s="78" t="s">
        <v>24</v>
      </c>
    </row>
    <row r="123" spans="1:6">
      <c r="A123" s="44">
        <v>43902</v>
      </c>
      <c r="B123" s="77">
        <v>0.65081018518518519</v>
      </c>
      <c r="C123" s="78">
        <v>300</v>
      </c>
      <c r="D123" s="79">
        <v>56.8</v>
      </c>
      <c r="E123" s="80">
        <v>17040</v>
      </c>
      <c r="F123" s="78" t="s">
        <v>24</v>
      </c>
    </row>
    <row r="124" spans="1:6">
      <c r="A124" s="44">
        <v>43902</v>
      </c>
      <c r="B124" s="77">
        <v>0.67091435185185189</v>
      </c>
      <c r="C124" s="78">
        <v>341</v>
      </c>
      <c r="D124" s="79">
        <v>56.48</v>
      </c>
      <c r="E124" s="80">
        <v>19259.68</v>
      </c>
      <c r="F124" s="78" t="s">
        <v>24</v>
      </c>
    </row>
    <row r="125" spans="1:6">
      <c r="A125" s="44">
        <v>43902</v>
      </c>
      <c r="B125" s="77">
        <v>0.67091435185185189</v>
      </c>
      <c r="C125" s="78">
        <v>159</v>
      </c>
      <c r="D125" s="79">
        <v>56.48</v>
      </c>
      <c r="E125" s="80">
        <v>8980.32</v>
      </c>
      <c r="F125" s="78" t="s">
        <v>24</v>
      </c>
    </row>
    <row r="126" spans="1:6">
      <c r="A126" s="44">
        <v>43902</v>
      </c>
      <c r="B126" s="77">
        <v>0.67118055555555545</v>
      </c>
      <c r="C126" s="78">
        <v>500</v>
      </c>
      <c r="D126" s="79">
        <v>56.4</v>
      </c>
      <c r="E126" s="80">
        <v>28200</v>
      </c>
      <c r="F126" s="78" t="s">
        <v>24</v>
      </c>
    </row>
    <row r="127" spans="1:6">
      <c r="A127" s="44">
        <v>43902</v>
      </c>
      <c r="B127" s="77">
        <v>0.67128472222222235</v>
      </c>
      <c r="C127" s="78">
        <v>212</v>
      </c>
      <c r="D127" s="79">
        <v>56.4</v>
      </c>
      <c r="E127" s="80">
        <v>11956.8</v>
      </c>
      <c r="F127" s="78" t="s">
        <v>24</v>
      </c>
    </row>
    <row r="128" spans="1:6">
      <c r="A128" s="44">
        <v>43902</v>
      </c>
      <c r="B128" s="77">
        <v>0.67128472222222235</v>
      </c>
      <c r="C128" s="78">
        <v>196</v>
      </c>
      <c r="D128" s="79">
        <v>56.4</v>
      </c>
      <c r="E128" s="80">
        <v>11054.4</v>
      </c>
      <c r="F128" s="78" t="s">
        <v>24</v>
      </c>
    </row>
    <row r="129" spans="1:6">
      <c r="A129" s="44">
        <v>43902</v>
      </c>
      <c r="B129" s="77">
        <v>0.67129629629629628</v>
      </c>
      <c r="C129" s="78">
        <v>92</v>
      </c>
      <c r="D129" s="79">
        <v>56.4</v>
      </c>
      <c r="E129" s="80">
        <v>5188.8</v>
      </c>
      <c r="F129" s="78" t="s">
        <v>24</v>
      </c>
    </row>
    <row r="130" spans="1:6">
      <c r="A130" s="44">
        <v>43902</v>
      </c>
      <c r="B130" s="77">
        <v>0.67243055555555564</v>
      </c>
      <c r="C130" s="78">
        <v>500</v>
      </c>
      <c r="D130" s="79">
        <v>56.28</v>
      </c>
      <c r="E130" s="80">
        <v>28140</v>
      </c>
      <c r="F130" s="78" t="s">
        <v>24</v>
      </c>
    </row>
    <row r="131" spans="1:6">
      <c r="A131" s="44">
        <v>43902</v>
      </c>
      <c r="B131" s="77">
        <v>0.68251157407407403</v>
      </c>
      <c r="C131" s="78">
        <v>500</v>
      </c>
      <c r="D131" s="79">
        <v>56.5</v>
      </c>
      <c r="E131" s="80">
        <v>28250</v>
      </c>
      <c r="F131" s="78" t="s">
        <v>24</v>
      </c>
    </row>
    <row r="132" spans="1:6">
      <c r="A132" s="44">
        <v>43902</v>
      </c>
      <c r="B132" s="77">
        <v>0.68337962962962973</v>
      </c>
      <c r="C132" s="78">
        <v>168</v>
      </c>
      <c r="D132" s="79">
        <v>56.68</v>
      </c>
      <c r="E132" s="80">
        <v>9522.24</v>
      </c>
      <c r="F132" s="78" t="s">
        <v>24</v>
      </c>
    </row>
    <row r="133" spans="1:6">
      <c r="A133" s="44">
        <v>43902</v>
      </c>
      <c r="B133" s="77">
        <v>0.68337962962962973</v>
      </c>
      <c r="C133" s="78">
        <v>142</v>
      </c>
      <c r="D133" s="79">
        <v>56.68</v>
      </c>
      <c r="E133" s="80">
        <v>8048.56</v>
      </c>
      <c r="F133" s="78" t="s">
        <v>24</v>
      </c>
    </row>
    <row r="134" spans="1:6">
      <c r="A134" s="44">
        <v>43902</v>
      </c>
      <c r="B134" s="77">
        <v>0.68337962962962973</v>
      </c>
      <c r="C134" s="78">
        <v>190</v>
      </c>
      <c r="D134" s="79">
        <v>56.68</v>
      </c>
      <c r="E134" s="80">
        <v>10769.2</v>
      </c>
      <c r="F134" s="78" t="s">
        <v>24</v>
      </c>
    </row>
    <row r="135" spans="1:6">
      <c r="A135" s="44">
        <v>43902</v>
      </c>
      <c r="B135" s="77">
        <v>0.69221064814814814</v>
      </c>
      <c r="C135" s="78">
        <v>126</v>
      </c>
      <c r="D135" s="79">
        <v>56.38</v>
      </c>
      <c r="E135" s="80">
        <v>7103.88</v>
      </c>
      <c r="F135" s="78" t="s">
        <v>24</v>
      </c>
    </row>
    <row r="136" spans="1:6">
      <c r="A136" s="44">
        <v>43902</v>
      </c>
      <c r="B136" s="77">
        <v>0.69221064814814814</v>
      </c>
      <c r="C136" s="78">
        <v>98</v>
      </c>
      <c r="D136" s="79">
        <v>56.38</v>
      </c>
      <c r="E136" s="80">
        <v>5525.2400000000007</v>
      </c>
      <c r="F136" s="78" t="s">
        <v>24</v>
      </c>
    </row>
    <row r="137" spans="1:6">
      <c r="A137" s="44">
        <v>43902</v>
      </c>
      <c r="B137" s="77">
        <v>0.69221064814814814</v>
      </c>
      <c r="C137" s="78">
        <v>48</v>
      </c>
      <c r="D137" s="79">
        <v>56.38</v>
      </c>
      <c r="E137" s="80">
        <v>2706.2400000000002</v>
      </c>
      <c r="F137" s="78" t="s">
        <v>24</v>
      </c>
    </row>
    <row r="138" spans="1:6">
      <c r="A138" s="44">
        <v>43902</v>
      </c>
      <c r="B138" s="77">
        <v>0.69221064814814814</v>
      </c>
      <c r="C138" s="78">
        <v>354</v>
      </c>
      <c r="D138" s="79">
        <v>56.38</v>
      </c>
      <c r="E138" s="80">
        <v>19958.52</v>
      </c>
      <c r="F138" s="78" t="s">
        <v>24</v>
      </c>
    </row>
    <row r="139" spans="1:6">
      <c r="A139" s="44">
        <v>43902</v>
      </c>
      <c r="B139" s="77">
        <v>0.69221064814814814</v>
      </c>
      <c r="C139" s="78">
        <v>354</v>
      </c>
      <c r="D139" s="79">
        <v>56.38</v>
      </c>
      <c r="E139" s="80">
        <v>19958.52</v>
      </c>
      <c r="F139" s="78" t="s">
        <v>24</v>
      </c>
    </row>
    <row r="140" spans="1:6">
      <c r="A140" s="44">
        <v>43902</v>
      </c>
      <c r="B140" s="77">
        <v>0.69221064814814814</v>
      </c>
      <c r="C140" s="78">
        <v>425</v>
      </c>
      <c r="D140" s="79">
        <v>56.38</v>
      </c>
      <c r="E140" s="80">
        <v>23961.5</v>
      </c>
      <c r="F140" s="78" t="s">
        <v>24</v>
      </c>
    </row>
    <row r="141" spans="1:6">
      <c r="A141" s="44">
        <v>43902</v>
      </c>
      <c r="B141" s="77">
        <v>0.69221064814814814</v>
      </c>
      <c r="C141" s="78">
        <v>75</v>
      </c>
      <c r="D141" s="79">
        <v>56.38</v>
      </c>
      <c r="E141" s="80">
        <v>4228.5</v>
      </c>
      <c r="F141" s="78" t="s">
        <v>24</v>
      </c>
    </row>
    <row r="142" spans="1:6">
      <c r="A142" s="44">
        <v>43902</v>
      </c>
      <c r="B142" s="77">
        <v>0.69221064814814814</v>
      </c>
      <c r="C142" s="78">
        <v>500</v>
      </c>
      <c r="D142" s="79">
        <v>56.38</v>
      </c>
      <c r="E142" s="80">
        <v>28190</v>
      </c>
      <c r="F142" s="78" t="s">
        <v>24</v>
      </c>
    </row>
    <row r="143" spans="1:6">
      <c r="A143" s="44">
        <v>43902</v>
      </c>
      <c r="B143" s="77">
        <v>0.69221064814814814</v>
      </c>
      <c r="C143" s="78">
        <v>20</v>
      </c>
      <c r="D143" s="79">
        <v>56.38</v>
      </c>
      <c r="E143" s="80">
        <v>1127.6000000000001</v>
      </c>
      <c r="F143" s="78" t="s">
        <v>24</v>
      </c>
    </row>
    <row r="144" spans="1:6">
      <c r="A144" s="44">
        <v>43902</v>
      </c>
      <c r="B144" s="77">
        <v>0.69712962962962965</v>
      </c>
      <c r="C144" s="78">
        <v>400</v>
      </c>
      <c r="D144" s="79">
        <v>56.08</v>
      </c>
      <c r="E144" s="80">
        <v>22432</v>
      </c>
      <c r="F144" s="78" t="s">
        <v>24</v>
      </c>
    </row>
    <row r="145" spans="1:6">
      <c r="A145" s="44">
        <v>43902</v>
      </c>
      <c r="B145" s="77">
        <v>0.69712962962962965</v>
      </c>
      <c r="C145" s="78">
        <v>400</v>
      </c>
      <c r="D145" s="79">
        <v>56.08</v>
      </c>
      <c r="E145" s="80">
        <v>22432</v>
      </c>
      <c r="F145" s="78" t="s">
        <v>24</v>
      </c>
    </row>
    <row r="146" spans="1:6">
      <c r="A146" s="44">
        <v>43902</v>
      </c>
      <c r="B146" s="77">
        <v>0.69712962962962965</v>
      </c>
      <c r="C146" s="78">
        <v>200</v>
      </c>
      <c r="D146" s="79">
        <v>56.08</v>
      </c>
      <c r="E146" s="80">
        <v>11216</v>
      </c>
      <c r="F146" s="78" t="s">
        <v>24</v>
      </c>
    </row>
    <row r="147" spans="1:6">
      <c r="A147" s="44">
        <v>43902</v>
      </c>
      <c r="B147" s="77">
        <v>0.69991898148148157</v>
      </c>
      <c r="C147" s="78">
        <v>350</v>
      </c>
      <c r="D147" s="79">
        <v>55.84</v>
      </c>
      <c r="E147" s="80">
        <v>19544</v>
      </c>
      <c r="F147" s="78" t="s">
        <v>24</v>
      </c>
    </row>
    <row r="148" spans="1:6">
      <c r="A148" s="44">
        <v>43902</v>
      </c>
      <c r="B148" s="77">
        <v>0.69991898148148157</v>
      </c>
      <c r="C148" s="78">
        <v>300</v>
      </c>
      <c r="D148" s="79">
        <v>55.84</v>
      </c>
      <c r="E148" s="80">
        <v>16752</v>
      </c>
      <c r="F148" s="78" t="s">
        <v>24</v>
      </c>
    </row>
    <row r="149" spans="1:6">
      <c r="A149" s="44">
        <v>43902</v>
      </c>
      <c r="B149" s="77">
        <v>0.69991898148148157</v>
      </c>
      <c r="C149" s="78">
        <v>25</v>
      </c>
      <c r="D149" s="79">
        <v>55.84</v>
      </c>
      <c r="E149" s="80">
        <v>1396</v>
      </c>
      <c r="F149" s="78" t="s">
        <v>24</v>
      </c>
    </row>
    <row r="150" spans="1:6">
      <c r="A150" s="44">
        <v>43902</v>
      </c>
      <c r="B150" s="77">
        <v>0.69991898148148157</v>
      </c>
      <c r="C150" s="78">
        <v>325</v>
      </c>
      <c r="D150" s="79">
        <v>55.84</v>
      </c>
      <c r="E150" s="80">
        <v>18148</v>
      </c>
      <c r="F150" s="78" t="s">
        <v>24</v>
      </c>
    </row>
    <row r="151" spans="1:6">
      <c r="A151" s="44">
        <v>43902</v>
      </c>
      <c r="B151" s="77">
        <v>0.71799768518518514</v>
      </c>
      <c r="C151" s="78">
        <v>249</v>
      </c>
      <c r="D151" s="79">
        <v>55.88</v>
      </c>
      <c r="E151" s="80">
        <v>13914.12</v>
      </c>
      <c r="F151" s="78" t="s">
        <v>24</v>
      </c>
    </row>
    <row r="152" spans="1:6">
      <c r="A152" s="44">
        <v>43902</v>
      </c>
      <c r="B152" s="77">
        <v>0.71799768518518514</v>
      </c>
      <c r="C152" s="78">
        <v>126</v>
      </c>
      <c r="D152" s="79">
        <v>55.88</v>
      </c>
      <c r="E152" s="80">
        <v>7040.88</v>
      </c>
      <c r="F152" s="78" t="s">
        <v>24</v>
      </c>
    </row>
    <row r="153" spans="1:6">
      <c r="A153" s="44">
        <v>43902</v>
      </c>
      <c r="B153" s="77">
        <v>0.71799768518518514</v>
      </c>
      <c r="C153" s="78">
        <v>125</v>
      </c>
      <c r="D153" s="79">
        <v>55.88</v>
      </c>
      <c r="E153" s="80">
        <v>6985</v>
      </c>
      <c r="F153" s="78" t="s">
        <v>24</v>
      </c>
    </row>
    <row r="154" spans="1:6">
      <c r="A154" s="44">
        <v>43902</v>
      </c>
      <c r="B154" s="77">
        <v>0.72318287037037043</v>
      </c>
      <c r="C154" s="78">
        <v>353</v>
      </c>
      <c r="D154" s="79">
        <v>56</v>
      </c>
      <c r="E154" s="80">
        <v>19768</v>
      </c>
      <c r="F154" s="78" t="s">
        <v>24</v>
      </c>
    </row>
    <row r="155" spans="1:6">
      <c r="A155" s="44">
        <v>43902</v>
      </c>
      <c r="B155" s="77">
        <v>0.72318287037037043</v>
      </c>
      <c r="C155" s="78">
        <v>64</v>
      </c>
      <c r="D155" s="79">
        <v>56</v>
      </c>
      <c r="E155" s="80">
        <v>3584</v>
      </c>
      <c r="F155" s="78" t="s">
        <v>24</v>
      </c>
    </row>
    <row r="156" spans="1:6">
      <c r="A156" s="44">
        <v>43902</v>
      </c>
      <c r="B156" s="77">
        <v>0.72318287037037043</v>
      </c>
      <c r="C156" s="78">
        <v>109</v>
      </c>
      <c r="D156" s="79">
        <v>56</v>
      </c>
      <c r="E156" s="80">
        <v>6104</v>
      </c>
      <c r="F156" s="78" t="s">
        <v>24</v>
      </c>
    </row>
    <row r="157" spans="1:6">
      <c r="A157" s="44">
        <v>43902</v>
      </c>
      <c r="B157" s="77">
        <v>0.72318287037037043</v>
      </c>
      <c r="C157" s="78">
        <v>81</v>
      </c>
      <c r="D157" s="79">
        <v>56</v>
      </c>
      <c r="E157" s="80">
        <v>4536</v>
      </c>
      <c r="F157" s="78" t="s">
        <v>24</v>
      </c>
    </row>
    <row r="158" spans="1:6">
      <c r="A158" s="44">
        <v>43902</v>
      </c>
      <c r="B158" s="77">
        <v>0.72318287037037043</v>
      </c>
      <c r="C158" s="78">
        <v>105</v>
      </c>
      <c r="D158" s="79">
        <v>55.98</v>
      </c>
      <c r="E158" s="80">
        <v>5877.9</v>
      </c>
      <c r="F158" s="78" t="s">
        <v>24</v>
      </c>
    </row>
    <row r="159" spans="1:6">
      <c r="A159" s="44">
        <v>43902</v>
      </c>
      <c r="B159" s="77">
        <v>0.72318287037037043</v>
      </c>
      <c r="C159" s="78">
        <v>152</v>
      </c>
      <c r="D159" s="79">
        <v>55.98</v>
      </c>
      <c r="E159" s="80">
        <v>8508.9599999999991</v>
      </c>
      <c r="F159" s="78" t="s">
        <v>24</v>
      </c>
    </row>
    <row r="160" spans="1:6">
      <c r="A160" s="44">
        <v>43902</v>
      </c>
      <c r="B160" s="77">
        <v>0.72318287037037043</v>
      </c>
      <c r="C160" s="78">
        <v>64</v>
      </c>
      <c r="D160" s="79">
        <v>55.98</v>
      </c>
      <c r="E160" s="80">
        <v>3582.72</v>
      </c>
      <c r="F160" s="78" t="s">
        <v>24</v>
      </c>
    </row>
    <row r="161" spans="1:6">
      <c r="A161" s="44">
        <v>43902</v>
      </c>
      <c r="B161" s="77">
        <v>0.72318287037037043</v>
      </c>
      <c r="C161" s="78">
        <v>72</v>
      </c>
      <c r="D161" s="79">
        <v>55.98</v>
      </c>
      <c r="E161" s="80">
        <v>4030.56</v>
      </c>
      <c r="F161" s="78" t="s">
        <v>24</v>
      </c>
    </row>
    <row r="162" spans="1:6">
      <c r="A162" s="44">
        <v>43903</v>
      </c>
      <c r="B162" s="77">
        <v>0.37648148148148147</v>
      </c>
      <c r="C162" s="78">
        <v>84</v>
      </c>
      <c r="D162" s="79">
        <v>58.06</v>
      </c>
      <c r="E162" s="80">
        <v>4877.04</v>
      </c>
      <c r="F162" s="78" t="s">
        <v>24</v>
      </c>
    </row>
    <row r="163" spans="1:6">
      <c r="A163" s="44">
        <v>43903</v>
      </c>
      <c r="B163" s="77">
        <v>0.37648148148148147</v>
      </c>
      <c r="C163" s="78">
        <v>416</v>
      </c>
      <c r="D163" s="79">
        <v>58.06</v>
      </c>
      <c r="E163" s="80">
        <v>24152.959999999999</v>
      </c>
      <c r="F163" s="78" t="s">
        <v>24</v>
      </c>
    </row>
    <row r="164" spans="1:6">
      <c r="A164" s="44">
        <v>43903</v>
      </c>
      <c r="B164" s="77">
        <v>0.37663194444444442</v>
      </c>
      <c r="C164" s="78">
        <v>500</v>
      </c>
      <c r="D164" s="79">
        <v>57.94</v>
      </c>
      <c r="E164" s="80">
        <v>28970</v>
      </c>
      <c r="F164" s="78" t="s">
        <v>24</v>
      </c>
    </row>
    <row r="165" spans="1:6">
      <c r="A165" s="44">
        <v>43903</v>
      </c>
      <c r="B165" s="77">
        <v>0.38072916666666662</v>
      </c>
      <c r="C165" s="78">
        <v>152</v>
      </c>
      <c r="D165" s="79">
        <v>57.34</v>
      </c>
      <c r="E165" s="80">
        <v>8715.68</v>
      </c>
      <c r="F165" s="78" t="s">
        <v>24</v>
      </c>
    </row>
    <row r="166" spans="1:6">
      <c r="A166" s="44">
        <v>43903</v>
      </c>
      <c r="B166" s="77">
        <v>0.38072916666666662</v>
      </c>
      <c r="C166" s="78">
        <v>348</v>
      </c>
      <c r="D166" s="79">
        <v>57.34</v>
      </c>
      <c r="E166" s="80">
        <v>19954.32</v>
      </c>
      <c r="F166" s="78" t="s">
        <v>24</v>
      </c>
    </row>
    <row r="167" spans="1:6">
      <c r="A167" s="44">
        <v>43903</v>
      </c>
      <c r="B167" s="77">
        <v>0.38777777777777778</v>
      </c>
      <c r="C167" s="78">
        <v>500</v>
      </c>
      <c r="D167" s="79">
        <v>57.12</v>
      </c>
      <c r="E167" s="80">
        <v>28560</v>
      </c>
      <c r="F167" s="78" t="s">
        <v>24</v>
      </c>
    </row>
    <row r="168" spans="1:6">
      <c r="A168" s="44">
        <v>43903</v>
      </c>
      <c r="B168" s="77">
        <v>0.38798611111111114</v>
      </c>
      <c r="C168" s="78">
        <v>49</v>
      </c>
      <c r="D168" s="79">
        <v>56.94</v>
      </c>
      <c r="E168" s="80">
        <v>2790.06</v>
      </c>
      <c r="F168" s="78" t="s">
        <v>24</v>
      </c>
    </row>
    <row r="169" spans="1:6">
      <c r="A169" s="44">
        <v>43903</v>
      </c>
      <c r="B169" s="77">
        <v>0.38807870370370368</v>
      </c>
      <c r="C169" s="78">
        <v>451</v>
      </c>
      <c r="D169" s="79">
        <v>56.94</v>
      </c>
      <c r="E169" s="80">
        <v>25679.94</v>
      </c>
      <c r="F169" s="78" t="s">
        <v>24</v>
      </c>
    </row>
    <row r="170" spans="1:6">
      <c r="A170" s="44">
        <v>43903</v>
      </c>
      <c r="B170" s="77">
        <v>0.39003472222222224</v>
      </c>
      <c r="C170" s="78">
        <v>269</v>
      </c>
      <c r="D170" s="79">
        <v>56.96</v>
      </c>
      <c r="E170" s="80">
        <v>15322.24</v>
      </c>
      <c r="F170" s="78" t="s">
        <v>24</v>
      </c>
    </row>
    <row r="171" spans="1:6">
      <c r="A171" s="44">
        <v>43903</v>
      </c>
      <c r="B171" s="77">
        <v>0.39003472222222224</v>
      </c>
      <c r="C171" s="78">
        <v>88</v>
      </c>
      <c r="D171" s="79">
        <v>56.96</v>
      </c>
      <c r="E171" s="80">
        <v>5012.4800000000005</v>
      </c>
      <c r="F171" s="78" t="s">
        <v>24</v>
      </c>
    </row>
    <row r="172" spans="1:6">
      <c r="A172" s="44">
        <v>43903</v>
      </c>
      <c r="B172" s="77">
        <v>0.39003472222222224</v>
      </c>
      <c r="C172" s="78">
        <v>18</v>
      </c>
      <c r="D172" s="79">
        <v>56.94</v>
      </c>
      <c r="E172" s="80">
        <v>1024.92</v>
      </c>
      <c r="F172" s="78" t="s">
        <v>24</v>
      </c>
    </row>
    <row r="173" spans="1:6">
      <c r="A173" s="44">
        <v>43903</v>
      </c>
      <c r="B173" s="77">
        <v>0.39003472222222224</v>
      </c>
      <c r="C173" s="78">
        <v>125</v>
      </c>
      <c r="D173" s="79">
        <v>56.94</v>
      </c>
      <c r="E173" s="80">
        <v>7117.5</v>
      </c>
      <c r="F173" s="78" t="s">
        <v>24</v>
      </c>
    </row>
    <row r="174" spans="1:6">
      <c r="A174" s="44">
        <v>43903</v>
      </c>
      <c r="B174" s="77">
        <v>0.39306712962962959</v>
      </c>
      <c r="C174" s="78">
        <v>283</v>
      </c>
      <c r="D174" s="79">
        <v>57.12</v>
      </c>
      <c r="E174" s="80">
        <v>16164.96</v>
      </c>
      <c r="F174" s="78" t="s">
        <v>24</v>
      </c>
    </row>
    <row r="175" spans="1:6">
      <c r="A175" s="44">
        <v>43903</v>
      </c>
      <c r="B175" s="77">
        <v>0.39306712962962959</v>
      </c>
      <c r="C175" s="78">
        <v>143</v>
      </c>
      <c r="D175" s="79">
        <v>57.12</v>
      </c>
      <c r="E175" s="80">
        <v>8168.16</v>
      </c>
      <c r="F175" s="78" t="s">
        <v>24</v>
      </c>
    </row>
    <row r="176" spans="1:6">
      <c r="A176" s="44">
        <v>43903</v>
      </c>
      <c r="B176" s="77">
        <v>0.39306712962962959</v>
      </c>
      <c r="C176" s="78">
        <v>74</v>
      </c>
      <c r="D176" s="79">
        <v>57.12</v>
      </c>
      <c r="E176" s="80">
        <v>4226.88</v>
      </c>
      <c r="F176" s="78" t="s">
        <v>24</v>
      </c>
    </row>
    <row r="177" spans="1:6">
      <c r="A177" s="44">
        <v>43903</v>
      </c>
      <c r="B177" s="77">
        <v>0.40524305555555556</v>
      </c>
      <c r="C177" s="78">
        <v>435</v>
      </c>
      <c r="D177" s="79">
        <v>56.3</v>
      </c>
      <c r="E177" s="80">
        <v>24490.5</v>
      </c>
      <c r="F177" s="78" t="s">
        <v>24</v>
      </c>
    </row>
    <row r="178" spans="1:6">
      <c r="A178" s="44">
        <v>43903</v>
      </c>
      <c r="B178" s="77">
        <v>0.40524305555555556</v>
      </c>
      <c r="C178" s="78">
        <v>65</v>
      </c>
      <c r="D178" s="79">
        <v>56.3</v>
      </c>
      <c r="E178" s="80">
        <v>3659.5</v>
      </c>
      <c r="F178" s="78" t="s">
        <v>24</v>
      </c>
    </row>
    <row r="179" spans="1:6">
      <c r="A179" s="44">
        <v>43903</v>
      </c>
      <c r="B179" s="77">
        <v>0.40600694444444446</v>
      </c>
      <c r="C179" s="78">
        <v>500</v>
      </c>
      <c r="D179" s="79">
        <v>56.5</v>
      </c>
      <c r="E179" s="80">
        <v>28250</v>
      </c>
      <c r="F179" s="78" t="s">
        <v>24</v>
      </c>
    </row>
    <row r="180" spans="1:6">
      <c r="A180" s="44">
        <v>43903</v>
      </c>
      <c r="B180" s="77">
        <v>0.44778935185185187</v>
      </c>
      <c r="C180" s="78">
        <v>7</v>
      </c>
      <c r="D180" s="79">
        <v>57.18</v>
      </c>
      <c r="E180" s="80">
        <v>400.26</v>
      </c>
      <c r="F180" s="78" t="s">
        <v>24</v>
      </c>
    </row>
    <row r="181" spans="1:6">
      <c r="A181" s="44">
        <v>43903</v>
      </c>
      <c r="B181" s="77">
        <v>0.44778935185185187</v>
      </c>
      <c r="C181" s="78">
        <v>32</v>
      </c>
      <c r="D181" s="79">
        <v>57.18</v>
      </c>
      <c r="E181" s="80">
        <v>1829.76</v>
      </c>
      <c r="F181" s="78" t="s">
        <v>24</v>
      </c>
    </row>
    <row r="182" spans="1:6">
      <c r="A182" s="44">
        <v>43903</v>
      </c>
      <c r="B182" s="77">
        <v>0.44778935185185187</v>
      </c>
      <c r="C182" s="78">
        <v>81</v>
      </c>
      <c r="D182" s="79">
        <v>57.18</v>
      </c>
      <c r="E182" s="80">
        <v>4631.58</v>
      </c>
      <c r="F182" s="78" t="s">
        <v>24</v>
      </c>
    </row>
    <row r="183" spans="1:6">
      <c r="A183" s="44">
        <v>43903</v>
      </c>
      <c r="B183" s="77">
        <v>0.44778935185185187</v>
      </c>
      <c r="C183" s="78">
        <v>85</v>
      </c>
      <c r="D183" s="79">
        <v>57.18</v>
      </c>
      <c r="E183" s="80">
        <v>4860.3</v>
      </c>
      <c r="F183" s="78" t="s">
        <v>24</v>
      </c>
    </row>
    <row r="184" spans="1:6">
      <c r="A184" s="44">
        <v>43903</v>
      </c>
      <c r="B184" s="77">
        <v>0.44778935185185187</v>
      </c>
      <c r="C184" s="78">
        <v>88</v>
      </c>
      <c r="D184" s="79">
        <v>57.18</v>
      </c>
      <c r="E184" s="80">
        <v>5031.84</v>
      </c>
      <c r="F184" s="78" t="s">
        <v>24</v>
      </c>
    </row>
    <row r="185" spans="1:6">
      <c r="A185" s="44">
        <v>43903</v>
      </c>
      <c r="B185" s="77">
        <v>0.44778935185185187</v>
      </c>
      <c r="C185" s="78">
        <v>8</v>
      </c>
      <c r="D185" s="79">
        <v>57.18</v>
      </c>
      <c r="E185" s="80">
        <v>457.44</v>
      </c>
      <c r="F185" s="78" t="s">
        <v>24</v>
      </c>
    </row>
    <row r="186" spans="1:6">
      <c r="A186" s="44">
        <v>43903</v>
      </c>
      <c r="B186" s="77">
        <v>0.44778935185185187</v>
      </c>
      <c r="C186" s="78">
        <v>18</v>
      </c>
      <c r="D186" s="79">
        <v>57.18</v>
      </c>
      <c r="E186" s="80">
        <v>1029.24</v>
      </c>
      <c r="F186" s="78" t="s">
        <v>24</v>
      </c>
    </row>
    <row r="187" spans="1:6">
      <c r="A187" s="44">
        <v>43903</v>
      </c>
      <c r="B187" s="77">
        <v>0.44778935185185187</v>
      </c>
      <c r="C187" s="78">
        <v>181</v>
      </c>
      <c r="D187" s="79">
        <v>57.18</v>
      </c>
      <c r="E187" s="80">
        <v>10349.58</v>
      </c>
      <c r="F187" s="78" t="s">
        <v>24</v>
      </c>
    </row>
    <row r="188" spans="1:6">
      <c r="A188" s="44">
        <v>43903</v>
      </c>
      <c r="B188" s="77">
        <v>0.47377314814814814</v>
      </c>
      <c r="C188" s="78">
        <v>125</v>
      </c>
      <c r="D188" s="79">
        <v>57.8</v>
      </c>
      <c r="E188" s="80">
        <v>7225</v>
      </c>
      <c r="F188" s="78" t="s">
        <v>24</v>
      </c>
    </row>
    <row r="189" spans="1:6">
      <c r="A189" s="44">
        <v>43903</v>
      </c>
      <c r="B189" s="77">
        <v>0.47377314814814814</v>
      </c>
      <c r="C189" s="78">
        <v>63</v>
      </c>
      <c r="D189" s="79">
        <v>57.8</v>
      </c>
      <c r="E189" s="80">
        <v>3641.3999999999996</v>
      </c>
      <c r="F189" s="78" t="s">
        <v>24</v>
      </c>
    </row>
    <row r="190" spans="1:6">
      <c r="A190" s="44">
        <v>43903</v>
      </c>
      <c r="B190" s="77">
        <v>0.47384259259259259</v>
      </c>
      <c r="C190" s="78">
        <v>312</v>
      </c>
      <c r="D190" s="79">
        <v>57.8</v>
      </c>
      <c r="E190" s="80">
        <v>18033.599999999999</v>
      </c>
      <c r="F190" s="78" t="s">
        <v>24</v>
      </c>
    </row>
    <row r="191" spans="1:6">
      <c r="A191" s="44">
        <v>43903</v>
      </c>
      <c r="B191" s="77">
        <v>0.47430555555555554</v>
      </c>
      <c r="C191" s="78">
        <v>200</v>
      </c>
      <c r="D191" s="79">
        <v>57.8</v>
      </c>
      <c r="E191" s="80">
        <v>11560</v>
      </c>
      <c r="F191" s="78" t="s">
        <v>24</v>
      </c>
    </row>
    <row r="192" spans="1:6">
      <c r="A192" s="44">
        <v>43903</v>
      </c>
      <c r="B192" s="77">
        <v>0.47430555555555554</v>
      </c>
      <c r="C192" s="78">
        <v>300</v>
      </c>
      <c r="D192" s="79">
        <v>57.8</v>
      </c>
      <c r="E192" s="80">
        <v>17340</v>
      </c>
      <c r="F192" s="78" t="s">
        <v>24</v>
      </c>
    </row>
    <row r="193" spans="1:6">
      <c r="A193" s="44">
        <v>43903</v>
      </c>
      <c r="B193" s="77">
        <v>0.49011574074074077</v>
      </c>
      <c r="C193" s="78">
        <v>6</v>
      </c>
      <c r="D193" s="79">
        <v>57.9</v>
      </c>
      <c r="E193" s="80">
        <v>347.4</v>
      </c>
      <c r="F193" s="78" t="s">
        <v>24</v>
      </c>
    </row>
    <row r="194" spans="1:6">
      <c r="A194" s="44">
        <v>43903</v>
      </c>
      <c r="B194" s="77">
        <v>0.49016203703703703</v>
      </c>
      <c r="C194" s="78">
        <v>17</v>
      </c>
      <c r="D194" s="79">
        <v>57.92</v>
      </c>
      <c r="E194" s="80">
        <v>984.64</v>
      </c>
      <c r="F194" s="78" t="s">
        <v>24</v>
      </c>
    </row>
    <row r="195" spans="1:6">
      <c r="A195" s="44">
        <v>43903</v>
      </c>
      <c r="B195" s="77">
        <v>0.49016203703703703</v>
      </c>
      <c r="C195" s="78">
        <v>358</v>
      </c>
      <c r="D195" s="79">
        <v>57.92</v>
      </c>
      <c r="E195" s="80">
        <v>20735.36</v>
      </c>
      <c r="F195" s="78" t="s">
        <v>24</v>
      </c>
    </row>
    <row r="196" spans="1:6">
      <c r="A196" s="44">
        <v>43903</v>
      </c>
      <c r="B196" s="77">
        <v>0.49016203703703703</v>
      </c>
      <c r="C196" s="78">
        <v>119</v>
      </c>
      <c r="D196" s="79">
        <v>57.92</v>
      </c>
      <c r="E196" s="80">
        <v>6892.4800000000005</v>
      </c>
      <c r="F196" s="78" t="s">
        <v>24</v>
      </c>
    </row>
    <row r="197" spans="1:6">
      <c r="A197" s="44">
        <v>43903</v>
      </c>
      <c r="B197" s="77">
        <v>0.49187500000000001</v>
      </c>
      <c r="C197" s="78">
        <v>76</v>
      </c>
      <c r="D197" s="79">
        <v>57.92</v>
      </c>
      <c r="E197" s="80">
        <v>4401.92</v>
      </c>
      <c r="F197" s="78" t="s">
        <v>24</v>
      </c>
    </row>
    <row r="198" spans="1:6">
      <c r="A198" s="44">
        <v>43903</v>
      </c>
      <c r="B198" s="77">
        <v>0.49187500000000001</v>
      </c>
      <c r="C198" s="78">
        <v>22</v>
      </c>
      <c r="D198" s="79">
        <v>57.92</v>
      </c>
      <c r="E198" s="80">
        <v>1274.24</v>
      </c>
      <c r="F198" s="78" t="s">
        <v>24</v>
      </c>
    </row>
    <row r="199" spans="1:6">
      <c r="A199" s="44">
        <v>43903</v>
      </c>
      <c r="B199" s="77">
        <v>0.49187500000000001</v>
      </c>
      <c r="C199" s="78">
        <v>125</v>
      </c>
      <c r="D199" s="79">
        <v>57.92</v>
      </c>
      <c r="E199" s="80">
        <v>7240</v>
      </c>
      <c r="F199" s="78" t="s">
        <v>24</v>
      </c>
    </row>
    <row r="200" spans="1:6">
      <c r="A200" s="44">
        <v>43903</v>
      </c>
      <c r="B200" s="77">
        <v>0.49187500000000001</v>
      </c>
      <c r="C200" s="78">
        <v>25</v>
      </c>
      <c r="D200" s="79">
        <v>57.9</v>
      </c>
      <c r="E200" s="80">
        <v>1447.5</v>
      </c>
      <c r="F200" s="78" t="s">
        <v>24</v>
      </c>
    </row>
    <row r="201" spans="1:6">
      <c r="A201" s="44">
        <v>43903</v>
      </c>
      <c r="B201" s="77">
        <v>0.49187500000000001</v>
      </c>
      <c r="C201" s="78">
        <v>40</v>
      </c>
      <c r="D201" s="79">
        <v>57.9</v>
      </c>
      <c r="E201" s="80">
        <v>2316</v>
      </c>
      <c r="F201" s="78" t="s">
        <v>24</v>
      </c>
    </row>
    <row r="202" spans="1:6">
      <c r="A202" s="44">
        <v>43903</v>
      </c>
      <c r="B202" s="77">
        <v>0.49187500000000001</v>
      </c>
      <c r="C202" s="78">
        <v>87</v>
      </c>
      <c r="D202" s="79">
        <v>57.9</v>
      </c>
      <c r="E202" s="80">
        <v>5037.3</v>
      </c>
      <c r="F202" s="78" t="s">
        <v>24</v>
      </c>
    </row>
    <row r="203" spans="1:6">
      <c r="A203" s="44">
        <v>43903</v>
      </c>
      <c r="B203" s="77">
        <v>0.49187500000000001</v>
      </c>
      <c r="C203" s="78">
        <v>125</v>
      </c>
      <c r="D203" s="79">
        <v>57.9</v>
      </c>
      <c r="E203" s="80">
        <v>7237.5</v>
      </c>
      <c r="F203" s="78" t="s">
        <v>24</v>
      </c>
    </row>
    <row r="204" spans="1:6">
      <c r="A204" s="44">
        <v>43903</v>
      </c>
      <c r="B204" s="77">
        <v>0.49704861111111115</v>
      </c>
      <c r="C204" s="78">
        <v>340</v>
      </c>
      <c r="D204" s="79">
        <v>57.9</v>
      </c>
      <c r="E204" s="80">
        <v>19686</v>
      </c>
      <c r="F204" s="78" t="s">
        <v>24</v>
      </c>
    </row>
    <row r="205" spans="1:6">
      <c r="A205" s="44">
        <v>43903</v>
      </c>
      <c r="B205" s="77">
        <v>0.49704861111111115</v>
      </c>
      <c r="C205" s="78">
        <v>13</v>
      </c>
      <c r="D205" s="79">
        <v>57.9</v>
      </c>
      <c r="E205" s="80">
        <v>752.69999999999993</v>
      </c>
      <c r="F205" s="78" t="s">
        <v>24</v>
      </c>
    </row>
    <row r="206" spans="1:6">
      <c r="A206" s="44">
        <v>43903</v>
      </c>
      <c r="B206" s="77">
        <v>0.49704861111111115</v>
      </c>
      <c r="C206" s="78">
        <v>71</v>
      </c>
      <c r="D206" s="79">
        <v>57.9</v>
      </c>
      <c r="E206" s="80">
        <v>4110.8999999999996</v>
      </c>
      <c r="F206" s="78" t="s">
        <v>24</v>
      </c>
    </row>
    <row r="207" spans="1:6">
      <c r="A207" s="44">
        <v>43903</v>
      </c>
      <c r="B207" s="77">
        <v>0.49704861111111115</v>
      </c>
      <c r="C207" s="78">
        <v>76</v>
      </c>
      <c r="D207" s="79">
        <v>57.9</v>
      </c>
      <c r="E207" s="80">
        <v>4400.3999999999996</v>
      </c>
      <c r="F207" s="78" t="s">
        <v>24</v>
      </c>
    </row>
    <row r="208" spans="1:6">
      <c r="A208" s="44">
        <v>43903</v>
      </c>
      <c r="B208" s="77">
        <v>0.5035532407407407</v>
      </c>
      <c r="C208" s="78">
        <v>129</v>
      </c>
      <c r="D208" s="79">
        <v>58.04</v>
      </c>
      <c r="E208" s="80">
        <v>7487.16</v>
      </c>
      <c r="F208" s="78" t="s">
        <v>24</v>
      </c>
    </row>
    <row r="209" spans="1:6">
      <c r="A209" s="44">
        <v>43903</v>
      </c>
      <c r="B209" s="77">
        <v>0.5035532407407407</v>
      </c>
      <c r="C209" s="78">
        <v>216</v>
      </c>
      <c r="D209" s="79">
        <v>58.04</v>
      </c>
      <c r="E209" s="80">
        <v>12536.64</v>
      </c>
      <c r="F209" s="78" t="s">
        <v>24</v>
      </c>
    </row>
    <row r="210" spans="1:6">
      <c r="A210" s="44">
        <v>43903</v>
      </c>
      <c r="B210" s="77">
        <v>0.5035532407407407</v>
      </c>
      <c r="C210" s="78">
        <v>155</v>
      </c>
      <c r="D210" s="79">
        <v>58.04</v>
      </c>
      <c r="E210" s="80">
        <v>8996.2000000000007</v>
      </c>
      <c r="F210" s="78" t="s">
        <v>24</v>
      </c>
    </row>
    <row r="211" spans="1:6">
      <c r="A211" s="44">
        <v>43903</v>
      </c>
      <c r="B211" s="77">
        <v>0.50541666666666674</v>
      </c>
      <c r="C211" s="78">
        <v>15</v>
      </c>
      <c r="D211" s="79">
        <v>58.06</v>
      </c>
      <c r="E211" s="80">
        <v>870.90000000000009</v>
      </c>
      <c r="F211" s="78" t="s">
        <v>24</v>
      </c>
    </row>
    <row r="212" spans="1:6">
      <c r="A212" s="44">
        <v>43903</v>
      </c>
      <c r="B212" s="77">
        <v>0.50541666666666674</v>
      </c>
      <c r="C212" s="78">
        <v>25</v>
      </c>
      <c r="D212" s="79">
        <v>58.06</v>
      </c>
      <c r="E212" s="80">
        <v>1451.5</v>
      </c>
      <c r="F212" s="78" t="s">
        <v>24</v>
      </c>
    </row>
    <row r="213" spans="1:6">
      <c r="A213" s="44">
        <v>43903</v>
      </c>
      <c r="B213" s="77">
        <v>0.50541666666666674</v>
      </c>
      <c r="C213" s="78">
        <v>85</v>
      </c>
      <c r="D213" s="79">
        <v>58.06</v>
      </c>
      <c r="E213" s="80">
        <v>4935.1000000000004</v>
      </c>
      <c r="F213" s="78" t="s">
        <v>24</v>
      </c>
    </row>
    <row r="214" spans="1:6">
      <c r="A214" s="44">
        <v>43903</v>
      </c>
      <c r="B214" s="77">
        <v>0.50541666666666674</v>
      </c>
      <c r="C214" s="78">
        <v>29</v>
      </c>
      <c r="D214" s="79">
        <v>58.06</v>
      </c>
      <c r="E214" s="80">
        <v>1683.74</v>
      </c>
      <c r="F214" s="78" t="s">
        <v>24</v>
      </c>
    </row>
    <row r="215" spans="1:6">
      <c r="A215" s="44">
        <v>43903</v>
      </c>
      <c r="B215" s="77">
        <v>0.50541666666666674</v>
      </c>
      <c r="C215" s="78">
        <v>63</v>
      </c>
      <c r="D215" s="79">
        <v>58.06</v>
      </c>
      <c r="E215" s="80">
        <v>3657.78</v>
      </c>
      <c r="F215" s="78" t="s">
        <v>24</v>
      </c>
    </row>
    <row r="216" spans="1:6">
      <c r="A216" s="44">
        <v>43903</v>
      </c>
      <c r="B216" s="77">
        <v>0.50541666666666674</v>
      </c>
      <c r="C216" s="78">
        <v>100</v>
      </c>
      <c r="D216" s="79">
        <v>58.06</v>
      </c>
      <c r="E216" s="80">
        <v>5806</v>
      </c>
      <c r="F216" s="78" t="s">
        <v>24</v>
      </c>
    </row>
    <row r="217" spans="1:6">
      <c r="A217" s="44">
        <v>43903</v>
      </c>
      <c r="B217" s="77">
        <v>0.50541666666666674</v>
      </c>
      <c r="C217" s="78">
        <v>183</v>
      </c>
      <c r="D217" s="79">
        <v>58.06</v>
      </c>
      <c r="E217" s="80">
        <v>10624.98</v>
      </c>
      <c r="F217" s="78" t="s">
        <v>24</v>
      </c>
    </row>
    <row r="218" spans="1:6">
      <c r="A218" s="44">
        <v>43903</v>
      </c>
      <c r="B218" s="77">
        <v>0.51172453703703702</v>
      </c>
      <c r="C218" s="78">
        <v>247</v>
      </c>
      <c r="D218" s="79">
        <v>58.62</v>
      </c>
      <c r="E218" s="80">
        <v>14479.14</v>
      </c>
      <c r="F218" s="78" t="s">
        <v>24</v>
      </c>
    </row>
    <row r="219" spans="1:6">
      <c r="A219" s="44">
        <v>43903</v>
      </c>
      <c r="B219" s="77">
        <v>0.51174768518518521</v>
      </c>
      <c r="C219" s="78">
        <v>253</v>
      </c>
      <c r="D219" s="79">
        <v>58.62</v>
      </c>
      <c r="E219" s="80">
        <v>14830.859999999999</v>
      </c>
      <c r="F219" s="78" t="s">
        <v>24</v>
      </c>
    </row>
    <row r="220" spans="1:6">
      <c r="A220" s="44">
        <v>43903</v>
      </c>
      <c r="B220" s="77">
        <v>0.51711805555555557</v>
      </c>
      <c r="C220" s="78">
        <v>154</v>
      </c>
      <c r="D220" s="79">
        <v>58.52</v>
      </c>
      <c r="E220" s="80">
        <v>9012.08</v>
      </c>
      <c r="F220" s="78" t="s">
        <v>24</v>
      </c>
    </row>
    <row r="221" spans="1:6">
      <c r="A221" s="44">
        <v>43903</v>
      </c>
      <c r="B221" s="77">
        <v>0.51711805555555557</v>
      </c>
      <c r="C221" s="78">
        <v>49</v>
      </c>
      <c r="D221" s="79">
        <v>58.52</v>
      </c>
      <c r="E221" s="80">
        <v>2867.48</v>
      </c>
      <c r="F221" s="78" t="s">
        <v>24</v>
      </c>
    </row>
    <row r="222" spans="1:6">
      <c r="A222" s="44">
        <v>43903</v>
      </c>
      <c r="B222" s="77">
        <v>0.51722222222222225</v>
      </c>
      <c r="C222" s="78">
        <v>297</v>
      </c>
      <c r="D222" s="79">
        <v>58.56</v>
      </c>
      <c r="E222" s="80">
        <v>17392.32</v>
      </c>
      <c r="F222" s="78" t="s">
        <v>24</v>
      </c>
    </row>
    <row r="223" spans="1:6">
      <c r="A223" s="44">
        <v>43903</v>
      </c>
      <c r="B223" s="77">
        <v>0.52528935185185188</v>
      </c>
      <c r="C223" s="78">
        <v>160</v>
      </c>
      <c r="D223" s="79">
        <v>58.72</v>
      </c>
      <c r="E223" s="80">
        <v>9395.2000000000007</v>
      </c>
      <c r="F223" s="78" t="s">
        <v>24</v>
      </c>
    </row>
    <row r="224" spans="1:6">
      <c r="A224" s="44">
        <v>43903</v>
      </c>
      <c r="B224" s="77">
        <v>0.52528935185185188</v>
      </c>
      <c r="C224" s="78">
        <v>340</v>
      </c>
      <c r="D224" s="79">
        <v>58.72</v>
      </c>
      <c r="E224" s="80">
        <v>19964.8</v>
      </c>
      <c r="F224" s="78" t="s">
        <v>24</v>
      </c>
    </row>
    <row r="225" spans="1:6">
      <c r="A225" s="44">
        <v>43903</v>
      </c>
      <c r="B225" s="77">
        <v>0.5277546296296296</v>
      </c>
      <c r="C225" s="78">
        <v>78</v>
      </c>
      <c r="D225" s="79">
        <v>58.9</v>
      </c>
      <c r="E225" s="80">
        <v>4594.2</v>
      </c>
      <c r="F225" s="78" t="s">
        <v>24</v>
      </c>
    </row>
    <row r="226" spans="1:6">
      <c r="A226" s="44">
        <v>43903</v>
      </c>
      <c r="B226" s="77">
        <v>0.5277546296296296</v>
      </c>
      <c r="C226" s="78">
        <v>14</v>
      </c>
      <c r="D226" s="79">
        <v>58.9</v>
      </c>
      <c r="E226" s="80">
        <v>824.6</v>
      </c>
      <c r="F226" s="78" t="s">
        <v>24</v>
      </c>
    </row>
    <row r="227" spans="1:6">
      <c r="A227" s="44">
        <v>43903</v>
      </c>
      <c r="B227" s="77">
        <v>0.5277546296296296</v>
      </c>
      <c r="C227" s="78">
        <v>25</v>
      </c>
      <c r="D227" s="79">
        <v>58.9</v>
      </c>
      <c r="E227" s="80">
        <v>1472.5</v>
      </c>
      <c r="F227" s="78" t="s">
        <v>24</v>
      </c>
    </row>
    <row r="228" spans="1:6">
      <c r="A228" s="44">
        <v>43903</v>
      </c>
      <c r="B228" s="77">
        <v>0.5277546296296296</v>
      </c>
      <c r="C228" s="78">
        <v>125</v>
      </c>
      <c r="D228" s="79">
        <v>58.9</v>
      </c>
      <c r="E228" s="80">
        <v>7362.5</v>
      </c>
      <c r="F228" s="78" t="s">
        <v>24</v>
      </c>
    </row>
    <row r="229" spans="1:6">
      <c r="A229" s="44">
        <v>43903</v>
      </c>
      <c r="B229" s="77">
        <v>0.5277546296296296</v>
      </c>
      <c r="C229" s="78">
        <v>27</v>
      </c>
      <c r="D229" s="79">
        <v>58.88</v>
      </c>
      <c r="E229" s="80">
        <v>1589.76</v>
      </c>
      <c r="F229" s="78" t="s">
        <v>24</v>
      </c>
    </row>
    <row r="230" spans="1:6">
      <c r="A230" s="44">
        <v>43903</v>
      </c>
      <c r="B230" s="77">
        <v>0.5277546296296296</v>
      </c>
      <c r="C230" s="78">
        <v>47</v>
      </c>
      <c r="D230" s="79">
        <v>58.88</v>
      </c>
      <c r="E230" s="80">
        <v>2767.36</v>
      </c>
      <c r="F230" s="78" t="s">
        <v>24</v>
      </c>
    </row>
    <row r="231" spans="1:6">
      <c r="A231" s="44">
        <v>43903</v>
      </c>
      <c r="B231" s="77">
        <v>0.5277546296296296</v>
      </c>
      <c r="C231" s="78">
        <v>14</v>
      </c>
      <c r="D231" s="79">
        <v>58.88</v>
      </c>
      <c r="E231" s="80">
        <v>824.32</v>
      </c>
      <c r="F231" s="78" t="s">
        <v>24</v>
      </c>
    </row>
    <row r="232" spans="1:6">
      <c r="A232" s="44">
        <v>43903</v>
      </c>
      <c r="B232" s="77">
        <v>0.5277546296296296</v>
      </c>
      <c r="C232" s="78">
        <v>170</v>
      </c>
      <c r="D232" s="79">
        <v>58.88</v>
      </c>
      <c r="E232" s="80">
        <v>10009.6</v>
      </c>
      <c r="F232" s="78" t="s">
        <v>24</v>
      </c>
    </row>
    <row r="233" spans="1:6">
      <c r="A233" s="44">
        <v>43903</v>
      </c>
      <c r="B233" s="77">
        <v>0.53755787037037039</v>
      </c>
      <c r="C233" s="78">
        <v>326</v>
      </c>
      <c r="D233" s="79">
        <v>58.94</v>
      </c>
      <c r="E233" s="80">
        <v>19214.439999999999</v>
      </c>
      <c r="F233" s="78" t="s">
        <v>24</v>
      </c>
    </row>
    <row r="234" spans="1:6">
      <c r="A234" s="44">
        <v>43903</v>
      </c>
      <c r="B234" s="77">
        <v>0.53755787037037039</v>
      </c>
      <c r="C234" s="78">
        <v>20</v>
      </c>
      <c r="D234" s="79">
        <v>58.94</v>
      </c>
      <c r="E234" s="80">
        <v>1178.8</v>
      </c>
      <c r="F234" s="78" t="s">
        <v>24</v>
      </c>
    </row>
    <row r="235" spans="1:6">
      <c r="A235" s="44">
        <v>43903</v>
      </c>
      <c r="B235" s="77">
        <v>0.53755787037037039</v>
      </c>
      <c r="C235" s="78">
        <v>29</v>
      </c>
      <c r="D235" s="79">
        <v>58.94</v>
      </c>
      <c r="E235" s="80">
        <v>1709.26</v>
      </c>
      <c r="F235" s="78" t="s">
        <v>24</v>
      </c>
    </row>
    <row r="236" spans="1:6">
      <c r="A236" s="44">
        <v>43903</v>
      </c>
      <c r="B236" s="77">
        <v>0.53755787037037039</v>
      </c>
      <c r="C236" s="78">
        <v>125</v>
      </c>
      <c r="D236" s="79">
        <v>58.94</v>
      </c>
      <c r="E236" s="80">
        <v>7367.5</v>
      </c>
      <c r="F236" s="78" t="s">
        <v>24</v>
      </c>
    </row>
    <row r="237" spans="1:6">
      <c r="A237" s="44">
        <v>43903</v>
      </c>
      <c r="B237" s="77">
        <v>0.54548611111111123</v>
      </c>
      <c r="C237" s="78">
        <v>87</v>
      </c>
      <c r="D237" s="79">
        <v>59</v>
      </c>
      <c r="E237" s="80">
        <v>5133</v>
      </c>
      <c r="F237" s="78" t="s">
        <v>24</v>
      </c>
    </row>
    <row r="238" spans="1:6">
      <c r="A238" s="44">
        <v>43903</v>
      </c>
      <c r="B238" s="77">
        <v>0.54548611111111123</v>
      </c>
      <c r="C238" s="78">
        <v>125</v>
      </c>
      <c r="D238" s="79">
        <v>59</v>
      </c>
      <c r="E238" s="80">
        <v>7375</v>
      </c>
      <c r="F238" s="78" t="s">
        <v>24</v>
      </c>
    </row>
    <row r="239" spans="1:6">
      <c r="A239" s="44">
        <v>43903</v>
      </c>
      <c r="B239" s="77">
        <v>0.54548611111111123</v>
      </c>
      <c r="C239" s="78">
        <v>21</v>
      </c>
      <c r="D239" s="79">
        <v>59</v>
      </c>
      <c r="E239" s="80">
        <v>1239</v>
      </c>
      <c r="F239" s="78" t="s">
        <v>24</v>
      </c>
    </row>
    <row r="240" spans="1:6">
      <c r="A240" s="44">
        <v>43903</v>
      </c>
      <c r="B240" s="77">
        <v>0.54548611111111123</v>
      </c>
      <c r="C240" s="78">
        <v>43</v>
      </c>
      <c r="D240" s="79">
        <v>59</v>
      </c>
      <c r="E240" s="80">
        <v>2537</v>
      </c>
      <c r="F240" s="78" t="s">
        <v>24</v>
      </c>
    </row>
    <row r="241" spans="1:6">
      <c r="A241" s="44">
        <v>43903</v>
      </c>
      <c r="B241" s="77">
        <v>0.54548611111111123</v>
      </c>
      <c r="C241" s="78">
        <v>25</v>
      </c>
      <c r="D241" s="79">
        <v>59</v>
      </c>
      <c r="E241" s="80">
        <v>1475</v>
      </c>
      <c r="F241" s="78" t="s">
        <v>24</v>
      </c>
    </row>
    <row r="242" spans="1:6">
      <c r="A242" s="44">
        <v>43903</v>
      </c>
      <c r="B242" s="77">
        <v>0.54548611111111123</v>
      </c>
      <c r="C242" s="78">
        <v>49</v>
      </c>
      <c r="D242" s="79">
        <v>59</v>
      </c>
      <c r="E242" s="80">
        <v>2891</v>
      </c>
      <c r="F242" s="78" t="s">
        <v>24</v>
      </c>
    </row>
    <row r="243" spans="1:6">
      <c r="A243" s="44">
        <v>43903</v>
      </c>
      <c r="B243" s="77">
        <v>0.54548611111111123</v>
      </c>
      <c r="C243" s="78">
        <v>25</v>
      </c>
      <c r="D243" s="79">
        <v>58.98</v>
      </c>
      <c r="E243" s="80">
        <v>1474.5</v>
      </c>
      <c r="F243" s="78" t="s">
        <v>24</v>
      </c>
    </row>
    <row r="244" spans="1:6">
      <c r="A244" s="44">
        <v>43903</v>
      </c>
      <c r="B244" s="77">
        <v>0.54548611111111123</v>
      </c>
      <c r="C244" s="78">
        <v>125</v>
      </c>
      <c r="D244" s="79">
        <v>58.98</v>
      </c>
      <c r="E244" s="80">
        <v>7372.5</v>
      </c>
      <c r="F244" s="78" t="s">
        <v>24</v>
      </c>
    </row>
    <row r="245" spans="1:6">
      <c r="A245" s="44">
        <v>43903</v>
      </c>
      <c r="B245" s="77">
        <v>0.55129629629629628</v>
      </c>
      <c r="C245" s="78">
        <v>333</v>
      </c>
      <c r="D245" s="79">
        <v>59.08</v>
      </c>
      <c r="E245" s="80">
        <v>19673.64</v>
      </c>
      <c r="F245" s="78" t="s">
        <v>24</v>
      </c>
    </row>
    <row r="246" spans="1:6">
      <c r="A246" s="44">
        <v>43903</v>
      </c>
      <c r="B246" s="77">
        <v>0.55129629629629628</v>
      </c>
      <c r="C246" s="78">
        <v>125</v>
      </c>
      <c r="D246" s="79">
        <v>59.08</v>
      </c>
      <c r="E246" s="80">
        <v>7385</v>
      </c>
      <c r="F246" s="78" t="s">
        <v>24</v>
      </c>
    </row>
    <row r="247" spans="1:6">
      <c r="A247" s="44">
        <v>43903</v>
      </c>
      <c r="B247" s="77">
        <v>0.55129629629629628</v>
      </c>
      <c r="C247" s="78">
        <v>25</v>
      </c>
      <c r="D247" s="79">
        <v>59.08</v>
      </c>
      <c r="E247" s="80">
        <v>1477</v>
      </c>
      <c r="F247" s="78" t="s">
        <v>24</v>
      </c>
    </row>
    <row r="248" spans="1:6">
      <c r="A248" s="44">
        <v>43903</v>
      </c>
      <c r="B248" s="77">
        <v>0.55129629629629628</v>
      </c>
      <c r="C248" s="78">
        <v>17</v>
      </c>
      <c r="D248" s="79">
        <v>59.08</v>
      </c>
      <c r="E248" s="80">
        <v>1004.36</v>
      </c>
      <c r="F248" s="78" t="s">
        <v>24</v>
      </c>
    </row>
    <row r="249" spans="1:6">
      <c r="A249" s="44">
        <v>43903</v>
      </c>
      <c r="B249" s="77">
        <v>0.56239583333333332</v>
      </c>
      <c r="C249" s="78">
        <v>35</v>
      </c>
      <c r="D249" s="79">
        <v>59.64</v>
      </c>
      <c r="E249" s="80">
        <v>2087.4</v>
      </c>
      <c r="F249" s="78" t="s">
        <v>24</v>
      </c>
    </row>
    <row r="250" spans="1:6">
      <c r="A250" s="44">
        <v>43903</v>
      </c>
      <c r="B250" s="77">
        <v>0.56239583333333332</v>
      </c>
      <c r="C250" s="78">
        <v>165</v>
      </c>
      <c r="D250" s="79">
        <v>59.64</v>
      </c>
      <c r="E250" s="80">
        <v>9840.6</v>
      </c>
      <c r="F250" s="78" t="s">
        <v>24</v>
      </c>
    </row>
    <row r="251" spans="1:6">
      <c r="A251" s="44">
        <v>43903</v>
      </c>
      <c r="B251" s="77">
        <v>0.56239583333333332</v>
      </c>
      <c r="C251" s="78">
        <v>300</v>
      </c>
      <c r="D251" s="79">
        <v>59.64</v>
      </c>
      <c r="E251" s="80">
        <v>17892</v>
      </c>
      <c r="F251" s="78" t="s">
        <v>24</v>
      </c>
    </row>
    <row r="252" spans="1:6">
      <c r="A252" s="44">
        <v>43903</v>
      </c>
      <c r="B252" s="77">
        <v>0.56949074074074069</v>
      </c>
      <c r="C252" s="78">
        <v>276</v>
      </c>
      <c r="D252" s="79">
        <v>59.4</v>
      </c>
      <c r="E252" s="80">
        <v>16394.399999999998</v>
      </c>
      <c r="F252" s="78" t="s">
        <v>24</v>
      </c>
    </row>
    <row r="253" spans="1:6">
      <c r="A253" s="44">
        <v>43903</v>
      </c>
      <c r="B253" s="77">
        <v>0.56949074074074069</v>
      </c>
      <c r="C253" s="78">
        <v>48</v>
      </c>
      <c r="D253" s="79">
        <v>59.4</v>
      </c>
      <c r="E253" s="80">
        <v>2851.2</v>
      </c>
      <c r="F253" s="78" t="s">
        <v>24</v>
      </c>
    </row>
    <row r="254" spans="1:6">
      <c r="A254" s="44">
        <v>43903</v>
      </c>
      <c r="B254" s="77">
        <v>0.56949074074074069</v>
      </c>
      <c r="C254" s="78">
        <v>75</v>
      </c>
      <c r="D254" s="79">
        <v>59.4</v>
      </c>
      <c r="E254" s="80">
        <v>4455</v>
      </c>
      <c r="F254" s="78" t="s">
        <v>24</v>
      </c>
    </row>
    <row r="255" spans="1:6">
      <c r="A255" s="44">
        <v>43903</v>
      </c>
      <c r="B255" s="77">
        <v>0.56949074074074069</v>
      </c>
      <c r="C255" s="78">
        <v>101</v>
      </c>
      <c r="D255" s="79">
        <v>59.4</v>
      </c>
      <c r="E255" s="80">
        <v>5999.4</v>
      </c>
      <c r="F255" s="78" t="s">
        <v>24</v>
      </c>
    </row>
    <row r="256" spans="1:6">
      <c r="A256" s="44">
        <v>43903</v>
      </c>
      <c r="B256" s="77">
        <v>0.579548611111111</v>
      </c>
      <c r="C256" s="78">
        <v>81</v>
      </c>
      <c r="D256" s="79">
        <v>58.72</v>
      </c>
      <c r="E256" s="80">
        <v>4756.32</v>
      </c>
      <c r="F256" s="78" t="s">
        <v>24</v>
      </c>
    </row>
    <row r="257" spans="1:6">
      <c r="A257" s="44">
        <v>43903</v>
      </c>
      <c r="B257" s="77">
        <v>0.579548611111111</v>
      </c>
      <c r="C257" s="78">
        <v>125</v>
      </c>
      <c r="D257" s="79">
        <v>58.72</v>
      </c>
      <c r="E257" s="80">
        <v>7340</v>
      </c>
      <c r="F257" s="78" t="s">
        <v>24</v>
      </c>
    </row>
    <row r="258" spans="1:6">
      <c r="A258" s="44">
        <v>43903</v>
      </c>
      <c r="B258" s="77">
        <v>0.579548611111111</v>
      </c>
      <c r="C258" s="78">
        <v>125</v>
      </c>
      <c r="D258" s="79">
        <v>58.72</v>
      </c>
      <c r="E258" s="80">
        <v>7340</v>
      </c>
      <c r="F258" s="78" t="s">
        <v>24</v>
      </c>
    </row>
    <row r="259" spans="1:6">
      <c r="A259" s="44">
        <v>43903</v>
      </c>
      <c r="B259" s="77">
        <v>0.579548611111111</v>
      </c>
      <c r="C259" s="78">
        <v>22</v>
      </c>
      <c r="D259" s="79">
        <v>58.72</v>
      </c>
      <c r="E259" s="80">
        <v>1291.8399999999999</v>
      </c>
      <c r="F259" s="78" t="s">
        <v>24</v>
      </c>
    </row>
    <row r="260" spans="1:6">
      <c r="A260" s="44">
        <v>43903</v>
      </c>
      <c r="B260" s="77">
        <v>0.579548611111111</v>
      </c>
      <c r="C260" s="78">
        <v>22</v>
      </c>
      <c r="D260" s="79">
        <v>58.7</v>
      </c>
      <c r="E260" s="80">
        <v>1291.4000000000001</v>
      </c>
      <c r="F260" s="78" t="s">
        <v>24</v>
      </c>
    </row>
    <row r="261" spans="1:6">
      <c r="A261" s="44">
        <v>43903</v>
      </c>
      <c r="B261" s="77">
        <v>0.579548611111111</v>
      </c>
      <c r="C261" s="78">
        <v>125</v>
      </c>
      <c r="D261" s="79">
        <v>58.7</v>
      </c>
      <c r="E261" s="80">
        <v>7337.5</v>
      </c>
      <c r="F261" s="78" t="s">
        <v>24</v>
      </c>
    </row>
    <row r="262" spans="1:6">
      <c r="A262" s="44">
        <v>43903</v>
      </c>
      <c r="B262" s="77">
        <v>0.58336805555555549</v>
      </c>
      <c r="C262" s="78">
        <v>23</v>
      </c>
      <c r="D262" s="79">
        <v>58.72</v>
      </c>
      <c r="E262" s="80">
        <v>1350.56</v>
      </c>
      <c r="F262" s="78" t="s">
        <v>24</v>
      </c>
    </row>
    <row r="263" spans="1:6">
      <c r="A263" s="44">
        <v>43903</v>
      </c>
      <c r="B263" s="77">
        <v>0.58336805555555549</v>
      </c>
      <c r="C263" s="78">
        <v>25</v>
      </c>
      <c r="D263" s="79">
        <v>58.72</v>
      </c>
      <c r="E263" s="80">
        <v>1468</v>
      </c>
      <c r="F263" s="78" t="s">
        <v>24</v>
      </c>
    </row>
    <row r="264" spans="1:6">
      <c r="A264" s="44">
        <v>43903</v>
      </c>
      <c r="B264" s="77">
        <v>0.58336805555555549</v>
      </c>
      <c r="C264" s="78">
        <v>17</v>
      </c>
      <c r="D264" s="79">
        <v>58.72</v>
      </c>
      <c r="E264" s="80">
        <v>998.24</v>
      </c>
      <c r="F264" s="78" t="s">
        <v>24</v>
      </c>
    </row>
    <row r="265" spans="1:6">
      <c r="A265" s="44">
        <v>43903</v>
      </c>
      <c r="B265" s="77">
        <v>0.58336805555555549</v>
      </c>
      <c r="C265" s="78">
        <v>101</v>
      </c>
      <c r="D265" s="79">
        <v>58.72</v>
      </c>
      <c r="E265" s="80">
        <v>5930.72</v>
      </c>
      <c r="F265" s="78" t="s">
        <v>24</v>
      </c>
    </row>
    <row r="266" spans="1:6">
      <c r="A266" s="44">
        <v>43903</v>
      </c>
      <c r="B266" s="77">
        <v>0.58336805555555549</v>
      </c>
      <c r="C266" s="78">
        <v>134</v>
      </c>
      <c r="D266" s="79">
        <v>58.72</v>
      </c>
      <c r="E266" s="80">
        <v>7868.48</v>
      </c>
      <c r="F266" s="78" t="s">
        <v>24</v>
      </c>
    </row>
    <row r="267" spans="1:6">
      <c r="A267" s="44">
        <v>43903</v>
      </c>
      <c r="B267" s="77">
        <v>0.58336805555555549</v>
      </c>
      <c r="C267" s="78">
        <v>200</v>
      </c>
      <c r="D267" s="79">
        <v>58.72</v>
      </c>
      <c r="E267" s="80">
        <v>11744</v>
      </c>
      <c r="F267" s="78" t="s">
        <v>24</v>
      </c>
    </row>
    <row r="268" spans="1:6">
      <c r="A268" s="44">
        <v>43903</v>
      </c>
      <c r="B268" s="77">
        <v>0.60252314814814811</v>
      </c>
      <c r="C268" s="78">
        <v>25</v>
      </c>
      <c r="D268" s="79">
        <v>58.36</v>
      </c>
      <c r="E268" s="80">
        <v>1459</v>
      </c>
      <c r="F268" s="78" t="s">
        <v>24</v>
      </c>
    </row>
    <row r="269" spans="1:6">
      <c r="A269" s="44">
        <v>43903</v>
      </c>
      <c r="B269" s="77">
        <v>0.60252314814814811</v>
      </c>
      <c r="C269" s="78">
        <v>25</v>
      </c>
      <c r="D269" s="79">
        <v>58.36</v>
      </c>
      <c r="E269" s="80">
        <v>1459</v>
      </c>
      <c r="F269" s="78" t="s">
        <v>24</v>
      </c>
    </row>
    <row r="270" spans="1:6">
      <c r="A270" s="44">
        <v>43903</v>
      </c>
      <c r="B270" s="77">
        <v>0.60252314814814811</v>
      </c>
      <c r="C270" s="78">
        <v>330</v>
      </c>
      <c r="D270" s="79">
        <v>58.36</v>
      </c>
      <c r="E270" s="80">
        <v>19258.8</v>
      </c>
      <c r="F270" s="78" t="s">
        <v>24</v>
      </c>
    </row>
    <row r="271" spans="1:6">
      <c r="A271" s="44">
        <v>43903</v>
      </c>
      <c r="B271" s="77">
        <v>0.60252314814814811</v>
      </c>
      <c r="C271" s="78">
        <v>120</v>
      </c>
      <c r="D271" s="79">
        <v>58.36</v>
      </c>
      <c r="E271" s="80">
        <v>7003.2</v>
      </c>
      <c r="F271" s="78" t="s">
        <v>24</v>
      </c>
    </row>
    <row r="272" spans="1:6">
      <c r="A272" s="44">
        <v>43903</v>
      </c>
      <c r="B272" s="77">
        <v>0.6067824074074073</v>
      </c>
      <c r="C272" s="78">
        <v>500</v>
      </c>
      <c r="D272" s="79">
        <v>58.04</v>
      </c>
      <c r="E272" s="80">
        <v>29020</v>
      </c>
      <c r="F272" s="78" t="s">
        <v>24</v>
      </c>
    </row>
    <row r="273" spans="1:6">
      <c r="A273" s="44">
        <v>43903</v>
      </c>
      <c r="B273" s="77">
        <v>0.60872685185185194</v>
      </c>
      <c r="C273" s="78">
        <v>13</v>
      </c>
      <c r="D273" s="79">
        <v>57.84</v>
      </c>
      <c r="E273" s="80">
        <v>751.92000000000007</v>
      </c>
      <c r="F273" s="78" t="s">
        <v>24</v>
      </c>
    </row>
    <row r="274" spans="1:6">
      <c r="A274" s="44">
        <v>43903</v>
      </c>
      <c r="B274" s="77">
        <v>0.60872685185185194</v>
      </c>
      <c r="C274" s="78">
        <v>180</v>
      </c>
      <c r="D274" s="79">
        <v>57.84</v>
      </c>
      <c r="E274" s="80">
        <v>10411.200000000001</v>
      </c>
      <c r="F274" s="78" t="s">
        <v>24</v>
      </c>
    </row>
    <row r="275" spans="1:6">
      <c r="A275" s="44">
        <v>43903</v>
      </c>
      <c r="B275" s="77">
        <v>0.60872685185185194</v>
      </c>
      <c r="C275" s="78">
        <v>80</v>
      </c>
      <c r="D275" s="79">
        <v>57.82</v>
      </c>
      <c r="E275" s="80">
        <v>4625.6000000000004</v>
      </c>
      <c r="F275" s="78" t="s">
        <v>24</v>
      </c>
    </row>
    <row r="276" spans="1:6">
      <c r="A276" s="44">
        <v>43903</v>
      </c>
      <c r="B276" s="77">
        <v>0.60872685185185194</v>
      </c>
      <c r="C276" s="78">
        <v>18</v>
      </c>
      <c r="D276" s="79">
        <v>57.82</v>
      </c>
      <c r="E276" s="80">
        <v>1040.76</v>
      </c>
      <c r="F276" s="78" t="s">
        <v>24</v>
      </c>
    </row>
    <row r="277" spans="1:6">
      <c r="A277" s="44">
        <v>43903</v>
      </c>
      <c r="B277" s="77">
        <v>0.60872685185185194</v>
      </c>
      <c r="C277" s="78">
        <v>25</v>
      </c>
      <c r="D277" s="79">
        <v>57.82</v>
      </c>
      <c r="E277" s="80">
        <v>1445.5</v>
      </c>
      <c r="F277" s="78" t="s">
        <v>24</v>
      </c>
    </row>
    <row r="278" spans="1:6">
      <c r="A278" s="44">
        <v>43903</v>
      </c>
      <c r="B278" s="77">
        <v>0.60872685185185194</v>
      </c>
      <c r="C278" s="78">
        <v>25</v>
      </c>
      <c r="D278" s="79">
        <v>57.82</v>
      </c>
      <c r="E278" s="80">
        <v>1445.5</v>
      </c>
      <c r="F278" s="78" t="s">
        <v>24</v>
      </c>
    </row>
    <row r="279" spans="1:6">
      <c r="A279" s="44">
        <v>43903</v>
      </c>
      <c r="B279" s="77">
        <v>0.60872685185185194</v>
      </c>
      <c r="C279" s="78">
        <v>125</v>
      </c>
      <c r="D279" s="79">
        <v>57.82</v>
      </c>
      <c r="E279" s="80">
        <v>7227.5</v>
      </c>
      <c r="F279" s="78" t="s">
        <v>24</v>
      </c>
    </row>
    <row r="280" spans="1:6">
      <c r="A280" s="44">
        <v>43903</v>
      </c>
      <c r="B280" s="77">
        <v>0.60872685185185194</v>
      </c>
      <c r="C280" s="78">
        <v>34</v>
      </c>
      <c r="D280" s="79">
        <v>57.82</v>
      </c>
      <c r="E280" s="80">
        <v>1965.88</v>
      </c>
      <c r="F280" s="78" t="s">
        <v>24</v>
      </c>
    </row>
    <row r="281" spans="1:6">
      <c r="A281" s="44">
        <v>43903</v>
      </c>
      <c r="B281" s="77">
        <v>0.61092592592592598</v>
      </c>
      <c r="C281" s="78">
        <v>500</v>
      </c>
      <c r="D281" s="79">
        <v>57.46</v>
      </c>
      <c r="E281" s="80">
        <v>28730</v>
      </c>
      <c r="F281" s="78" t="s">
        <v>24</v>
      </c>
    </row>
    <row r="282" spans="1:6">
      <c r="A282" s="44">
        <v>43903</v>
      </c>
      <c r="B282" s="77">
        <v>0.61129629629629623</v>
      </c>
      <c r="C282" s="78">
        <v>350</v>
      </c>
      <c r="D282" s="79">
        <v>57.32</v>
      </c>
      <c r="E282" s="80">
        <v>20062</v>
      </c>
      <c r="F282" s="78" t="s">
        <v>24</v>
      </c>
    </row>
    <row r="283" spans="1:6">
      <c r="A283" s="44">
        <v>43903</v>
      </c>
      <c r="B283" s="77">
        <v>0.61129629629629623</v>
      </c>
      <c r="C283" s="78">
        <v>25</v>
      </c>
      <c r="D283" s="79">
        <v>57.32</v>
      </c>
      <c r="E283" s="80">
        <v>1433</v>
      </c>
      <c r="F283" s="78" t="s">
        <v>24</v>
      </c>
    </row>
    <row r="284" spans="1:6">
      <c r="A284" s="44">
        <v>43903</v>
      </c>
      <c r="B284" s="77">
        <v>0.61129629629629623</v>
      </c>
      <c r="C284" s="78">
        <v>125</v>
      </c>
      <c r="D284" s="79">
        <v>57.32</v>
      </c>
      <c r="E284" s="80">
        <v>7165</v>
      </c>
      <c r="F284" s="78" t="s">
        <v>24</v>
      </c>
    </row>
    <row r="285" spans="1:6">
      <c r="A285" s="44">
        <v>43903</v>
      </c>
      <c r="B285" s="77">
        <v>0.61274305555555564</v>
      </c>
      <c r="C285" s="78">
        <v>500</v>
      </c>
      <c r="D285" s="79">
        <v>57.12</v>
      </c>
      <c r="E285" s="80">
        <v>28560</v>
      </c>
      <c r="F285" s="78" t="s">
        <v>24</v>
      </c>
    </row>
    <row r="286" spans="1:6">
      <c r="A286" s="44">
        <v>43903</v>
      </c>
      <c r="B286" s="77">
        <v>0.61415509259259249</v>
      </c>
      <c r="C286" s="78">
        <v>345</v>
      </c>
      <c r="D286" s="79">
        <v>57.08</v>
      </c>
      <c r="E286" s="80">
        <v>19692.599999999999</v>
      </c>
      <c r="F286" s="78" t="s">
        <v>24</v>
      </c>
    </row>
    <row r="287" spans="1:6">
      <c r="A287" s="44">
        <v>43903</v>
      </c>
      <c r="B287" s="77">
        <v>0.61415509259259249</v>
      </c>
      <c r="C287" s="78">
        <v>25</v>
      </c>
      <c r="D287" s="79">
        <v>57.08</v>
      </c>
      <c r="E287" s="80">
        <v>1427</v>
      </c>
      <c r="F287" s="78" t="s">
        <v>24</v>
      </c>
    </row>
    <row r="288" spans="1:6">
      <c r="A288" s="44">
        <v>43903</v>
      </c>
      <c r="B288" s="77">
        <v>0.61415509259259249</v>
      </c>
      <c r="C288" s="78">
        <v>130</v>
      </c>
      <c r="D288" s="79">
        <v>57.08</v>
      </c>
      <c r="E288" s="80">
        <v>7420.4</v>
      </c>
      <c r="F288" s="78" t="s">
        <v>24</v>
      </c>
    </row>
    <row r="289" spans="1:6">
      <c r="A289" s="44">
        <v>43903</v>
      </c>
      <c r="B289" s="77">
        <v>0.61616898148148147</v>
      </c>
      <c r="C289" s="78">
        <v>350</v>
      </c>
      <c r="D289" s="79">
        <v>57.32</v>
      </c>
      <c r="E289" s="80">
        <v>20062</v>
      </c>
      <c r="F289" s="78" t="s">
        <v>24</v>
      </c>
    </row>
    <row r="290" spans="1:6">
      <c r="A290" s="44">
        <v>43903</v>
      </c>
      <c r="B290" s="77">
        <v>0.61616898148148147</v>
      </c>
      <c r="C290" s="78">
        <v>25</v>
      </c>
      <c r="D290" s="79">
        <v>57.32</v>
      </c>
      <c r="E290" s="80">
        <v>1433</v>
      </c>
      <c r="F290" s="78" t="s">
        <v>24</v>
      </c>
    </row>
    <row r="291" spans="1:6">
      <c r="A291" s="44">
        <v>43903</v>
      </c>
      <c r="B291" s="77">
        <v>0.61616898148148147</v>
      </c>
      <c r="C291" s="78">
        <v>125</v>
      </c>
      <c r="D291" s="79">
        <v>57.32</v>
      </c>
      <c r="E291" s="80">
        <v>7165</v>
      </c>
      <c r="F291" s="78" t="s">
        <v>24</v>
      </c>
    </row>
    <row r="292" spans="1:6">
      <c r="A292" s="44">
        <v>43903</v>
      </c>
      <c r="B292" s="77">
        <v>0.62291666666666667</v>
      </c>
      <c r="C292" s="78">
        <v>500</v>
      </c>
      <c r="D292" s="79">
        <v>56.78</v>
      </c>
      <c r="E292" s="80">
        <v>28390</v>
      </c>
      <c r="F292" s="78" t="s">
        <v>24</v>
      </c>
    </row>
    <row r="293" spans="1:6">
      <c r="A293" s="44">
        <v>43903</v>
      </c>
      <c r="B293" s="77">
        <v>0.62386574074074064</v>
      </c>
      <c r="C293" s="78">
        <v>288</v>
      </c>
      <c r="D293" s="79">
        <v>56.8</v>
      </c>
      <c r="E293" s="80">
        <v>16358.4</v>
      </c>
      <c r="F293" s="78" t="s">
        <v>24</v>
      </c>
    </row>
    <row r="294" spans="1:6">
      <c r="A294" s="44">
        <v>43903</v>
      </c>
      <c r="B294" s="77">
        <v>0.62386574074074064</v>
      </c>
      <c r="C294" s="78">
        <v>89</v>
      </c>
      <c r="D294" s="79">
        <v>56.8</v>
      </c>
      <c r="E294" s="80">
        <v>5055.2</v>
      </c>
      <c r="F294" s="78" t="s">
        <v>24</v>
      </c>
    </row>
    <row r="295" spans="1:6">
      <c r="A295" s="44">
        <v>43903</v>
      </c>
      <c r="B295" s="77">
        <v>0.62386574074074064</v>
      </c>
      <c r="C295" s="78">
        <v>18</v>
      </c>
      <c r="D295" s="79">
        <v>56.8</v>
      </c>
      <c r="E295" s="80">
        <v>1022.4</v>
      </c>
      <c r="F295" s="78" t="s">
        <v>24</v>
      </c>
    </row>
    <row r="296" spans="1:6">
      <c r="A296" s="44">
        <v>43903</v>
      </c>
      <c r="B296" s="77">
        <v>0.62386574074074064</v>
      </c>
      <c r="C296" s="78">
        <v>13</v>
      </c>
      <c r="D296" s="79">
        <v>56.8</v>
      </c>
      <c r="E296" s="80">
        <v>738.4</v>
      </c>
      <c r="F296" s="78" t="s">
        <v>24</v>
      </c>
    </row>
    <row r="297" spans="1:6">
      <c r="A297" s="44">
        <v>43903</v>
      </c>
      <c r="B297" s="77">
        <v>0.62386574074074064</v>
      </c>
      <c r="C297" s="78">
        <v>80</v>
      </c>
      <c r="D297" s="79">
        <v>56.8</v>
      </c>
      <c r="E297" s="80">
        <v>4544</v>
      </c>
      <c r="F297" s="78" t="s">
        <v>24</v>
      </c>
    </row>
    <row r="298" spans="1:6">
      <c r="A298" s="44">
        <v>43903</v>
      </c>
      <c r="B298" s="77">
        <v>0.62386574074074064</v>
      </c>
      <c r="C298" s="78">
        <v>12</v>
      </c>
      <c r="D298" s="79">
        <v>56.78</v>
      </c>
      <c r="E298" s="80">
        <v>681.36</v>
      </c>
      <c r="F298" s="78" t="s">
        <v>24</v>
      </c>
    </row>
    <row r="299" spans="1:6">
      <c r="A299" s="44">
        <v>43903</v>
      </c>
      <c r="B299" s="77">
        <v>0.62896990740740744</v>
      </c>
      <c r="C299" s="78">
        <v>148</v>
      </c>
      <c r="D299" s="79">
        <v>56.66</v>
      </c>
      <c r="E299" s="80">
        <v>8385.68</v>
      </c>
      <c r="F299" s="78" t="s">
        <v>24</v>
      </c>
    </row>
    <row r="300" spans="1:6">
      <c r="A300" s="44">
        <v>43903</v>
      </c>
      <c r="B300" s="77">
        <v>0.62896990740740744</v>
      </c>
      <c r="C300" s="78">
        <v>352</v>
      </c>
      <c r="D300" s="79">
        <v>56.66</v>
      </c>
      <c r="E300" s="80">
        <v>19944.32</v>
      </c>
      <c r="F300" s="78" t="s">
        <v>24</v>
      </c>
    </row>
    <row r="301" spans="1:6">
      <c r="A301" s="44">
        <v>43903</v>
      </c>
      <c r="B301" s="77">
        <v>0.62945601851851851</v>
      </c>
      <c r="C301" s="78">
        <v>19</v>
      </c>
      <c r="D301" s="79">
        <v>56.76</v>
      </c>
      <c r="E301" s="80">
        <v>1078.44</v>
      </c>
      <c r="F301" s="78" t="s">
        <v>24</v>
      </c>
    </row>
    <row r="302" spans="1:6">
      <c r="A302" s="44">
        <v>43903</v>
      </c>
      <c r="B302" s="77">
        <v>0.62945601851851851</v>
      </c>
      <c r="C302" s="78">
        <v>50</v>
      </c>
      <c r="D302" s="79">
        <v>56.76</v>
      </c>
      <c r="E302" s="80">
        <v>2838</v>
      </c>
      <c r="F302" s="78" t="s">
        <v>24</v>
      </c>
    </row>
    <row r="303" spans="1:6">
      <c r="A303" s="44">
        <v>43903</v>
      </c>
      <c r="B303" s="77">
        <v>0.62945601851851851</v>
      </c>
      <c r="C303" s="78">
        <v>125</v>
      </c>
      <c r="D303" s="79">
        <v>56.76</v>
      </c>
      <c r="E303" s="80">
        <v>7095</v>
      </c>
      <c r="F303" s="78" t="s">
        <v>24</v>
      </c>
    </row>
    <row r="304" spans="1:6">
      <c r="A304" s="44">
        <v>43903</v>
      </c>
      <c r="B304" s="77">
        <v>0.62968750000000007</v>
      </c>
      <c r="C304" s="78">
        <v>47</v>
      </c>
      <c r="D304" s="79">
        <v>56.78</v>
      </c>
      <c r="E304" s="80">
        <v>2668.66</v>
      </c>
      <c r="F304" s="78" t="s">
        <v>24</v>
      </c>
    </row>
    <row r="305" spans="1:6">
      <c r="A305" s="44">
        <v>43903</v>
      </c>
      <c r="B305" s="77">
        <v>0.62968750000000007</v>
      </c>
      <c r="C305" s="78">
        <v>89</v>
      </c>
      <c r="D305" s="79">
        <v>56.78</v>
      </c>
      <c r="E305" s="80">
        <v>5053.42</v>
      </c>
      <c r="F305" s="78" t="s">
        <v>24</v>
      </c>
    </row>
    <row r="306" spans="1:6">
      <c r="A306" s="44">
        <v>43903</v>
      </c>
      <c r="B306" s="77">
        <v>0.62968750000000007</v>
      </c>
      <c r="C306" s="78">
        <v>50</v>
      </c>
      <c r="D306" s="79">
        <v>56.78</v>
      </c>
      <c r="E306" s="80">
        <v>2839</v>
      </c>
      <c r="F306" s="78" t="s">
        <v>24</v>
      </c>
    </row>
    <row r="307" spans="1:6">
      <c r="A307" s="44">
        <v>43903</v>
      </c>
      <c r="B307" s="77">
        <v>0.62968750000000007</v>
      </c>
      <c r="C307" s="78">
        <v>120</v>
      </c>
      <c r="D307" s="79">
        <v>56.78</v>
      </c>
      <c r="E307" s="80">
        <v>6813.6</v>
      </c>
      <c r="F307" s="78" t="s">
        <v>24</v>
      </c>
    </row>
    <row r="308" spans="1:6">
      <c r="A308" s="44">
        <v>43903</v>
      </c>
      <c r="B308" s="77">
        <v>0.63415509259259251</v>
      </c>
      <c r="C308" s="78">
        <v>161</v>
      </c>
      <c r="D308" s="79">
        <v>56.7</v>
      </c>
      <c r="E308" s="80">
        <v>9128.7000000000007</v>
      </c>
      <c r="F308" s="78" t="s">
        <v>24</v>
      </c>
    </row>
    <row r="309" spans="1:6">
      <c r="A309" s="44">
        <v>43903</v>
      </c>
      <c r="B309" s="77">
        <v>0.63416666666666666</v>
      </c>
      <c r="C309" s="78">
        <v>339</v>
      </c>
      <c r="D309" s="79">
        <v>56.7</v>
      </c>
      <c r="E309" s="80">
        <v>19221.3</v>
      </c>
      <c r="F309" s="78" t="s">
        <v>24</v>
      </c>
    </row>
    <row r="310" spans="1:6">
      <c r="A310" s="44">
        <v>43903</v>
      </c>
      <c r="B310" s="77">
        <v>0.63568287037037041</v>
      </c>
      <c r="C310" s="78">
        <v>25</v>
      </c>
      <c r="D310" s="79">
        <v>56.72</v>
      </c>
      <c r="E310" s="80">
        <v>1418</v>
      </c>
      <c r="F310" s="78" t="s">
        <v>24</v>
      </c>
    </row>
    <row r="311" spans="1:6">
      <c r="A311" s="44">
        <v>43903</v>
      </c>
      <c r="B311" s="77">
        <v>0.63568287037037041</v>
      </c>
      <c r="C311" s="78">
        <v>50</v>
      </c>
      <c r="D311" s="79">
        <v>56.72</v>
      </c>
      <c r="E311" s="80">
        <v>2836</v>
      </c>
      <c r="F311" s="78" t="s">
        <v>24</v>
      </c>
    </row>
    <row r="312" spans="1:6">
      <c r="A312" s="44">
        <v>43903</v>
      </c>
      <c r="B312" s="77">
        <v>0.63568287037037041</v>
      </c>
      <c r="C312" s="78">
        <v>85</v>
      </c>
      <c r="D312" s="79">
        <v>56.72</v>
      </c>
      <c r="E312" s="80">
        <v>4821.2</v>
      </c>
      <c r="F312" s="78" t="s">
        <v>24</v>
      </c>
    </row>
    <row r="313" spans="1:6">
      <c r="A313" s="44">
        <v>43903</v>
      </c>
      <c r="B313" s="77">
        <v>0.63568287037037041</v>
      </c>
      <c r="C313" s="78">
        <v>50</v>
      </c>
      <c r="D313" s="79">
        <v>56.72</v>
      </c>
      <c r="E313" s="80">
        <v>2836</v>
      </c>
      <c r="F313" s="78" t="s">
        <v>24</v>
      </c>
    </row>
    <row r="314" spans="1:6">
      <c r="A314" s="44">
        <v>43903</v>
      </c>
      <c r="B314" s="77">
        <v>0.63568287037037041</v>
      </c>
      <c r="C314" s="78">
        <v>35</v>
      </c>
      <c r="D314" s="79">
        <v>56.72</v>
      </c>
      <c r="E314" s="80">
        <v>1985.2</v>
      </c>
      <c r="F314" s="78" t="s">
        <v>24</v>
      </c>
    </row>
    <row r="315" spans="1:6">
      <c r="A315" s="44">
        <v>43903</v>
      </c>
      <c r="B315" s="77">
        <v>0.63568287037037041</v>
      </c>
      <c r="C315" s="78">
        <v>255</v>
      </c>
      <c r="D315" s="79">
        <v>56.72</v>
      </c>
      <c r="E315" s="80">
        <v>14463.6</v>
      </c>
      <c r="F315" s="78" t="s">
        <v>24</v>
      </c>
    </row>
    <row r="316" spans="1:6">
      <c r="A316" s="44">
        <v>43903</v>
      </c>
      <c r="B316" s="77">
        <v>0.63805555555555549</v>
      </c>
      <c r="C316" s="78">
        <v>175</v>
      </c>
      <c r="D316" s="79">
        <v>56.78</v>
      </c>
      <c r="E316" s="80">
        <v>9936.5</v>
      </c>
      <c r="F316" s="78" t="s">
        <v>24</v>
      </c>
    </row>
    <row r="317" spans="1:6">
      <c r="A317" s="44">
        <v>43903</v>
      </c>
      <c r="B317" s="77">
        <v>0.63805555555555549</v>
      </c>
      <c r="C317" s="78">
        <v>298</v>
      </c>
      <c r="D317" s="79">
        <v>56.78</v>
      </c>
      <c r="E317" s="80">
        <v>16920.439999999999</v>
      </c>
      <c r="F317" s="78" t="s">
        <v>24</v>
      </c>
    </row>
    <row r="318" spans="1:6">
      <c r="A318" s="44">
        <v>43903</v>
      </c>
      <c r="B318" s="77">
        <v>0.63810185185185186</v>
      </c>
      <c r="C318" s="78">
        <v>27</v>
      </c>
      <c r="D318" s="79">
        <v>56.78</v>
      </c>
      <c r="E318" s="80">
        <v>1533.06</v>
      </c>
      <c r="F318" s="78" t="s">
        <v>24</v>
      </c>
    </row>
    <row r="319" spans="1:6">
      <c r="A319" s="44">
        <v>43903</v>
      </c>
      <c r="B319" s="77">
        <v>0.6414467592592592</v>
      </c>
      <c r="C319" s="78">
        <v>24</v>
      </c>
      <c r="D319" s="79">
        <v>56.86</v>
      </c>
      <c r="E319" s="80">
        <v>1364.6399999999999</v>
      </c>
      <c r="F319" s="78" t="s">
        <v>24</v>
      </c>
    </row>
    <row r="320" spans="1:6">
      <c r="A320" s="44">
        <v>43903</v>
      </c>
      <c r="B320" s="77">
        <v>0.6414467592592592</v>
      </c>
      <c r="C320" s="78">
        <v>50</v>
      </c>
      <c r="D320" s="79">
        <v>56.86</v>
      </c>
      <c r="E320" s="80">
        <v>2843</v>
      </c>
      <c r="F320" s="78" t="s">
        <v>24</v>
      </c>
    </row>
    <row r="321" spans="1:6">
      <c r="A321" s="44">
        <v>43903</v>
      </c>
      <c r="B321" s="77">
        <v>0.6414467592592592</v>
      </c>
      <c r="C321" s="78">
        <v>50</v>
      </c>
      <c r="D321" s="79">
        <v>56.86</v>
      </c>
      <c r="E321" s="80">
        <v>2843</v>
      </c>
      <c r="F321" s="78" t="s">
        <v>24</v>
      </c>
    </row>
    <row r="322" spans="1:6">
      <c r="A322" s="44">
        <v>43903</v>
      </c>
      <c r="B322" s="77">
        <v>0.6414467592592592</v>
      </c>
      <c r="C322" s="78">
        <v>125</v>
      </c>
      <c r="D322" s="79">
        <v>56.86</v>
      </c>
      <c r="E322" s="80">
        <v>7107.5</v>
      </c>
      <c r="F322" s="78" t="s">
        <v>24</v>
      </c>
    </row>
    <row r="323" spans="1:6">
      <c r="A323" s="44">
        <v>43903</v>
      </c>
      <c r="B323" s="77">
        <v>0.6414467592592592</v>
      </c>
      <c r="C323" s="78">
        <v>251</v>
      </c>
      <c r="D323" s="79">
        <v>56.86</v>
      </c>
      <c r="E323" s="80">
        <v>14271.86</v>
      </c>
      <c r="F323" s="78" t="s">
        <v>24</v>
      </c>
    </row>
    <row r="324" spans="1:6">
      <c r="A324" s="44">
        <v>43903</v>
      </c>
      <c r="B324" s="77">
        <v>0.64158564814814811</v>
      </c>
      <c r="C324" s="78">
        <v>500</v>
      </c>
      <c r="D324" s="79">
        <v>56.86</v>
      </c>
      <c r="E324" s="80">
        <v>28430</v>
      </c>
      <c r="F324" s="78" t="s">
        <v>24</v>
      </c>
    </row>
    <row r="325" spans="1:6">
      <c r="A325" s="44">
        <v>43903</v>
      </c>
      <c r="B325" s="77">
        <v>0.64439814814814811</v>
      </c>
      <c r="C325" s="78">
        <v>176</v>
      </c>
      <c r="D325" s="79">
        <v>56.44</v>
      </c>
      <c r="E325" s="80">
        <v>9933.4399999999987</v>
      </c>
      <c r="F325" s="78" t="s">
        <v>24</v>
      </c>
    </row>
    <row r="326" spans="1:6">
      <c r="A326" s="44">
        <v>43903</v>
      </c>
      <c r="B326" s="77">
        <v>0.64440972222222215</v>
      </c>
      <c r="C326" s="78">
        <v>324</v>
      </c>
      <c r="D326" s="79">
        <v>56.44</v>
      </c>
      <c r="E326" s="80">
        <v>18286.559999999998</v>
      </c>
      <c r="F326" s="78" t="s">
        <v>24</v>
      </c>
    </row>
    <row r="327" spans="1:6">
      <c r="A327" s="44">
        <v>43903</v>
      </c>
      <c r="B327" s="77">
        <v>0.64785879629629628</v>
      </c>
      <c r="C327" s="78">
        <v>225</v>
      </c>
      <c r="D327" s="79">
        <v>56.18</v>
      </c>
      <c r="E327" s="80">
        <v>12640.5</v>
      </c>
      <c r="F327" s="78" t="s">
        <v>24</v>
      </c>
    </row>
    <row r="328" spans="1:6">
      <c r="A328" s="44">
        <v>43903</v>
      </c>
      <c r="B328" s="77">
        <v>0.64785879629629628</v>
      </c>
      <c r="C328" s="78">
        <v>275</v>
      </c>
      <c r="D328" s="79">
        <v>56.18</v>
      </c>
      <c r="E328" s="80">
        <v>15449.5</v>
      </c>
      <c r="F328" s="78" t="s">
        <v>24</v>
      </c>
    </row>
    <row r="329" spans="1:6">
      <c r="A329" s="44">
        <v>43903</v>
      </c>
      <c r="B329" s="77">
        <v>0.66434027777777771</v>
      </c>
      <c r="C329" s="78">
        <v>500</v>
      </c>
      <c r="D329" s="79">
        <v>55.64</v>
      </c>
      <c r="E329" s="80">
        <v>27820</v>
      </c>
      <c r="F329" s="78" t="s">
        <v>24</v>
      </c>
    </row>
    <row r="330" spans="1:6">
      <c r="A330" s="44">
        <v>43903</v>
      </c>
      <c r="B330" s="77">
        <v>0.66749999999999998</v>
      </c>
      <c r="C330" s="78">
        <v>129</v>
      </c>
      <c r="D330" s="79">
        <v>55.5</v>
      </c>
      <c r="E330" s="80">
        <v>7159.5</v>
      </c>
      <c r="F330" s="78" t="s">
        <v>24</v>
      </c>
    </row>
    <row r="331" spans="1:6">
      <c r="A331" s="44">
        <v>43903</v>
      </c>
      <c r="B331" s="77">
        <v>0.66749999999999998</v>
      </c>
      <c r="C331" s="78">
        <v>85</v>
      </c>
      <c r="D331" s="79">
        <v>55.5</v>
      </c>
      <c r="E331" s="80">
        <v>4717.5</v>
      </c>
      <c r="F331" s="78" t="s">
        <v>24</v>
      </c>
    </row>
    <row r="332" spans="1:6">
      <c r="A332" s="44">
        <v>43903</v>
      </c>
      <c r="B332" s="77">
        <v>0.66749999999999998</v>
      </c>
      <c r="C332" s="78">
        <v>18</v>
      </c>
      <c r="D332" s="79">
        <v>55.5</v>
      </c>
      <c r="E332" s="80">
        <v>999</v>
      </c>
      <c r="F332" s="78" t="s">
        <v>24</v>
      </c>
    </row>
    <row r="333" spans="1:6">
      <c r="A333" s="44">
        <v>43903</v>
      </c>
      <c r="B333" s="77">
        <v>0.66749999999999998</v>
      </c>
      <c r="C333" s="78">
        <v>143</v>
      </c>
      <c r="D333" s="79">
        <v>55.5</v>
      </c>
      <c r="E333" s="80">
        <v>7936.5</v>
      </c>
      <c r="F333" s="78" t="s">
        <v>24</v>
      </c>
    </row>
    <row r="334" spans="1:6">
      <c r="A334" s="44">
        <v>43903</v>
      </c>
      <c r="B334" s="77">
        <v>0.66749999999999998</v>
      </c>
      <c r="C334" s="78">
        <v>125</v>
      </c>
      <c r="D334" s="79">
        <v>55.5</v>
      </c>
      <c r="E334" s="80">
        <v>6937.5</v>
      </c>
      <c r="F334" s="78" t="s">
        <v>24</v>
      </c>
    </row>
    <row r="335" spans="1:6">
      <c r="A335" s="44">
        <v>43903</v>
      </c>
      <c r="B335" s="77">
        <v>0.66753472222222232</v>
      </c>
      <c r="C335" s="78">
        <v>78</v>
      </c>
      <c r="D335" s="79">
        <v>55.52</v>
      </c>
      <c r="E335" s="80">
        <v>4330.5600000000004</v>
      </c>
      <c r="F335" s="78" t="s">
        <v>24</v>
      </c>
    </row>
    <row r="336" spans="1:6">
      <c r="A336" s="44">
        <v>43903</v>
      </c>
      <c r="B336" s="77">
        <v>0.66753472222222232</v>
      </c>
      <c r="C336" s="78">
        <v>81</v>
      </c>
      <c r="D336" s="79">
        <v>55.52</v>
      </c>
      <c r="E336" s="80">
        <v>4497.12</v>
      </c>
      <c r="F336" s="78" t="s">
        <v>24</v>
      </c>
    </row>
    <row r="337" spans="1:6">
      <c r="A337" s="44">
        <v>43903</v>
      </c>
      <c r="B337" s="77">
        <v>0.67023148148148148</v>
      </c>
      <c r="C337" s="78">
        <v>341</v>
      </c>
      <c r="D337" s="79">
        <v>55.52</v>
      </c>
      <c r="E337" s="80">
        <v>18932.32</v>
      </c>
      <c r="F337" s="78" t="s">
        <v>24</v>
      </c>
    </row>
    <row r="338" spans="1:6">
      <c r="A338" s="44">
        <v>43903</v>
      </c>
      <c r="B338" s="77">
        <v>0.67074074074074064</v>
      </c>
      <c r="C338" s="78">
        <v>500</v>
      </c>
      <c r="D338" s="79">
        <v>55.24</v>
      </c>
      <c r="E338" s="80">
        <v>27620</v>
      </c>
      <c r="F338" s="78" t="s">
        <v>24</v>
      </c>
    </row>
    <row r="339" spans="1:6">
      <c r="A339" s="44">
        <v>43903</v>
      </c>
      <c r="B339" s="77">
        <v>0.67396990740740748</v>
      </c>
      <c r="C339" s="78">
        <v>500</v>
      </c>
      <c r="D339" s="79">
        <v>55.54</v>
      </c>
      <c r="E339" s="80">
        <v>27770</v>
      </c>
      <c r="F339" s="78" t="s">
        <v>24</v>
      </c>
    </row>
    <row r="340" spans="1:6">
      <c r="A340" s="44">
        <v>43903</v>
      </c>
      <c r="B340" s="77">
        <v>0.68687500000000001</v>
      </c>
      <c r="C340" s="78">
        <v>500</v>
      </c>
      <c r="D340" s="79">
        <v>55.74</v>
      </c>
      <c r="E340" s="80">
        <v>27870</v>
      </c>
      <c r="F340" s="78" t="s">
        <v>24</v>
      </c>
    </row>
    <row r="341" spans="1:6">
      <c r="A341" s="44">
        <v>43903</v>
      </c>
      <c r="B341" s="77">
        <v>0.68866898148148159</v>
      </c>
      <c r="C341" s="78">
        <v>500</v>
      </c>
      <c r="D341" s="79">
        <v>55.34</v>
      </c>
      <c r="E341" s="80">
        <v>27670</v>
      </c>
      <c r="F341" s="78" t="s">
        <v>24</v>
      </c>
    </row>
    <row r="342" spans="1:6">
      <c r="A342" s="44">
        <v>43903</v>
      </c>
      <c r="B342" s="77">
        <v>0.68943287037037038</v>
      </c>
      <c r="C342" s="78">
        <v>500</v>
      </c>
      <c r="D342" s="79">
        <v>55.28</v>
      </c>
      <c r="E342" s="80">
        <v>27640</v>
      </c>
      <c r="F342" s="78" t="s">
        <v>24</v>
      </c>
    </row>
    <row r="343" spans="1:6">
      <c r="A343" s="44">
        <v>43903</v>
      </c>
      <c r="B343" s="77">
        <v>0.69348379629629642</v>
      </c>
      <c r="C343" s="78">
        <v>230</v>
      </c>
      <c r="D343" s="79">
        <v>55.4</v>
      </c>
      <c r="E343" s="80">
        <v>12742</v>
      </c>
      <c r="F343" s="78" t="s">
        <v>24</v>
      </c>
    </row>
    <row r="344" spans="1:6">
      <c r="A344" s="44">
        <v>43903</v>
      </c>
      <c r="B344" s="77">
        <v>0.69348379629629642</v>
      </c>
      <c r="C344" s="78">
        <v>153</v>
      </c>
      <c r="D344" s="79">
        <v>55.4</v>
      </c>
      <c r="E344" s="80">
        <v>8476.1999999999989</v>
      </c>
      <c r="F344" s="78" t="s">
        <v>24</v>
      </c>
    </row>
    <row r="345" spans="1:6">
      <c r="A345" s="44">
        <v>43903</v>
      </c>
      <c r="B345" s="77">
        <v>0.69348379629629642</v>
      </c>
      <c r="C345" s="78">
        <v>117</v>
      </c>
      <c r="D345" s="79">
        <v>55.4</v>
      </c>
      <c r="E345" s="80">
        <v>6481.8</v>
      </c>
      <c r="F345" s="78" t="s">
        <v>24</v>
      </c>
    </row>
    <row r="346" spans="1:6">
      <c r="A346" s="44">
        <v>43903</v>
      </c>
      <c r="B346" s="77">
        <v>0.70129629629629642</v>
      </c>
      <c r="C346" s="78">
        <v>16</v>
      </c>
      <c r="D346" s="79">
        <v>55.52</v>
      </c>
      <c r="E346" s="80">
        <v>888.32</v>
      </c>
      <c r="F346" s="78" t="s">
        <v>24</v>
      </c>
    </row>
    <row r="347" spans="1:6">
      <c r="A347" s="44">
        <v>43903</v>
      </c>
      <c r="B347" s="77">
        <v>0.70129629629629642</v>
      </c>
      <c r="C347" s="78">
        <v>39</v>
      </c>
      <c r="D347" s="79">
        <v>55.52</v>
      </c>
      <c r="E347" s="80">
        <v>2165.2800000000002</v>
      </c>
      <c r="F347" s="78" t="s">
        <v>24</v>
      </c>
    </row>
    <row r="348" spans="1:6">
      <c r="A348" s="44">
        <v>43903</v>
      </c>
      <c r="B348" s="77">
        <v>0.70129629629629642</v>
      </c>
      <c r="C348" s="78">
        <v>50</v>
      </c>
      <c r="D348" s="79">
        <v>55.52</v>
      </c>
      <c r="E348" s="80">
        <v>2776</v>
      </c>
      <c r="F348" s="78" t="s">
        <v>24</v>
      </c>
    </row>
    <row r="349" spans="1:6">
      <c r="A349" s="44">
        <v>43903</v>
      </c>
      <c r="B349" s="77">
        <v>0.70129629629629642</v>
      </c>
      <c r="C349" s="78">
        <v>125</v>
      </c>
      <c r="D349" s="79">
        <v>55.52</v>
      </c>
      <c r="E349" s="80">
        <v>6940</v>
      </c>
      <c r="F349" s="78" t="s">
        <v>24</v>
      </c>
    </row>
    <row r="350" spans="1:6">
      <c r="A350" s="44">
        <v>43903</v>
      </c>
      <c r="B350" s="77">
        <v>0.70129629629629642</v>
      </c>
      <c r="C350" s="78">
        <v>40</v>
      </c>
      <c r="D350" s="79">
        <v>55.5</v>
      </c>
      <c r="E350" s="80">
        <v>2220</v>
      </c>
      <c r="F350" s="78" t="s">
        <v>24</v>
      </c>
    </row>
    <row r="351" spans="1:6">
      <c r="A351" s="44">
        <v>43903</v>
      </c>
      <c r="B351" s="77">
        <v>0.70129629629629642</v>
      </c>
      <c r="C351" s="78">
        <v>40</v>
      </c>
      <c r="D351" s="79">
        <v>55.5</v>
      </c>
      <c r="E351" s="80">
        <v>2220</v>
      </c>
      <c r="F351" s="78" t="s">
        <v>24</v>
      </c>
    </row>
    <row r="352" spans="1:6">
      <c r="A352" s="44">
        <v>43903</v>
      </c>
      <c r="B352" s="77">
        <v>0.70129629629629642</v>
      </c>
      <c r="C352" s="78">
        <v>190</v>
      </c>
      <c r="D352" s="79">
        <v>55.5</v>
      </c>
      <c r="E352" s="80">
        <v>10545</v>
      </c>
      <c r="F352" s="78" t="s">
        <v>24</v>
      </c>
    </row>
    <row r="353" spans="1:6">
      <c r="A353" s="44">
        <v>43903</v>
      </c>
      <c r="B353" s="77">
        <v>0.70652777777777775</v>
      </c>
      <c r="C353" s="78">
        <v>16</v>
      </c>
      <c r="D353" s="79">
        <v>56.42</v>
      </c>
      <c r="E353" s="80">
        <v>902.72</v>
      </c>
      <c r="F353" s="78" t="s">
        <v>24</v>
      </c>
    </row>
    <row r="354" spans="1:6">
      <c r="A354" s="44">
        <v>43903</v>
      </c>
      <c r="B354" s="77">
        <v>0.70652777777777775</v>
      </c>
      <c r="C354" s="78">
        <v>339</v>
      </c>
      <c r="D354" s="79">
        <v>56.42</v>
      </c>
      <c r="E354" s="80">
        <v>19126.38</v>
      </c>
      <c r="F354" s="78" t="s">
        <v>24</v>
      </c>
    </row>
    <row r="355" spans="1:6">
      <c r="A355" s="44">
        <v>43903</v>
      </c>
      <c r="B355" s="77">
        <v>0.70652777777777775</v>
      </c>
      <c r="C355" s="78">
        <v>20</v>
      </c>
      <c r="D355" s="79">
        <v>56.4</v>
      </c>
      <c r="E355" s="80">
        <v>1128</v>
      </c>
      <c r="F355" s="78" t="s">
        <v>24</v>
      </c>
    </row>
    <row r="356" spans="1:6">
      <c r="A356" s="44">
        <v>43903</v>
      </c>
      <c r="B356" s="77">
        <v>0.70652777777777775</v>
      </c>
      <c r="C356" s="78">
        <v>125</v>
      </c>
      <c r="D356" s="79">
        <v>56.4</v>
      </c>
      <c r="E356" s="80">
        <v>7050</v>
      </c>
      <c r="F356" s="78" t="s">
        <v>24</v>
      </c>
    </row>
    <row r="357" spans="1:6">
      <c r="A357" s="44">
        <v>43903</v>
      </c>
      <c r="B357" s="77">
        <v>0.72037037037037033</v>
      </c>
      <c r="C357" s="78">
        <v>8</v>
      </c>
      <c r="D357" s="79">
        <v>56.08</v>
      </c>
      <c r="E357" s="80">
        <v>448.64</v>
      </c>
      <c r="F357" s="78" t="s">
        <v>24</v>
      </c>
    </row>
    <row r="358" spans="1:6">
      <c r="A358" s="44">
        <v>43903</v>
      </c>
      <c r="B358" s="77">
        <v>0.72037037037037033</v>
      </c>
      <c r="C358" s="78">
        <v>42</v>
      </c>
      <c r="D358" s="79">
        <v>56.08</v>
      </c>
      <c r="E358" s="80">
        <v>2355.36</v>
      </c>
      <c r="F358" s="78" t="s">
        <v>24</v>
      </c>
    </row>
    <row r="359" spans="1:6">
      <c r="A359" s="44">
        <v>43903</v>
      </c>
      <c r="B359" s="77">
        <v>0.72037037037037033</v>
      </c>
      <c r="C359" s="78">
        <v>125</v>
      </c>
      <c r="D359" s="79">
        <v>56.08</v>
      </c>
      <c r="E359" s="80">
        <v>7010</v>
      </c>
      <c r="F359" s="78" t="s">
        <v>24</v>
      </c>
    </row>
    <row r="360" spans="1:6">
      <c r="A360" s="44">
        <v>43903</v>
      </c>
      <c r="B360" s="77">
        <v>0.72037037037037033</v>
      </c>
      <c r="C360" s="78">
        <v>24</v>
      </c>
      <c r="D360" s="79">
        <v>56.06</v>
      </c>
      <c r="E360" s="80">
        <v>1345.44</v>
      </c>
      <c r="F360" s="78" t="s">
        <v>24</v>
      </c>
    </row>
    <row r="361" spans="1:6">
      <c r="A361" s="44">
        <v>43903</v>
      </c>
      <c r="B361" s="77">
        <v>0.72037037037037033</v>
      </c>
      <c r="C361" s="78">
        <v>90</v>
      </c>
      <c r="D361" s="79">
        <v>56.06</v>
      </c>
      <c r="E361" s="80">
        <v>5045.4000000000005</v>
      </c>
      <c r="F361" s="78" t="s">
        <v>24</v>
      </c>
    </row>
    <row r="362" spans="1:6">
      <c r="A362" s="44">
        <v>43903</v>
      </c>
      <c r="B362" s="77">
        <v>0.72037037037037033</v>
      </c>
      <c r="C362" s="78">
        <v>19</v>
      </c>
      <c r="D362" s="79">
        <v>56.06</v>
      </c>
      <c r="E362" s="80">
        <v>1065.1400000000001</v>
      </c>
      <c r="F362" s="78" t="s">
        <v>24</v>
      </c>
    </row>
    <row r="363" spans="1:6">
      <c r="A363" s="44">
        <v>43903</v>
      </c>
      <c r="B363" s="77">
        <v>0.72037037037037033</v>
      </c>
      <c r="C363" s="78">
        <v>100</v>
      </c>
      <c r="D363" s="79">
        <v>56.06</v>
      </c>
      <c r="E363" s="80">
        <v>5606</v>
      </c>
      <c r="F363" s="78" t="s">
        <v>24</v>
      </c>
    </row>
    <row r="364" spans="1:6">
      <c r="A364" s="44">
        <v>43903</v>
      </c>
      <c r="B364" s="77">
        <v>0.72037037037037033</v>
      </c>
      <c r="C364" s="78">
        <v>42</v>
      </c>
      <c r="D364" s="79">
        <v>56.06</v>
      </c>
      <c r="E364" s="80">
        <v>2354.52</v>
      </c>
      <c r="F364" s="78" t="s">
        <v>24</v>
      </c>
    </row>
    <row r="365" spans="1:6">
      <c r="A365" s="44">
        <v>43903</v>
      </c>
      <c r="B365" s="77">
        <v>0.72037037037037033</v>
      </c>
      <c r="C365" s="78">
        <v>50</v>
      </c>
      <c r="D365" s="79">
        <v>56.06</v>
      </c>
      <c r="E365" s="80">
        <v>2803</v>
      </c>
      <c r="F365" s="78" t="s">
        <v>24</v>
      </c>
    </row>
    <row r="366" spans="1:6">
      <c r="A366" s="44">
        <v>43903</v>
      </c>
      <c r="B366" s="77">
        <v>0.72094907407407405</v>
      </c>
      <c r="C366" s="78">
        <v>200</v>
      </c>
      <c r="D366" s="79">
        <v>56.02</v>
      </c>
      <c r="E366" s="80">
        <v>11204</v>
      </c>
      <c r="F366" s="78" t="s">
        <v>24</v>
      </c>
    </row>
    <row r="367" spans="1:6">
      <c r="A367" s="44">
        <v>43903</v>
      </c>
      <c r="B367" s="77">
        <v>0.72539351851851841</v>
      </c>
      <c r="C367" s="78">
        <v>44</v>
      </c>
      <c r="D367" s="79">
        <v>56.32</v>
      </c>
      <c r="E367" s="80">
        <v>2478.08</v>
      </c>
      <c r="F367" s="78" t="s">
        <v>24</v>
      </c>
    </row>
    <row r="368" spans="1:6">
      <c r="A368" s="44">
        <v>43903</v>
      </c>
      <c r="B368" s="77">
        <v>0.72539351851851841</v>
      </c>
      <c r="C368" s="78">
        <v>6</v>
      </c>
      <c r="D368" s="79">
        <v>56.32</v>
      </c>
      <c r="E368" s="80">
        <v>337.92</v>
      </c>
      <c r="F368" s="78" t="s">
        <v>24</v>
      </c>
    </row>
    <row r="369" spans="1:6">
      <c r="A369" s="44">
        <v>43906</v>
      </c>
      <c r="B369" s="77">
        <v>0.37618055555555557</v>
      </c>
      <c r="C369" s="78">
        <v>28</v>
      </c>
      <c r="D369" s="79">
        <v>53.72</v>
      </c>
      <c r="E369" s="80">
        <v>1504.1599999999999</v>
      </c>
      <c r="F369" s="78" t="s">
        <v>24</v>
      </c>
    </row>
    <row r="370" spans="1:6">
      <c r="A370" s="44">
        <v>43906</v>
      </c>
      <c r="B370" s="77">
        <v>0.37618055555555557</v>
      </c>
      <c r="C370" s="78">
        <v>31</v>
      </c>
      <c r="D370" s="79">
        <v>53.7</v>
      </c>
      <c r="E370" s="80">
        <v>1664.7</v>
      </c>
      <c r="F370" s="78" t="s">
        <v>24</v>
      </c>
    </row>
    <row r="371" spans="1:6">
      <c r="A371" s="44">
        <v>43906</v>
      </c>
      <c r="B371" s="77">
        <v>0.37618055555555557</v>
      </c>
      <c r="C371" s="78">
        <v>50</v>
      </c>
      <c r="D371" s="79">
        <v>53.76</v>
      </c>
      <c r="E371" s="80">
        <v>2688</v>
      </c>
      <c r="F371" s="78" t="s">
        <v>24</v>
      </c>
    </row>
    <row r="372" spans="1:6">
      <c r="A372" s="44">
        <v>43906</v>
      </c>
      <c r="B372" s="77">
        <v>0.37618055555555557</v>
      </c>
      <c r="C372" s="78">
        <v>50</v>
      </c>
      <c r="D372" s="79">
        <v>53.76</v>
      </c>
      <c r="E372" s="80">
        <v>2688</v>
      </c>
      <c r="F372" s="78" t="s">
        <v>24</v>
      </c>
    </row>
    <row r="373" spans="1:6">
      <c r="A373" s="44">
        <v>43906</v>
      </c>
      <c r="B373" s="77">
        <v>0.37618055555555557</v>
      </c>
      <c r="C373" s="78">
        <v>50</v>
      </c>
      <c r="D373" s="79">
        <v>53.76</v>
      </c>
      <c r="E373" s="80">
        <v>2688</v>
      </c>
      <c r="F373" s="78" t="s">
        <v>24</v>
      </c>
    </row>
    <row r="374" spans="1:6">
      <c r="A374" s="44">
        <v>43906</v>
      </c>
      <c r="B374" s="77">
        <v>0.37618055555555557</v>
      </c>
      <c r="C374" s="78">
        <v>50</v>
      </c>
      <c r="D374" s="79">
        <v>53.76</v>
      </c>
      <c r="E374" s="80">
        <v>2688</v>
      </c>
      <c r="F374" s="78" t="s">
        <v>24</v>
      </c>
    </row>
    <row r="375" spans="1:6">
      <c r="A375" s="44">
        <v>43906</v>
      </c>
      <c r="B375" s="77">
        <v>0.37618055555555557</v>
      </c>
      <c r="C375" s="78">
        <v>50</v>
      </c>
      <c r="D375" s="79">
        <v>53.76</v>
      </c>
      <c r="E375" s="80">
        <v>2688</v>
      </c>
      <c r="F375" s="78" t="s">
        <v>24</v>
      </c>
    </row>
    <row r="376" spans="1:6">
      <c r="A376" s="44">
        <v>43906</v>
      </c>
      <c r="B376" s="77">
        <v>0.37618055555555557</v>
      </c>
      <c r="C376" s="78">
        <v>80</v>
      </c>
      <c r="D376" s="79">
        <v>53.76</v>
      </c>
      <c r="E376" s="80">
        <v>4300.8</v>
      </c>
      <c r="F376" s="78" t="s">
        <v>24</v>
      </c>
    </row>
    <row r="377" spans="1:6">
      <c r="A377" s="44">
        <v>43906</v>
      </c>
      <c r="B377" s="77">
        <v>0.37618055555555557</v>
      </c>
      <c r="C377" s="78">
        <v>80</v>
      </c>
      <c r="D377" s="79">
        <v>53.72</v>
      </c>
      <c r="E377" s="80">
        <v>4297.6000000000004</v>
      </c>
      <c r="F377" s="78" t="s">
        <v>24</v>
      </c>
    </row>
    <row r="378" spans="1:6">
      <c r="A378" s="44">
        <v>43906</v>
      </c>
      <c r="B378" s="77">
        <v>0.37618055555555557</v>
      </c>
      <c r="C378" s="78">
        <v>80</v>
      </c>
      <c r="D378" s="79">
        <v>53.76</v>
      </c>
      <c r="E378" s="80">
        <v>4300.8</v>
      </c>
      <c r="F378" s="78" t="s">
        <v>24</v>
      </c>
    </row>
    <row r="379" spans="1:6">
      <c r="A379" s="44">
        <v>43906</v>
      </c>
      <c r="B379" s="77">
        <v>0.37618055555555557</v>
      </c>
      <c r="C379" s="78">
        <v>90</v>
      </c>
      <c r="D379" s="79">
        <v>53.7</v>
      </c>
      <c r="E379" s="80">
        <v>4833</v>
      </c>
      <c r="F379" s="78" t="s">
        <v>24</v>
      </c>
    </row>
    <row r="380" spans="1:6">
      <c r="A380" s="44">
        <v>43906</v>
      </c>
      <c r="B380" s="77">
        <v>0.37618055555555557</v>
      </c>
      <c r="C380" s="78">
        <v>96</v>
      </c>
      <c r="D380" s="79">
        <v>53.76</v>
      </c>
      <c r="E380" s="80">
        <v>5160.96</v>
      </c>
      <c r="F380" s="78" t="s">
        <v>24</v>
      </c>
    </row>
    <row r="381" spans="1:6">
      <c r="A381" s="44">
        <v>43906</v>
      </c>
      <c r="B381" s="77">
        <v>0.37618055555555557</v>
      </c>
      <c r="C381" s="78">
        <v>105</v>
      </c>
      <c r="D381" s="79">
        <v>53.74</v>
      </c>
      <c r="E381" s="80">
        <v>5642.7</v>
      </c>
      <c r="F381" s="78" t="s">
        <v>24</v>
      </c>
    </row>
    <row r="382" spans="1:6">
      <c r="A382" s="44">
        <v>43906</v>
      </c>
      <c r="B382" s="77">
        <v>0.37618055555555557</v>
      </c>
      <c r="C382" s="78">
        <v>105</v>
      </c>
      <c r="D382" s="79">
        <v>53.76</v>
      </c>
      <c r="E382" s="80">
        <v>5644.8</v>
      </c>
      <c r="F382" s="78" t="s">
        <v>24</v>
      </c>
    </row>
    <row r="383" spans="1:6">
      <c r="A383" s="44">
        <v>43906</v>
      </c>
      <c r="B383" s="77">
        <v>0.37618055555555557</v>
      </c>
      <c r="C383" s="78">
        <v>125</v>
      </c>
      <c r="D383" s="79">
        <v>53.7</v>
      </c>
      <c r="E383" s="80">
        <v>6712.5</v>
      </c>
      <c r="F383" s="78" t="s">
        <v>24</v>
      </c>
    </row>
    <row r="384" spans="1:6">
      <c r="A384" s="44">
        <v>43906</v>
      </c>
      <c r="B384" s="77">
        <v>0.37618055555555557</v>
      </c>
      <c r="C384" s="78">
        <v>140</v>
      </c>
      <c r="D384" s="79">
        <v>53.76</v>
      </c>
      <c r="E384" s="80">
        <v>7526.4</v>
      </c>
      <c r="F384" s="78" t="s">
        <v>24</v>
      </c>
    </row>
    <row r="385" spans="1:6">
      <c r="A385" s="44">
        <v>43906</v>
      </c>
      <c r="B385" s="77">
        <v>0.37618055555555557</v>
      </c>
      <c r="C385" s="78">
        <v>340</v>
      </c>
      <c r="D385" s="79">
        <v>53.76</v>
      </c>
      <c r="E385" s="80">
        <v>18278.399999999998</v>
      </c>
      <c r="F385" s="78" t="s">
        <v>24</v>
      </c>
    </row>
    <row r="386" spans="1:6">
      <c r="A386" s="44">
        <v>43906</v>
      </c>
      <c r="B386" s="77">
        <v>0.37618055555555557</v>
      </c>
      <c r="C386" s="78">
        <v>450</v>
      </c>
      <c r="D386" s="79">
        <v>53.76</v>
      </c>
      <c r="E386" s="80">
        <v>24192</v>
      </c>
      <c r="F386" s="78" t="s">
        <v>24</v>
      </c>
    </row>
    <row r="387" spans="1:6">
      <c r="A387" s="44">
        <v>43906</v>
      </c>
      <c r="B387" s="77">
        <v>0.38094907407407402</v>
      </c>
      <c r="C387" s="78">
        <v>50</v>
      </c>
      <c r="D387" s="79">
        <v>54.1</v>
      </c>
      <c r="E387" s="80">
        <v>2705</v>
      </c>
      <c r="F387" s="78" t="s">
        <v>24</v>
      </c>
    </row>
    <row r="388" spans="1:6">
      <c r="A388" s="44">
        <v>43906</v>
      </c>
      <c r="B388" s="77">
        <v>0.38094907407407402</v>
      </c>
      <c r="C388" s="78">
        <v>50</v>
      </c>
      <c r="D388" s="79">
        <v>54.1</v>
      </c>
      <c r="E388" s="80">
        <v>2705</v>
      </c>
      <c r="F388" s="78" t="s">
        <v>24</v>
      </c>
    </row>
    <row r="389" spans="1:6">
      <c r="A389" s="44">
        <v>43906</v>
      </c>
      <c r="B389" s="77">
        <v>0.38094907407407402</v>
      </c>
      <c r="C389" s="78">
        <v>50</v>
      </c>
      <c r="D389" s="79">
        <v>54.08</v>
      </c>
      <c r="E389" s="80">
        <v>2704</v>
      </c>
      <c r="F389" s="78" t="s">
        <v>24</v>
      </c>
    </row>
    <row r="390" spans="1:6">
      <c r="A390" s="44">
        <v>43906</v>
      </c>
      <c r="B390" s="77">
        <v>0.38094907407407402</v>
      </c>
      <c r="C390" s="78">
        <v>50</v>
      </c>
      <c r="D390" s="79">
        <v>54.08</v>
      </c>
      <c r="E390" s="80">
        <v>2704</v>
      </c>
      <c r="F390" s="78" t="s">
        <v>24</v>
      </c>
    </row>
    <row r="391" spans="1:6">
      <c r="A391" s="44">
        <v>43906</v>
      </c>
      <c r="B391" s="77">
        <v>0.38094907407407402</v>
      </c>
      <c r="C391" s="78">
        <v>50</v>
      </c>
      <c r="D391" s="79">
        <v>54.04</v>
      </c>
      <c r="E391" s="80">
        <v>2702</v>
      </c>
      <c r="F391" s="78" t="s">
        <v>24</v>
      </c>
    </row>
    <row r="392" spans="1:6">
      <c r="A392" s="44">
        <v>43906</v>
      </c>
      <c r="B392" s="77">
        <v>0.38094907407407402</v>
      </c>
      <c r="C392" s="78">
        <v>50</v>
      </c>
      <c r="D392" s="79">
        <v>54.06</v>
      </c>
      <c r="E392" s="80">
        <v>2703</v>
      </c>
      <c r="F392" s="78" t="s">
        <v>24</v>
      </c>
    </row>
    <row r="393" spans="1:6">
      <c r="A393" s="44">
        <v>43906</v>
      </c>
      <c r="B393" s="77">
        <v>0.38094907407407402</v>
      </c>
      <c r="C393" s="78">
        <v>50</v>
      </c>
      <c r="D393" s="79">
        <v>54.06</v>
      </c>
      <c r="E393" s="80">
        <v>2703</v>
      </c>
      <c r="F393" s="78" t="s">
        <v>24</v>
      </c>
    </row>
    <row r="394" spans="1:6">
      <c r="A394" s="44">
        <v>43906</v>
      </c>
      <c r="B394" s="77">
        <v>0.38094907407407402</v>
      </c>
      <c r="C394" s="78">
        <v>50</v>
      </c>
      <c r="D394" s="79">
        <v>54.04</v>
      </c>
      <c r="E394" s="80">
        <v>2702</v>
      </c>
      <c r="F394" s="78" t="s">
        <v>24</v>
      </c>
    </row>
    <row r="395" spans="1:6">
      <c r="A395" s="44">
        <v>43906</v>
      </c>
      <c r="B395" s="77">
        <v>0.38094907407407402</v>
      </c>
      <c r="C395" s="78">
        <v>58</v>
      </c>
      <c r="D395" s="79">
        <v>54.04</v>
      </c>
      <c r="E395" s="80">
        <v>3134.32</v>
      </c>
      <c r="F395" s="78" t="s">
        <v>24</v>
      </c>
    </row>
    <row r="396" spans="1:6">
      <c r="A396" s="44">
        <v>43906</v>
      </c>
      <c r="B396" s="77">
        <v>0.38094907407407402</v>
      </c>
      <c r="C396" s="78">
        <v>80</v>
      </c>
      <c r="D396" s="79">
        <v>54.1</v>
      </c>
      <c r="E396" s="80">
        <v>4328</v>
      </c>
      <c r="F396" s="78" t="s">
        <v>24</v>
      </c>
    </row>
    <row r="397" spans="1:6">
      <c r="A397" s="44">
        <v>43906</v>
      </c>
      <c r="B397" s="77">
        <v>0.38094907407407402</v>
      </c>
      <c r="C397" s="78">
        <v>105</v>
      </c>
      <c r="D397" s="79">
        <v>54.08</v>
      </c>
      <c r="E397" s="80">
        <v>5678.4</v>
      </c>
      <c r="F397" s="78" t="s">
        <v>24</v>
      </c>
    </row>
    <row r="398" spans="1:6">
      <c r="A398" s="44">
        <v>43906</v>
      </c>
      <c r="B398" s="77">
        <v>0.38094907407407402</v>
      </c>
      <c r="C398" s="78">
        <v>105</v>
      </c>
      <c r="D398" s="79">
        <v>54.1</v>
      </c>
      <c r="E398" s="80">
        <v>5680.5</v>
      </c>
      <c r="F398" s="78" t="s">
        <v>24</v>
      </c>
    </row>
    <row r="399" spans="1:6">
      <c r="A399" s="44">
        <v>43906</v>
      </c>
      <c r="B399" s="77">
        <v>0.38094907407407402</v>
      </c>
      <c r="C399" s="78">
        <v>105</v>
      </c>
      <c r="D399" s="79">
        <v>54.1</v>
      </c>
      <c r="E399" s="80">
        <v>5680.5</v>
      </c>
      <c r="F399" s="78" t="s">
        <v>24</v>
      </c>
    </row>
    <row r="400" spans="1:6">
      <c r="A400" s="44">
        <v>43906</v>
      </c>
      <c r="B400" s="77">
        <v>0.38094907407407402</v>
      </c>
      <c r="C400" s="78">
        <v>109</v>
      </c>
      <c r="D400" s="79">
        <v>54.08</v>
      </c>
      <c r="E400" s="80">
        <v>5894.72</v>
      </c>
      <c r="F400" s="78" t="s">
        <v>24</v>
      </c>
    </row>
    <row r="401" spans="1:6">
      <c r="A401" s="44">
        <v>43906</v>
      </c>
      <c r="B401" s="77">
        <v>0.38094907407407402</v>
      </c>
      <c r="C401" s="78">
        <v>125</v>
      </c>
      <c r="D401" s="79">
        <v>54.1</v>
      </c>
      <c r="E401" s="80">
        <v>6762.5</v>
      </c>
      <c r="F401" s="78" t="s">
        <v>24</v>
      </c>
    </row>
    <row r="402" spans="1:6">
      <c r="A402" s="44">
        <v>43906</v>
      </c>
      <c r="B402" s="77">
        <v>0.38094907407407402</v>
      </c>
      <c r="C402" s="78">
        <v>125</v>
      </c>
      <c r="D402" s="79">
        <v>54.1</v>
      </c>
      <c r="E402" s="80">
        <v>6762.5</v>
      </c>
      <c r="F402" s="78" t="s">
        <v>24</v>
      </c>
    </row>
    <row r="403" spans="1:6">
      <c r="A403" s="44">
        <v>43906</v>
      </c>
      <c r="B403" s="77">
        <v>0.38094907407407402</v>
      </c>
      <c r="C403" s="78">
        <v>125</v>
      </c>
      <c r="D403" s="79">
        <v>54.06</v>
      </c>
      <c r="E403" s="80">
        <v>6757.5</v>
      </c>
      <c r="F403" s="78" t="s">
        <v>24</v>
      </c>
    </row>
    <row r="404" spans="1:6">
      <c r="A404" s="44">
        <v>43906</v>
      </c>
      <c r="B404" s="77">
        <v>0.38094907407407402</v>
      </c>
      <c r="C404" s="78">
        <v>138</v>
      </c>
      <c r="D404" s="79">
        <v>54.1</v>
      </c>
      <c r="E404" s="80">
        <v>7465.8</v>
      </c>
      <c r="F404" s="78" t="s">
        <v>24</v>
      </c>
    </row>
    <row r="405" spans="1:6">
      <c r="A405" s="44">
        <v>43906</v>
      </c>
      <c r="B405" s="77">
        <v>0.38094907407407402</v>
      </c>
      <c r="C405" s="78">
        <v>525</v>
      </c>
      <c r="D405" s="79">
        <v>54.1</v>
      </c>
      <c r="E405" s="80">
        <v>28402.5</v>
      </c>
      <c r="F405" s="78" t="s">
        <v>24</v>
      </c>
    </row>
    <row r="406" spans="1:6">
      <c r="A406" s="44">
        <v>43906</v>
      </c>
      <c r="B406" s="77">
        <v>0.39473379629629629</v>
      </c>
      <c r="C406" s="78">
        <v>56</v>
      </c>
      <c r="D406" s="79">
        <v>53.28</v>
      </c>
      <c r="E406" s="80">
        <v>2983.6800000000003</v>
      </c>
      <c r="F406" s="78" t="s">
        <v>24</v>
      </c>
    </row>
    <row r="407" spans="1:6">
      <c r="A407" s="44">
        <v>43906</v>
      </c>
      <c r="B407" s="77">
        <v>0.39473379629629629</v>
      </c>
      <c r="C407" s="78">
        <v>444</v>
      </c>
      <c r="D407" s="79">
        <v>53.28</v>
      </c>
      <c r="E407" s="80">
        <v>23656.32</v>
      </c>
      <c r="F407" s="78" t="s">
        <v>24</v>
      </c>
    </row>
    <row r="408" spans="1:6">
      <c r="A408" s="44">
        <v>43906</v>
      </c>
      <c r="B408" s="77">
        <v>0.39746527777777779</v>
      </c>
      <c r="C408" s="78">
        <v>122</v>
      </c>
      <c r="D408" s="79">
        <v>52.86</v>
      </c>
      <c r="E408" s="80">
        <v>6448.92</v>
      </c>
      <c r="F408" s="78" t="s">
        <v>24</v>
      </c>
    </row>
    <row r="409" spans="1:6">
      <c r="A409" s="44">
        <v>43906</v>
      </c>
      <c r="B409" s="77">
        <v>0.39746527777777779</v>
      </c>
      <c r="C409" s="78">
        <v>125</v>
      </c>
      <c r="D409" s="79">
        <v>52.86</v>
      </c>
      <c r="E409" s="80">
        <v>6607.5</v>
      </c>
      <c r="F409" s="78" t="s">
        <v>24</v>
      </c>
    </row>
    <row r="410" spans="1:6">
      <c r="A410" s="44">
        <v>43906</v>
      </c>
      <c r="B410" s="77">
        <v>0.39746527777777779</v>
      </c>
      <c r="C410" s="78">
        <v>753</v>
      </c>
      <c r="D410" s="79">
        <v>52.86</v>
      </c>
      <c r="E410" s="80">
        <v>39803.58</v>
      </c>
      <c r="F410" s="78" t="s">
        <v>24</v>
      </c>
    </row>
    <row r="411" spans="1:6">
      <c r="A411" s="44">
        <v>43906</v>
      </c>
      <c r="B411" s="77">
        <v>0.40634259259259259</v>
      </c>
      <c r="C411" s="78">
        <v>50</v>
      </c>
      <c r="D411" s="79">
        <v>52.82</v>
      </c>
      <c r="E411" s="80">
        <v>2641</v>
      </c>
      <c r="F411" s="78" t="s">
        <v>24</v>
      </c>
    </row>
    <row r="412" spans="1:6">
      <c r="A412" s="44">
        <v>43906</v>
      </c>
      <c r="B412" s="77">
        <v>0.40634259259259259</v>
      </c>
      <c r="C412" s="78">
        <v>50</v>
      </c>
      <c r="D412" s="79">
        <v>52.8</v>
      </c>
      <c r="E412" s="80">
        <v>2640</v>
      </c>
      <c r="F412" s="78" t="s">
        <v>24</v>
      </c>
    </row>
    <row r="413" spans="1:6">
      <c r="A413" s="44">
        <v>43906</v>
      </c>
      <c r="B413" s="77">
        <v>0.40634259259259259</v>
      </c>
      <c r="C413" s="78">
        <v>50</v>
      </c>
      <c r="D413" s="79">
        <v>52.78</v>
      </c>
      <c r="E413" s="80">
        <v>2639</v>
      </c>
      <c r="F413" s="78" t="s">
        <v>24</v>
      </c>
    </row>
    <row r="414" spans="1:6">
      <c r="A414" s="44">
        <v>43906</v>
      </c>
      <c r="B414" s="77">
        <v>0.40634259259259259</v>
      </c>
      <c r="C414" s="78">
        <v>125</v>
      </c>
      <c r="D414" s="79">
        <v>52.82</v>
      </c>
      <c r="E414" s="80">
        <v>6602.5</v>
      </c>
      <c r="F414" s="78" t="s">
        <v>24</v>
      </c>
    </row>
    <row r="415" spans="1:6">
      <c r="A415" s="44">
        <v>43906</v>
      </c>
      <c r="B415" s="77">
        <v>0.40634259259259259</v>
      </c>
      <c r="C415" s="78">
        <v>725</v>
      </c>
      <c r="D415" s="79">
        <v>52.82</v>
      </c>
      <c r="E415" s="80">
        <v>38294.5</v>
      </c>
      <c r="F415" s="78" t="s">
        <v>24</v>
      </c>
    </row>
    <row r="416" spans="1:6">
      <c r="A416" s="44">
        <v>43906</v>
      </c>
      <c r="B416" s="77">
        <v>0.41620370370370369</v>
      </c>
      <c r="C416" s="78">
        <v>50</v>
      </c>
      <c r="D416" s="79">
        <v>53.46</v>
      </c>
      <c r="E416" s="80">
        <v>2673</v>
      </c>
      <c r="F416" s="78" t="s">
        <v>24</v>
      </c>
    </row>
    <row r="417" spans="1:6">
      <c r="A417" s="44">
        <v>43906</v>
      </c>
      <c r="B417" s="77">
        <v>0.41620370370370369</v>
      </c>
      <c r="C417" s="78">
        <v>50</v>
      </c>
      <c r="D417" s="79">
        <v>53.46</v>
      </c>
      <c r="E417" s="80">
        <v>2673</v>
      </c>
      <c r="F417" s="78" t="s">
        <v>24</v>
      </c>
    </row>
    <row r="418" spans="1:6">
      <c r="A418" s="44">
        <v>43906</v>
      </c>
      <c r="B418" s="77">
        <v>0.41620370370370369</v>
      </c>
      <c r="C418" s="78">
        <v>50</v>
      </c>
      <c r="D418" s="79">
        <v>53.48</v>
      </c>
      <c r="E418" s="80">
        <v>2674</v>
      </c>
      <c r="F418" s="78" t="s">
        <v>24</v>
      </c>
    </row>
    <row r="419" spans="1:6">
      <c r="A419" s="44">
        <v>43906</v>
      </c>
      <c r="B419" s="77">
        <v>0.41620370370370369</v>
      </c>
      <c r="C419" s="78">
        <v>50</v>
      </c>
      <c r="D419" s="79">
        <v>53.48</v>
      </c>
      <c r="E419" s="80">
        <v>2674</v>
      </c>
      <c r="F419" s="78" t="s">
        <v>24</v>
      </c>
    </row>
    <row r="420" spans="1:6">
      <c r="A420" s="44">
        <v>43906</v>
      </c>
      <c r="B420" s="77">
        <v>0.41620370370370369</v>
      </c>
      <c r="C420" s="78">
        <v>50</v>
      </c>
      <c r="D420" s="79">
        <v>53.44</v>
      </c>
      <c r="E420" s="80">
        <v>2672</v>
      </c>
      <c r="F420" s="78" t="s">
        <v>24</v>
      </c>
    </row>
    <row r="421" spans="1:6">
      <c r="A421" s="44">
        <v>43906</v>
      </c>
      <c r="B421" s="77">
        <v>0.41620370370370369</v>
      </c>
      <c r="C421" s="78">
        <v>50</v>
      </c>
      <c r="D421" s="79">
        <v>53.44</v>
      </c>
      <c r="E421" s="80">
        <v>2672</v>
      </c>
      <c r="F421" s="78" t="s">
        <v>24</v>
      </c>
    </row>
    <row r="422" spans="1:6">
      <c r="A422" s="44">
        <v>43906</v>
      </c>
      <c r="B422" s="77">
        <v>0.41620370370370369</v>
      </c>
      <c r="C422" s="78">
        <v>63</v>
      </c>
      <c r="D422" s="79">
        <v>53.46</v>
      </c>
      <c r="E422" s="80">
        <v>3367.98</v>
      </c>
      <c r="F422" s="78" t="s">
        <v>24</v>
      </c>
    </row>
    <row r="423" spans="1:6">
      <c r="A423" s="44">
        <v>43906</v>
      </c>
      <c r="B423" s="77">
        <v>0.41620370370370369</v>
      </c>
      <c r="C423" s="78">
        <v>90</v>
      </c>
      <c r="D423" s="79">
        <v>53.46</v>
      </c>
      <c r="E423" s="80">
        <v>4811.3999999999996</v>
      </c>
      <c r="F423" s="78" t="s">
        <v>24</v>
      </c>
    </row>
    <row r="424" spans="1:6">
      <c r="A424" s="44">
        <v>43906</v>
      </c>
      <c r="B424" s="77">
        <v>0.41620370370370369</v>
      </c>
      <c r="C424" s="78">
        <v>102</v>
      </c>
      <c r="D424" s="79">
        <v>53.48</v>
      </c>
      <c r="E424" s="80">
        <v>5454.96</v>
      </c>
      <c r="F424" s="78" t="s">
        <v>24</v>
      </c>
    </row>
    <row r="425" spans="1:6">
      <c r="A425" s="44">
        <v>43906</v>
      </c>
      <c r="B425" s="77">
        <v>0.41620370370370369</v>
      </c>
      <c r="C425" s="78">
        <v>105</v>
      </c>
      <c r="D425" s="79">
        <v>53.46</v>
      </c>
      <c r="E425" s="80">
        <v>5613.3</v>
      </c>
      <c r="F425" s="78" t="s">
        <v>24</v>
      </c>
    </row>
    <row r="426" spans="1:6">
      <c r="A426" s="44">
        <v>43906</v>
      </c>
      <c r="B426" s="77">
        <v>0.41620370370370369</v>
      </c>
      <c r="C426" s="78">
        <v>105</v>
      </c>
      <c r="D426" s="79">
        <v>53.48</v>
      </c>
      <c r="E426" s="80">
        <v>5615.4</v>
      </c>
      <c r="F426" s="78" t="s">
        <v>24</v>
      </c>
    </row>
    <row r="427" spans="1:6">
      <c r="A427" s="44">
        <v>43906</v>
      </c>
      <c r="B427" s="77">
        <v>0.41620370370370369</v>
      </c>
      <c r="C427" s="78">
        <v>125</v>
      </c>
      <c r="D427" s="79">
        <v>53.44</v>
      </c>
      <c r="E427" s="80">
        <v>6680</v>
      </c>
      <c r="F427" s="78" t="s">
        <v>24</v>
      </c>
    </row>
    <row r="428" spans="1:6">
      <c r="A428" s="44">
        <v>43906</v>
      </c>
      <c r="B428" s="77">
        <v>0.41620370370370369</v>
      </c>
      <c r="C428" s="78">
        <v>171</v>
      </c>
      <c r="D428" s="79">
        <v>53.48</v>
      </c>
      <c r="E428" s="80">
        <v>9145.08</v>
      </c>
      <c r="F428" s="78" t="s">
        <v>24</v>
      </c>
    </row>
    <row r="429" spans="1:6">
      <c r="A429" s="44">
        <v>43906</v>
      </c>
      <c r="B429" s="77">
        <v>0.41620370370370369</v>
      </c>
      <c r="C429" s="78">
        <v>189</v>
      </c>
      <c r="D429" s="79">
        <v>53.48</v>
      </c>
      <c r="E429" s="80">
        <v>10107.719999999999</v>
      </c>
      <c r="F429" s="78" t="s">
        <v>24</v>
      </c>
    </row>
    <row r="430" spans="1:6">
      <c r="A430" s="44">
        <v>43906</v>
      </c>
      <c r="B430" s="77">
        <v>0.41620370370370369</v>
      </c>
      <c r="C430" s="78">
        <v>250</v>
      </c>
      <c r="D430" s="79">
        <v>53.48</v>
      </c>
      <c r="E430" s="80">
        <v>13370</v>
      </c>
      <c r="F430" s="78" t="s">
        <v>24</v>
      </c>
    </row>
    <row r="431" spans="1:6">
      <c r="A431" s="44">
        <v>43906</v>
      </c>
      <c r="B431" s="77">
        <v>0.46375000000000005</v>
      </c>
      <c r="C431" s="78">
        <v>25</v>
      </c>
      <c r="D431" s="79">
        <v>53.56</v>
      </c>
      <c r="E431" s="80">
        <v>1339</v>
      </c>
      <c r="F431" s="78" t="s">
        <v>24</v>
      </c>
    </row>
    <row r="432" spans="1:6">
      <c r="A432" s="44">
        <v>43906</v>
      </c>
      <c r="B432" s="77">
        <v>0.46375000000000005</v>
      </c>
      <c r="C432" s="78">
        <v>25</v>
      </c>
      <c r="D432" s="79">
        <v>53.56</v>
      </c>
      <c r="E432" s="80">
        <v>1339</v>
      </c>
      <c r="F432" s="78" t="s">
        <v>24</v>
      </c>
    </row>
    <row r="433" spans="1:6">
      <c r="A433" s="44">
        <v>43906</v>
      </c>
      <c r="B433" s="77">
        <v>0.46375000000000005</v>
      </c>
      <c r="C433" s="78">
        <v>94</v>
      </c>
      <c r="D433" s="79">
        <v>53.54</v>
      </c>
      <c r="E433" s="80">
        <v>5032.76</v>
      </c>
      <c r="F433" s="78" t="s">
        <v>24</v>
      </c>
    </row>
    <row r="434" spans="1:6">
      <c r="A434" s="44">
        <v>43906</v>
      </c>
      <c r="B434" s="77">
        <v>0.46375000000000005</v>
      </c>
      <c r="C434" s="78">
        <v>94</v>
      </c>
      <c r="D434" s="79">
        <v>53.56</v>
      </c>
      <c r="E434" s="80">
        <v>5034.6400000000003</v>
      </c>
      <c r="F434" s="78" t="s">
        <v>24</v>
      </c>
    </row>
    <row r="435" spans="1:6">
      <c r="A435" s="44">
        <v>43906</v>
      </c>
      <c r="B435" s="77">
        <v>0.46375000000000005</v>
      </c>
      <c r="C435" s="78">
        <v>103</v>
      </c>
      <c r="D435" s="79">
        <v>53.56</v>
      </c>
      <c r="E435" s="80">
        <v>5516.68</v>
      </c>
      <c r="F435" s="78" t="s">
        <v>24</v>
      </c>
    </row>
    <row r="436" spans="1:6">
      <c r="A436" s="44">
        <v>43906</v>
      </c>
      <c r="B436" s="77">
        <v>0.46375000000000005</v>
      </c>
      <c r="C436" s="78">
        <v>105</v>
      </c>
      <c r="D436" s="79">
        <v>53.56</v>
      </c>
      <c r="E436" s="80">
        <v>5623.8</v>
      </c>
      <c r="F436" s="78" t="s">
        <v>24</v>
      </c>
    </row>
    <row r="437" spans="1:6">
      <c r="A437" s="44">
        <v>43906</v>
      </c>
      <c r="B437" s="77">
        <v>0.46375000000000005</v>
      </c>
      <c r="C437" s="78">
        <v>125</v>
      </c>
      <c r="D437" s="79">
        <v>53.54</v>
      </c>
      <c r="E437" s="80">
        <v>6692.5</v>
      </c>
      <c r="F437" s="78" t="s">
        <v>24</v>
      </c>
    </row>
    <row r="438" spans="1:6">
      <c r="A438" s="44">
        <v>43906</v>
      </c>
      <c r="B438" s="77">
        <v>0.46375000000000005</v>
      </c>
      <c r="C438" s="78">
        <v>150</v>
      </c>
      <c r="D438" s="79">
        <v>53.56</v>
      </c>
      <c r="E438" s="80">
        <v>8034</v>
      </c>
      <c r="F438" s="78" t="s">
        <v>24</v>
      </c>
    </row>
    <row r="439" spans="1:6">
      <c r="A439" s="44">
        <v>43906</v>
      </c>
      <c r="B439" s="77">
        <v>0.46375000000000005</v>
      </c>
      <c r="C439" s="78">
        <v>269</v>
      </c>
      <c r="D439" s="79">
        <v>53.56</v>
      </c>
      <c r="E439" s="80">
        <v>14407.640000000001</v>
      </c>
      <c r="F439" s="78" t="s">
        <v>24</v>
      </c>
    </row>
    <row r="440" spans="1:6">
      <c r="A440" s="44">
        <v>43906</v>
      </c>
      <c r="B440" s="77">
        <v>0.46375000000000005</v>
      </c>
      <c r="C440" s="78">
        <v>416</v>
      </c>
      <c r="D440" s="79">
        <v>53.56</v>
      </c>
      <c r="E440" s="80">
        <v>22280.959999999999</v>
      </c>
      <c r="F440" s="78" t="s">
        <v>24</v>
      </c>
    </row>
    <row r="441" spans="1:6">
      <c r="A441" s="44">
        <v>43906</v>
      </c>
      <c r="B441" s="77">
        <v>0.46375000000000005</v>
      </c>
      <c r="C441" s="78">
        <v>1594</v>
      </c>
      <c r="D441" s="79">
        <v>53.56</v>
      </c>
      <c r="E441" s="80">
        <v>85374.64</v>
      </c>
      <c r="F441" s="78" t="s">
        <v>24</v>
      </c>
    </row>
    <row r="442" spans="1:6">
      <c r="A442" s="44">
        <v>43906</v>
      </c>
      <c r="B442" s="77">
        <v>0.4884722222222222</v>
      </c>
      <c r="C442" s="78">
        <v>25</v>
      </c>
      <c r="D442" s="79">
        <v>53.62</v>
      </c>
      <c r="E442" s="80">
        <v>1340.5</v>
      </c>
      <c r="F442" s="78" t="s">
        <v>24</v>
      </c>
    </row>
    <row r="443" spans="1:6">
      <c r="A443" s="44">
        <v>43906</v>
      </c>
      <c r="B443" s="77">
        <v>0.4884722222222222</v>
      </c>
      <c r="C443" s="78">
        <v>25</v>
      </c>
      <c r="D443" s="79">
        <v>53.62</v>
      </c>
      <c r="E443" s="80">
        <v>1340.5</v>
      </c>
      <c r="F443" s="78" t="s">
        <v>24</v>
      </c>
    </row>
    <row r="444" spans="1:6">
      <c r="A444" s="44">
        <v>43906</v>
      </c>
      <c r="B444" s="77">
        <v>0.4884722222222222</v>
      </c>
      <c r="C444" s="78">
        <v>25</v>
      </c>
      <c r="D444" s="79">
        <v>53.64</v>
      </c>
      <c r="E444" s="80">
        <v>1341</v>
      </c>
      <c r="F444" s="78" t="s">
        <v>24</v>
      </c>
    </row>
    <row r="445" spans="1:6">
      <c r="A445" s="44">
        <v>43906</v>
      </c>
      <c r="B445" s="77">
        <v>0.4884722222222222</v>
      </c>
      <c r="C445" s="78">
        <v>25</v>
      </c>
      <c r="D445" s="79">
        <v>53.64</v>
      </c>
      <c r="E445" s="80">
        <v>1341</v>
      </c>
      <c r="F445" s="78" t="s">
        <v>24</v>
      </c>
    </row>
    <row r="446" spans="1:6">
      <c r="A446" s="44">
        <v>43906</v>
      </c>
      <c r="B446" s="77">
        <v>0.4884722222222222</v>
      </c>
      <c r="C446" s="78">
        <v>34</v>
      </c>
      <c r="D446" s="79">
        <v>53.64</v>
      </c>
      <c r="E446" s="80">
        <v>1823.76</v>
      </c>
      <c r="F446" s="78" t="s">
        <v>24</v>
      </c>
    </row>
    <row r="447" spans="1:6">
      <c r="A447" s="44">
        <v>43906</v>
      </c>
      <c r="B447" s="77">
        <v>0.4884722222222222</v>
      </c>
      <c r="C447" s="78">
        <v>40</v>
      </c>
      <c r="D447" s="79">
        <v>53.64</v>
      </c>
      <c r="E447" s="80">
        <v>2145.6</v>
      </c>
      <c r="F447" s="78" t="s">
        <v>24</v>
      </c>
    </row>
    <row r="448" spans="1:6">
      <c r="A448" s="44">
        <v>43906</v>
      </c>
      <c r="B448" s="77">
        <v>0.4884722222222222</v>
      </c>
      <c r="C448" s="78">
        <v>44</v>
      </c>
      <c r="D448" s="79">
        <v>53.62</v>
      </c>
      <c r="E448" s="80">
        <v>2359.2799999999997</v>
      </c>
      <c r="F448" s="78" t="s">
        <v>24</v>
      </c>
    </row>
    <row r="449" spans="1:6">
      <c r="A449" s="44">
        <v>43906</v>
      </c>
      <c r="B449" s="77">
        <v>0.4884722222222222</v>
      </c>
      <c r="C449" s="78">
        <v>69</v>
      </c>
      <c r="D449" s="79">
        <v>53.62</v>
      </c>
      <c r="E449" s="80">
        <v>3699.7799999999997</v>
      </c>
      <c r="F449" s="78" t="s">
        <v>24</v>
      </c>
    </row>
    <row r="450" spans="1:6">
      <c r="A450" s="44">
        <v>43906</v>
      </c>
      <c r="B450" s="77">
        <v>0.4884722222222222</v>
      </c>
      <c r="C450" s="78">
        <v>69</v>
      </c>
      <c r="D450" s="79">
        <v>53.64</v>
      </c>
      <c r="E450" s="80">
        <v>3701.16</v>
      </c>
      <c r="F450" s="78" t="s">
        <v>24</v>
      </c>
    </row>
    <row r="451" spans="1:6">
      <c r="A451" s="44">
        <v>43906</v>
      </c>
      <c r="B451" s="77">
        <v>0.4884722222222222</v>
      </c>
      <c r="C451" s="78">
        <v>69</v>
      </c>
      <c r="D451" s="79">
        <v>53.66</v>
      </c>
      <c r="E451" s="80">
        <v>3702.54</v>
      </c>
      <c r="F451" s="78" t="s">
        <v>24</v>
      </c>
    </row>
    <row r="452" spans="1:6">
      <c r="A452" s="44">
        <v>43906</v>
      </c>
      <c r="B452" s="77">
        <v>0.4884722222222222</v>
      </c>
      <c r="C452" s="78">
        <v>70</v>
      </c>
      <c r="D452" s="79">
        <v>53.64</v>
      </c>
      <c r="E452" s="80">
        <v>3754.8</v>
      </c>
      <c r="F452" s="78" t="s">
        <v>24</v>
      </c>
    </row>
    <row r="453" spans="1:6">
      <c r="A453" s="44">
        <v>43906</v>
      </c>
      <c r="B453" s="77">
        <v>0.4884722222222222</v>
      </c>
      <c r="C453" s="78">
        <v>71</v>
      </c>
      <c r="D453" s="79">
        <v>53.62</v>
      </c>
      <c r="E453" s="80">
        <v>3807.02</v>
      </c>
      <c r="F453" s="78" t="s">
        <v>24</v>
      </c>
    </row>
    <row r="454" spans="1:6">
      <c r="A454" s="44">
        <v>43906</v>
      </c>
      <c r="B454" s="77">
        <v>0.4884722222222222</v>
      </c>
      <c r="C454" s="78">
        <v>73</v>
      </c>
      <c r="D454" s="79">
        <v>53.66</v>
      </c>
      <c r="E454" s="80">
        <v>3917.18</v>
      </c>
      <c r="F454" s="78" t="s">
        <v>24</v>
      </c>
    </row>
    <row r="455" spans="1:6">
      <c r="A455" s="44">
        <v>43906</v>
      </c>
      <c r="B455" s="77">
        <v>0.4884722222222222</v>
      </c>
      <c r="C455" s="78">
        <v>90</v>
      </c>
      <c r="D455" s="79">
        <v>53.62</v>
      </c>
      <c r="E455" s="80">
        <v>4825.8</v>
      </c>
      <c r="F455" s="78" t="s">
        <v>24</v>
      </c>
    </row>
    <row r="456" spans="1:6">
      <c r="A456" s="44">
        <v>43906</v>
      </c>
      <c r="B456" s="77">
        <v>0.4884722222222222</v>
      </c>
      <c r="C456" s="78">
        <v>90</v>
      </c>
      <c r="D456" s="79">
        <v>53.64</v>
      </c>
      <c r="E456" s="80">
        <v>4827.6000000000004</v>
      </c>
      <c r="F456" s="78" t="s">
        <v>24</v>
      </c>
    </row>
    <row r="457" spans="1:6">
      <c r="A457" s="44">
        <v>43906</v>
      </c>
      <c r="B457" s="77">
        <v>0.4884722222222222</v>
      </c>
      <c r="C457" s="78">
        <v>91</v>
      </c>
      <c r="D457" s="79">
        <v>53.66</v>
      </c>
      <c r="E457" s="80">
        <v>4883.0599999999995</v>
      </c>
      <c r="F457" s="78" t="s">
        <v>24</v>
      </c>
    </row>
    <row r="458" spans="1:6">
      <c r="A458" s="44">
        <v>43906</v>
      </c>
      <c r="B458" s="77">
        <v>0.4884722222222222</v>
      </c>
      <c r="C458" s="78">
        <v>94</v>
      </c>
      <c r="D458" s="79">
        <v>53.62</v>
      </c>
      <c r="E458" s="80">
        <v>5040.28</v>
      </c>
      <c r="F458" s="78" t="s">
        <v>24</v>
      </c>
    </row>
    <row r="459" spans="1:6">
      <c r="A459" s="44">
        <v>43906</v>
      </c>
      <c r="B459" s="77">
        <v>0.4884722222222222</v>
      </c>
      <c r="C459" s="78">
        <v>94</v>
      </c>
      <c r="D459" s="79">
        <v>53.64</v>
      </c>
      <c r="E459" s="80">
        <v>5042.16</v>
      </c>
      <c r="F459" s="78" t="s">
        <v>24</v>
      </c>
    </row>
    <row r="460" spans="1:6">
      <c r="A460" s="44">
        <v>43906</v>
      </c>
      <c r="B460" s="77">
        <v>0.4884722222222222</v>
      </c>
      <c r="C460" s="78">
        <v>105</v>
      </c>
      <c r="D460" s="79">
        <v>53.64</v>
      </c>
      <c r="E460" s="80">
        <v>5632.2</v>
      </c>
      <c r="F460" s="78" t="s">
        <v>24</v>
      </c>
    </row>
    <row r="461" spans="1:6">
      <c r="A461" s="44">
        <v>43906</v>
      </c>
      <c r="B461" s="77">
        <v>0.4884722222222222</v>
      </c>
      <c r="C461" s="78">
        <v>105</v>
      </c>
      <c r="D461" s="79">
        <v>53.66</v>
      </c>
      <c r="E461" s="80">
        <v>5634.2999999999993</v>
      </c>
      <c r="F461" s="78" t="s">
        <v>24</v>
      </c>
    </row>
    <row r="462" spans="1:6">
      <c r="A462" s="44">
        <v>43906</v>
      </c>
      <c r="B462" s="77">
        <v>0.4884722222222222</v>
      </c>
      <c r="C462" s="78">
        <v>112</v>
      </c>
      <c r="D462" s="79">
        <v>53.62</v>
      </c>
      <c r="E462" s="80">
        <v>6005.44</v>
      </c>
      <c r="F462" s="78" t="s">
        <v>24</v>
      </c>
    </row>
    <row r="463" spans="1:6">
      <c r="A463" s="44">
        <v>43906</v>
      </c>
      <c r="B463" s="77">
        <v>0.4884722222222222</v>
      </c>
      <c r="C463" s="78">
        <v>125</v>
      </c>
      <c r="D463" s="79">
        <v>53.62</v>
      </c>
      <c r="E463" s="80">
        <v>6702.5</v>
      </c>
      <c r="F463" s="78" t="s">
        <v>24</v>
      </c>
    </row>
    <row r="464" spans="1:6">
      <c r="A464" s="44">
        <v>43906</v>
      </c>
      <c r="B464" s="77">
        <v>0.4884722222222222</v>
      </c>
      <c r="C464" s="78">
        <v>125</v>
      </c>
      <c r="D464" s="79">
        <v>53.64</v>
      </c>
      <c r="E464" s="80">
        <v>6705</v>
      </c>
      <c r="F464" s="78" t="s">
        <v>24</v>
      </c>
    </row>
    <row r="465" spans="1:6">
      <c r="A465" s="44">
        <v>43906</v>
      </c>
      <c r="B465" s="77">
        <v>0.4884722222222222</v>
      </c>
      <c r="C465" s="78">
        <v>130</v>
      </c>
      <c r="D465" s="79">
        <v>53.64</v>
      </c>
      <c r="E465" s="80">
        <v>6973.2</v>
      </c>
      <c r="F465" s="78" t="s">
        <v>24</v>
      </c>
    </row>
    <row r="466" spans="1:6">
      <c r="A466" s="44">
        <v>43906</v>
      </c>
      <c r="B466" s="77">
        <v>0.4884722222222222</v>
      </c>
      <c r="C466" s="78">
        <v>200</v>
      </c>
      <c r="D466" s="79">
        <v>53.66</v>
      </c>
      <c r="E466" s="80">
        <v>10732</v>
      </c>
      <c r="F466" s="78" t="s">
        <v>24</v>
      </c>
    </row>
    <row r="467" spans="1:6">
      <c r="A467" s="44">
        <v>43906</v>
      </c>
      <c r="B467" s="77">
        <v>0.50725694444444447</v>
      </c>
      <c r="C467" s="78">
        <v>25</v>
      </c>
      <c r="D467" s="79">
        <v>53.96</v>
      </c>
      <c r="E467" s="80">
        <v>1349</v>
      </c>
      <c r="F467" s="78" t="s">
        <v>24</v>
      </c>
    </row>
    <row r="468" spans="1:6">
      <c r="A468" s="44">
        <v>43906</v>
      </c>
      <c r="B468" s="77">
        <v>0.50725694444444447</v>
      </c>
      <c r="C468" s="78">
        <v>25</v>
      </c>
      <c r="D468" s="79">
        <v>53.96</v>
      </c>
      <c r="E468" s="80">
        <v>1349</v>
      </c>
      <c r="F468" s="78" t="s">
        <v>24</v>
      </c>
    </row>
    <row r="469" spans="1:6">
      <c r="A469" s="44">
        <v>43906</v>
      </c>
      <c r="B469" s="77">
        <v>0.50725694444444447</v>
      </c>
      <c r="C469" s="78">
        <v>25</v>
      </c>
      <c r="D469" s="79">
        <v>53.98</v>
      </c>
      <c r="E469" s="80">
        <v>1349.5</v>
      </c>
      <c r="F469" s="78" t="s">
        <v>24</v>
      </c>
    </row>
    <row r="470" spans="1:6">
      <c r="A470" s="44">
        <v>43906</v>
      </c>
      <c r="B470" s="77">
        <v>0.50725694444444447</v>
      </c>
      <c r="C470" s="78">
        <v>25</v>
      </c>
      <c r="D470" s="79">
        <v>53.98</v>
      </c>
      <c r="E470" s="80">
        <v>1349.5</v>
      </c>
      <c r="F470" s="78" t="s">
        <v>24</v>
      </c>
    </row>
    <row r="471" spans="1:6">
      <c r="A471" s="44">
        <v>43906</v>
      </c>
      <c r="B471" s="77">
        <v>0.50725694444444447</v>
      </c>
      <c r="C471" s="78">
        <v>25</v>
      </c>
      <c r="D471" s="79">
        <v>54</v>
      </c>
      <c r="E471" s="80">
        <v>1350</v>
      </c>
      <c r="F471" s="78" t="s">
        <v>24</v>
      </c>
    </row>
    <row r="472" spans="1:6">
      <c r="A472" s="44">
        <v>43906</v>
      </c>
      <c r="B472" s="77">
        <v>0.50725694444444447</v>
      </c>
      <c r="C472" s="78">
        <v>25</v>
      </c>
      <c r="D472" s="79">
        <v>54</v>
      </c>
      <c r="E472" s="80">
        <v>1350</v>
      </c>
      <c r="F472" s="78" t="s">
        <v>24</v>
      </c>
    </row>
    <row r="473" spans="1:6">
      <c r="A473" s="44">
        <v>43906</v>
      </c>
      <c r="B473" s="77">
        <v>0.50725694444444447</v>
      </c>
      <c r="C473" s="78">
        <v>70</v>
      </c>
      <c r="D473" s="79">
        <v>53.98</v>
      </c>
      <c r="E473" s="80">
        <v>3778.6</v>
      </c>
      <c r="F473" s="78" t="s">
        <v>24</v>
      </c>
    </row>
    <row r="474" spans="1:6">
      <c r="A474" s="44">
        <v>43906</v>
      </c>
      <c r="B474" s="77">
        <v>0.50725694444444447</v>
      </c>
      <c r="C474" s="78">
        <v>77</v>
      </c>
      <c r="D474" s="79">
        <v>53.98</v>
      </c>
      <c r="E474" s="80">
        <v>4156.46</v>
      </c>
      <c r="F474" s="78" t="s">
        <v>24</v>
      </c>
    </row>
    <row r="475" spans="1:6">
      <c r="A475" s="44">
        <v>43906</v>
      </c>
      <c r="B475" s="77">
        <v>0.50725694444444447</v>
      </c>
      <c r="C475" s="78">
        <v>90</v>
      </c>
      <c r="D475" s="79">
        <v>53.96</v>
      </c>
      <c r="E475" s="80">
        <v>4856.3999999999996</v>
      </c>
      <c r="F475" s="78" t="s">
        <v>24</v>
      </c>
    </row>
    <row r="476" spans="1:6">
      <c r="A476" s="44">
        <v>43906</v>
      </c>
      <c r="B476" s="77">
        <v>0.50725694444444447</v>
      </c>
      <c r="C476" s="78">
        <v>90</v>
      </c>
      <c r="D476" s="79">
        <v>53.98</v>
      </c>
      <c r="E476" s="80">
        <v>4858.2</v>
      </c>
      <c r="F476" s="78" t="s">
        <v>24</v>
      </c>
    </row>
    <row r="477" spans="1:6">
      <c r="A477" s="44">
        <v>43906</v>
      </c>
      <c r="B477" s="77">
        <v>0.50725694444444447</v>
      </c>
      <c r="C477" s="78">
        <v>123</v>
      </c>
      <c r="D477" s="79">
        <v>54</v>
      </c>
      <c r="E477" s="80">
        <v>6642</v>
      </c>
      <c r="F477" s="78" t="s">
        <v>24</v>
      </c>
    </row>
    <row r="478" spans="1:6">
      <c r="A478" s="44">
        <v>43906</v>
      </c>
      <c r="B478" s="77">
        <v>0.50725694444444447</v>
      </c>
      <c r="C478" s="78">
        <v>125</v>
      </c>
      <c r="D478" s="79">
        <v>53.96</v>
      </c>
      <c r="E478" s="80">
        <v>6745</v>
      </c>
      <c r="F478" s="78" t="s">
        <v>24</v>
      </c>
    </row>
    <row r="479" spans="1:6">
      <c r="A479" s="44">
        <v>43906</v>
      </c>
      <c r="B479" s="77">
        <v>0.50725694444444447</v>
      </c>
      <c r="C479" s="78">
        <v>125</v>
      </c>
      <c r="D479" s="79">
        <v>53.98</v>
      </c>
      <c r="E479" s="80">
        <v>6747.5</v>
      </c>
      <c r="F479" s="78" t="s">
        <v>24</v>
      </c>
    </row>
    <row r="480" spans="1:6">
      <c r="A480" s="44">
        <v>43906</v>
      </c>
      <c r="B480" s="77">
        <v>0.50725694444444447</v>
      </c>
      <c r="C480" s="78">
        <v>150</v>
      </c>
      <c r="D480" s="79">
        <v>53.96</v>
      </c>
      <c r="E480" s="80">
        <v>8094</v>
      </c>
      <c r="F480" s="78" t="s">
        <v>24</v>
      </c>
    </row>
    <row r="481" spans="1:6">
      <c r="A481" s="44">
        <v>43906</v>
      </c>
      <c r="B481" s="77">
        <v>0.53910879629629627</v>
      </c>
      <c r="C481" s="78">
        <v>25</v>
      </c>
      <c r="D481" s="79">
        <v>53.64</v>
      </c>
      <c r="E481" s="80">
        <v>1341</v>
      </c>
      <c r="F481" s="78" t="s">
        <v>24</v>
      </c>
    </row>
    <row r="482" spans="1:6">
      <c r="A482" s="44">
        <v>43906</v>
      </c>
      <c r="B482" s="77">
        <v>0.53910879629629627</v>
      </c>
      <c r="C482" s="78">
        <v>25</v>
      </c>
      <c r="D482" s="79">
        <v>53.64</v>
      </c>
      <c r="E482" s="80">
        <v>1341</v>
      </c>
      <c r="F482" s="78" t="s">
        <v>24</v>
      </c>
    </row>
    <row r="483" spans="1:6">
      <c r="A483" s="44">
        <v>43906</v>
      </c>
      <c r="B483" s="77">
        <v>0.53910879629629627</v>
      </c>
      <c r="C483" s="78">
        <v>25</v>
      </c>
      <c r="D483" s="79">
        <v>53.66</v>
      </c>
      <c r="E483" s="80">
        <v>1341.5</v>
      </c>
      <c r="F483" s="78" t="s">
        <v>24</v>
      </c>
    </row>
    <row r="484" spans="1:6">
      <c r="A484" s="44">
        <v>43906</v>
      </c>
      <c r="B484" s="77">
        <v>0.53910879629629627</v>
      </c>
      <c r="C484" s="78">
        <v>25</v>
      </c>
      <c r="D484" s="79">
        <v>53.66</v>
      </c>
      <c r="E484" s="80">
        <v>1341.5</v>
      </c>
      <c r="F484" s="78" t="s">
        <v>24</v>
      </c>
    </row>
    <row r="485" spans="1:6">
      <c r="A485" s="44">
        <v>43906</v>
      </c>
      <c r="B485" s="77">
        <v>0.53910879629629627</v>
      </c>
      <c r="C485" s="78">
        <v>25</v>
      </c>
      <c r="D485" s="79">
        <v>53.68</v>
      </c>
      <c r="E485" s="80">
        <v>1342</v>
      </c>
      <c r="F485" s="78" t="s">
        <v>24</v>
      </c>
    </row>
    <row r="486" spans="1:6">
      <c r="A486" s="44">
        <v>43906</v>
      </c>
      <c r="B486" s="77">
        <v>0.53910879629629627</v>
      </c>
      <c r="C486" s="78">
        <v>25</v>
      </c>
      <c r="D486" s="79">
        <v>53.68</v>
      </c>
      <c r="E486" s="80">
        <v>1342</v>
      </c>
      <c r="F486" s="78" t="s">
        <v>24</v>
      </c>
    </row>
    <row r="487" spans="1:6">
      <c r="A487" s="44">
        <v>43906</v>
      </c>
      <c r="B487" s="77">
        <v>0.53910879629629627</v>
      </c>
      <c r="C487" s="78">
        <v>53</v>
      </c>
      <c r="D487" s="79">
        <v>53.64</v>
      </c>
      <c r="E487" s="80">
        <v>2842.92</v>
      </c>
      <c r="F487" s="78" t="s">
        <v>24</v>
      </c>
    </row>
    <row r="488" spans="1:6">
      <c r="A488" s="44">
        <v>43906</v>
      </c>
      <c r="B488" s="77">
        <v>0.53910879629629627</v>
      </c>
      <c r="C488" s="78">
        <v>57</v>
      </c>
      <c r="D488" s="79">
        <v>53.68</v>
      </c>
      <c r="E488" s="80">
        <v>3059.7599999999998</v>
      </c>
      <c r="F488" s="78" t="s">
        <v>24</v>
      </c>
    </row>
    <row r="489" spans="1:6">
      <c r="A489" s="44">
        <v>43906</v>
      </c>
      <c r="B489" s="77">
        <v>0.53910879629629627</v>
      </c>
      <c r="C489" s="78">
        <v>68</v>
      </c>
      <c r="D489" s="79">
        <v>53.64</v>
      </c>
      <c r="E489" s="80">
        <v>3647.52</v>
      </c>
      <c r="F489" s="78" t="s">
        <v>24</v>
      </c>
    </row>
    <row r="490" spans="1:6">
      <c r="A490" s="44">
        <v>43906</v>
      </c>
      <c r="B490" s="77">
        <v>0.53910879629629627</v>
      </c>
      <c r="C490" s="78">
        <v>68</v>
      </c>
      <c r="D490" s="79">
        <v>53.66</v>
      </c>
      <c r="E490" s="80">
        <v>3648.8799999999997</v>
      </c>
      <c r="F490" s="78" t="s">
        <v>24</v>
      </c>
    </row>
    <row r="491" spans="1:6">
      <c r="A491" s="44">
        <v>43906</v>
      </c>
      <c r="B491" s="77">
        <v>0.53910879629629627</v>
      </c>
      <c r="C491" s="78">
        <v>68</v>
      </c>
      <c r="D491" s="79">
        <v>53.68</v>
      </c>
      <c r="E491" s="80">
        <v>3650.24</v>
      </c>
      <c r="F491" s="78" t="s">
        <v>24</v>
      </c>
    </row>
    <row r="492" spans="1:6">
      <c r="A492" s="44">
        <v>43906</v>
      </c>
      <c r="B492" s="77">
        <v>0.53910879629629627</v>
      </c>
      <c r="C492" s="78">
        <v>80</v>
      </c>
      <c r="D492" s="79">
        <v>53.68</v>
      </c>
      <c r="E492" s="80">
        <v>4294.3999999999996</v>
      </c>
      <c r="F492" s="78" t="s">
        <v>24</v>
      </c>
    </row>
    <row r="493" spans="1:6">
      <c r="A493" s="44">
        <v>43906</v>
      </c>
      <c r="B493" s="77">
        <v>0.53910879629629627</v>
      </c>
      <c r="C493" s="78">
        <v>83</v>
      </c>
      <c r="D493" s="79">
        <v>53.64</v>
      </c>
      <c r="E493" s="80">
        <v>4452.12</v>
      </c>
      <c r="F493" s="78" t="s">
        <v>24</v>
      </c>
    </row>
    <row r="494" spans="1:6">
      <c r="A494" s="44">
        <v>43906</v>
      </c>
      <c r="B494" s="77">
        <v>0.53910879629629627</v>
      </c>
      <c r="C494" s="78">
        <v>90</v>
      </c>
      <c r="D494" s="79">
        <v>53.64</v>
      </c>
      <c r="E494" s="80">
        <v>4827.6000000000004</v>
      </c>
      <c r="F494" s="78" t="s">
        <v>24</v>
      </c>
    </row>
    <row r="495" spans="1:6">
      <c r="A495" s="44">
        <v>43906</v>
      </c>
      <c r="B495" s="77">
        <v>0.53910879629629627</v>
      </c>
      <c r="C495" s="78">
        <v>90</v>
      </c>
      <c r="D495" s="79">
        <v>53.64</v>
      </c>
      <c r="E495" s="80">
        <v>4827.6000000000004</v>
      </c>
      <c r="F495" s="78" t="s">
        <v>24</v>
      </c>
    </row>
    <row r="496" spans="1:6">
      <c r="A496" s="44">
        <v>43906</v>
      </c>
      <c r="B496" s="77">
        <v>0.53910879629629627</v>
      </c>
      <c r="C496" s="78">
        <v>90</v>
      </c>
      <c r="D496" s="79">
        <v>53.66</v>
      </c>
      <c r="E496" s="80">
        <v>4829.3999999999996</v>
      </c>
      <c r="F496" s="78" t="s">
        <v>24</v>
      </c>
    </row>
    <row r="497" spans="1:6">
      <c r="A497" s="44">
        <v>43906</v>
      </c>
      <c r="B497" s="77">
        <v>0.53910879629629627</v>
      </c>
      <c r="C497" s="78">
        <v>90</v>
      </c>
      <c r="D497" s="79">
        <v>53.66</v>
      </c>
      <c r="E497" s="80">
        <v>4829.3999999999996</v>
      </c>
      <c r="F497" s="78" t="s">
        <v>24</v>
      </c>
    </row>
    <row r="498" spans="1:6">
      <c r="A498" s="44">
        <v>43906</v>
      </c>
      <c r="B498" s="77">
        <v>0.53910879629629627</v>
      </c>
      <c r="C498" s="78">
        <v>98</v>
      </c>
      <c r="D498" s="79">
        <v>53.64</v>
      </c>
      <c r="E498" s="80">
        <v>5256.72</v>
      </c>
      <c r="F498" s="78" t="s">
        <v>24</v>
      </c>
    </row>
    <row r="499" spans="1:6">
      <c r="A499" s="44">
        <v>43906</v>
      </c>
      <c r="B499" s="77">
        <v>0.53910879629629627</v>
      </c>
      <c r="C499" s="78">
        <v>98</v>
      </c>
      <c r="D499" s="79">
        <v>53.66</v>
      </c>
      <c r="E499" s="80">
        <v>5258.6799999999994</v>
      </c>
      <c r="F499" s="78" t="s">
        <v>24</v>
      </c>
    </row>
    <row r="500" spans="1:6">
      <c r="A500" s="44">
        <v>43906</v>
      </c>
      <c r="B500" s="77">
        <v>0.53910879629629627</v>
      </c>
      <c r="C500" s="78">
        <v>98</v>
      </c>
      <c r="D500" s="79">
        <v>53.68</v>
      </c>
      <c r="E500" s="80">
        <v>5260.64</v>
      </c>
      <c r="F500" s="78" t="s">
        <v>24</v>
      </c>
    </row>
    <row r="501" spans="1:6">
      <c r="A501" s="44">
        <v>43906</v>
      </c>
      <c r="B501" s="77">
        <v>0.53910879629629627</v>
      </c>
      <c r="C501" s="78">
        <v>105</v>
      </c>
      <c r="D501" s="79">
        <v>53.68</v>
      </c>
      <c r="E501" s="80">
        <v>5636.4</v>
      </c>
      <c r="F501" s="78" t="s">
        <v>24</v>
      </c>
    </row>
    <row r="502" spans="1:6">
      <c r="A502" s="44">
        <v>43906</v>
      </c>
      <c r="B502" s="77">
        <v>0.53910879629629627</v>
      </c>
      <c r="C502" s="78">
        <v>107</v>
      </c>
      <c r="D502" s="79">
        <v>53.68</v>
      </c>
      <c r="E502" s="80">
        <v>5743.76</v>
      </c>
      <c r="F502" s="78" t="s">
        <v>24</v>
      </c>
    </row>
    <row r="503" spans="1:6">
      <c r="A503" s="44">
        <v>43906</v>
      </c>
      <c r="B503" s="77">
        <v>0.53910879629629627</v>
      </c>
      <c r="C503" s="78">
        <v>124</v>
      </c>
      <c r="D503" s="79">
        <v>53.66</v>
      </c>
      <c r="E503" s="80">
        <v>6653.8399999999992</v>
      </c>
      <c r="F503" s="78" t="s">
        <v>24</v>
      </c>
    </row>
    <row r="504" spans="1:6">
      <c r="A504" s="44">
        <v>43906</v>
      </c>
      <c r="B504" s="77">
        <v>0.53910879629629627</v>
      </c>
      <c r="C504" s="78">
        <v>125</v>
      </c>
      <c r="D504" s="79">
        <v>53.64</v>
      </c>
      <c r="E504" s="80">
        <v>6705</v>
      </c>
      <c r="F504" s="78" t="s">
        <v>24</v>
      </c>
    </row>
    <row r="505" spans="1:6">
      <c r="A505" s="44">
        <v>43906</v>
      </c>
      <c r="B505" s="77">
        <v>0.53910879629629627</v>
      </c>
      <c r="C505" s="78">
        <v>125</v>
      </c>
      <c r="D505" s="79">
        <v>53.66</v>
      </c>
      <c r="E505" s="80">
        <v>6707.5</v>
      </c>
      <c r="F505" s="78" t="s">
        <v>24</v>
      </c>
    </row>
    <row r="506" spans="1:6">
      <c r="A506" s="44">
        <v>43906</v>
      </c>
      <c r="B506" s="77">
        <v>0.53910879629629627</v>
      </c>
      <c r="C506" s="78">
        <v>133</v>
      </c>
      <c r="D506" s="79">
        <v>53.68</v>
      </c>
      <c r="E506" s="80">
        <v>7139.44</v>
      </c>
      <c r="F506" s="78" t="s">
        <v>24</v>
      </c>
    </row>
    <row r="507" spans="1:6">
      <c r="A507" s="44">
        <v>43906</v>
      </c>
      <c r="B507" s="77">
        <v>0.57197916666666659</v>
      </c>
      <c r="C507" s="78">
        <v>25</v>
      </c>
      <c r="D507" s="79">
        <v>54.26</v>
      </c>
      <c r="E507" s="80">
        <v>1356.5</v>
      </c>
      <c r="F507" s="78" t="s">
        <v>24</v>
      </c>
    </row>
    <row r="508" spans="1:6">
      <c r="A508" s="44">
        <v>43906</v>
      </c>
      <c r="B508" s="77">
        <v>0.57197916666666659</v>
      </c>
      <c r="C508" s="78">
        <v>25</v>
      </c>
      <c r="D508" s="79">
        <v>54.26</v>
      </c>
      <c r="E508" s="80">
        <v>1356.5</v>
      </c>
      <c r="F508" s="78" t="s">
        <v>24</v>
      </c>
    </row>
    <row r="509" spans="1:6">
      <c r="A509" s="44">
        <v>43906</v>
      </c>
      <c r="B509" s="77">
        <v>0.57197916666666659</v>
      </c>
      <c r="C509" s="78">
        <v>25</v>
      </c>
      <c r="D509" s="79">
        <v>54.28</v>
      </c>
      <c r="E509" s="80">
        <v>1357</v>
      </c>
      <c r="F509" s="78" t="s">
        <v>24</v>
      </c>
    </row>
    <row r="510" spans="1:6">
      <c r="A510" s="44">
        <v>43906</v>
      </c>
      <c r="B510" s="77">
        <v>0.57197916666666659</v>
      </c>
      <c r="C510" s="78">
        <v>25</v>
      </c>
      <c r="D510" s="79">
        <v>54.28</v>
      </c>
      <c r="E510" s="80">
        <v>1357</v>
      </c>
      <c r="F510" s="78" t="s">
        <v>24</v>
      </c>
    </row>
    <row r="511" spans="1:6">
      <c r="A511" s="44">
        <v>43906</v>
      </c>
      <c r="B511" s="77">
        <v>0.57197916666666659</v>
      </c>
      <c r="C511" s="78">
        <v>70</v>
      </c>
      <c r="D511" s="79">
        <v>54.28</v>
      </c>
      <c r="E511" s="80">
        <v>3799.6</v>
      </c>
      <c r="F511" s="78" t="s">
        <v>24</v>
      </c>
    </row>
    <row r="512" spans="1:6">
      <c r="A512" s="44">
        <v>43906</v>
      </c>
      <c r="B512" s="77">
        <v>0.57197916666666659</v>
      </c>
      <c r="C512" s="78">
        <v>105</v>
      </c>
      <c r="D512" s="79">
        <v>54.28</v>
      </c>
      <c r="E512" s="80">
        <v>5699.4000000000005</v>
      </c>
      <c r="F512" s="78" t="s">
        <v>24</v>
      </c>
    </row>
    <row r="513" spans="1:6">
      <c r="A513" s="44">
        <v>43906</v>
      </c>
      <c r="B513" s="77">
        <v>0.57197916666666659</v>
      </c>
      <c r="C513" s="78">
        <v>105</v>
      </c>
      <c r="D513" s="79">
        <v>54.28</v>
      </c>
      <c r="E513" s="80">
        <v>5699.4000000000005</v>
      </c>
      <c r="F513" s="78" t="s">
        <v>24</v>
      </c>
    </row>
    <row r="514" spans="1:6">
      <c r="A514" s="44">
        <v>43906</v>
      </c>
      <c r="B514" s="77">
        <v>0.57197916666666659</v>
      </c>
      <c r="C514" s="78">
        <v>116</v>
      </c>
      <c r="D514" s="79">
        <v>54.28</v>
      </c>
      <c r="E514" s="80">
        <v>6296.4800000000005</v>
      </c>
      <c r="F514" s="78" t="s">
        <v>24</v>
      </c>
    </row>
    <row r="515" spans="1:6">
      <c r="A515" s="44">
        <v>43906</v>
      </c>
      <c r="B515" s="77">
        <v>0.57197916666666659</v>
      </c>
      <c r="C515" s="78">
        <v>171</v>
      </c>
      <c r="D515" s="79">
        <v>54.26</v>
      </c>
      <c r="E515" s="80">
        <v>9278.4599999999991</v>
      </c>
      <c r="F515" s="78" t="s">
        <v>24</v>
      </c>
    </row>
    <row r="516" spans="1:6">
      <c r="A516" s="44">
        <v>43906</v>
      </c>
      <c r="B516" s="77">
        <v>0.57197916666666659</v>
      </c>
      <c r="C516" s="78">
        <v>333</v>
      </c>
      <c r="D516" s="79">
        <v>54.28</v>
      </c>
      <c r="E516" s="80">
        <v>18075.240000000002</v>
      </c>
      <c r="F516" s="78" t="s">
        <v>24</v>
      </c>
    </row>
    <row r="517" spans="1:6">
      <c r="A517" s="44">
        <v>43906</v>
      </c>
      <c r="B517" s="77">
        <v>0.58903935185185174</v>
      </c>
      <c r="C517" s="78">
        <v>22</v>
      </c>
      <c r="D517" s="79">
        <v>53.4</v>
      </c>
      <c r="E517" s="80">
        <v>1174.8</v>
      </c>
      <c r="F517" s="78" t="s">
        <v>24</v>
      </c>
    </row>
    <row r="518" spans="1:6">
      <c r="A518" s="44">
        <v>43906</v>
      </c>
      <c r="B518" s="77">
        <v>0.58903935185185174</v>
      </c>
      <c r="C518" s="78">
        <v>23</v>
      </c>
      <c r="D518" s="79">
        <v>53.38</v>
      </c>
      <c r="E518" s="80">
        <v>1227.74</v>
      </c>
      <c r="F518" s="78" t="s">
        <v>24</v>
      </c>
    </row>
    <row r="519" spans="1:6">
      <c r="A519" s="44">
        <v>43906</v>
      </c>
      <c r="B519" s="77">
        <v>0.58903935185185174</v>
      </c>
      <c r="C519" s="78">
        <v>25</v>
      </c>
      <c r="D519" s="79">
        <v>53.4</v>
      </c>
      <c r="E519" s="80">
        <v>1335</v>
      </c>
      <c r="F519" s="78" t="s">
        <v>24</v>
      </c>
    </row>
    <row r="520" spans="1:6">
      <c r="A520" s="44">
        <v>43906</v>
      </c>
      <c r="B520" s="77">
        <v>0.58903935185185174</v>
      </c>
      <c r="C520" s="78">
        <v>70</v>
      </c>
      <c r="D520" s="79">
        <v>53.38</v>
      </c>
      <c r="E520" s="80">
        <v>3736.6000000000004</v>
      </c>
      <c r="F520" s="78" t="s">
        <v>24</v>
      </c>
    </row>
    <row r="521" spans="1:6">
      <c r="A521" s="44">
        <v>43906</v>
      </c>
      <c r="B521" s="77">
        <v>0.58903935185185174</v>
      </c>
      <c r="C521" s="78">
        <v>75</v>
      </c>
      <c r="D521" s="79">
        <v>53.4</v>
      </c>
      <c r="E521" s="80">
        <v>4005</v>
      </c>
      <c r="F521" s="78" t="s">
        <v>24</v>
      </c>
    </row>
    <row r="522" spans="1:6">
      <c r="A522" s="44">
        <v>43906</v>
      </c>
      <c r="B522" s="77">
        <v>0.58903935185185174</v>
      </c>
      <c r="C522" s="78">
        <v>77</v>
      </c>
      <c r="D522" s="79">
        <v>53.4</v>
      </c>
      <c r="E522" s="80">
        <v>4111.8</v>
      </c>
      <c r="F522" s="78" t="s">
        <v>24</v>
      </c>
    </row>
    <row r="523" spans="1:6">
      <c r="A523" s="44">
        <v>43906</v>
      </c>
      <c r="B523" s="77">
        <v>0.58903935185185174</v>
      </c>
      <c r="C523" s="78">
        <v>90</v>
      </c>
      <c r="D523" s="79">
        <v>53.4</v>
      </c>
      <c r="E523" s="80">
        <v>4806</v>
      </c>
      <c r="F523" s="78" t="s">
        <v>24</v>
      </c>
    </row>
    <row r="524" spans="1:6">
      <c r="A524" s="44">
        <v>43906</v>
      </c>
      <c r="B524" s="77">
        <v>0.58903935185185174</v>
      </c>
      <c r="C524" s="78">
        <v>94</v>
      </c>
      <c r="D524" s="79">
        <v>53.4</v>
      </c>
      <c r="E524" s="80">
        <v>5019.5999999999995</v>
      </c>
      <c r="F524" s="78" t="s">
        <v>24</v>
      </c>
    </row>
    <row r="525" spans="1:6">
      <c r="A525" s="44">
        <v>43906</v>
      </c>
      <c r="B525" s="77">
        <v>0.58903935185185174</v>
      </c>
      <c r="C525" s="78">
        <v>125</v>
      </c>
      <c r="D525" s="79">
        <v>53.38</v>
      </c>
      <c r="E525" s="80">
        <v>6672.5</v>
      </c>
      <c r="F525" s="78" t="s">
        <v>24</v>
      </c>
    </row>
    <row r="526" spans="1:6">
      <c r="A526" s="44">
        <v>43906</v>
      </c>
      <c r="B526" s="77">
        <v>0.58903935185185174</v>
      </c>
      <c r="C526" s="78">
        <v>125</v>
      </c>
      <c r="D526" s="79">
        <v>53.4</v>
      </c>
      <c r="E526" s="80">
        <v>6675</v>
      </c>
      <c r="F526" s="78" t="s">
        <v>24</v>
      </c>
    </row>
    <row r="527" spans="1:6">
      <c r="A527" s="44">
        <v>43906</v>
      </c>
      <c r="B527" s="77">
        <v>0.58903935185185174</v>
      </c>
      <c r="C527" s="78">
        <v>374</v>
      </c>
      <c r="D527" s="79">
        <v>53.4</v>
      </c>
      <c r="E527" s="80">
        <v>19971.599999999999</v>
      </c>
      <c r="F527" s="78" t="s">
        <v>24</v>
      </c>
    </row>
    <row r="528" spans="1:6">
      <c r="A528" s="44">
        <v>43906</v>
      </c>
      <c r="B528" s="77">
        <v>0.58903935185185174</v>
      </c>
      <c r="C528" s="78">
        <v>609</v>
      </c>
      <c r="D528" s="79">
        <v>53.4</v>
      </c>
      <c r="E528" s="80">
        <v>32520.6</v>
      </c>
      <c r="F528" s="78" t="s">
        <v>24</v>
      </c>
    </row>
    <row r="529" spans="1:6">
      <c r="A529" s="44">
        <v>43906</v>
      </c>
      <c r="B529" s="77">
        <v>0.58903935185185174</v>
      </c>
      <c r="C529" s="78">
        <v>1291</v>
      </c>
      <c r="D529" s="79">
        <v>53.4</v>
      </c>
      <c r="E529" s="80">
        <v>68939.399999999994</v>
      </c>
      <c r="F529" s="78" t="s">
        <v>24</v>
      </c>
    </row>
    <row r="530" spans="1:6">
      <c r="A530" s="44">
        <v>43906</v>
      </c>
      <c r="B530" s="77">
        <v>0.61181712962962953</v>
      </c>
      <c r="C530" s="78">
        <v>25</v>
      </c>
      <c r="D530" s="79">
        <v>52.7</v>
      </c>
      <c r="E530" s="80">
        <v>1317.5</v>
      </c>
      <c r="F530" s="78" t="s">
        <v>24</v>
      </c>
    </row>
    <row r="531" spans="1:6">
      <c r="A531" s="44">
        <v>43906</v>
      </c>
      <c r="B531" s="77">
        <v>0.61181712962962953</v>
      </c>
      <c r="C531" s="78">
        <v>25</v>
      </c>
      <c r="D531" s="79">
        <v>52.7</v>
      </c>
      <c r="E531" s="80">
        <v>1317.5</v>
      </c>
      <c r="F531" s="78" t="s">
        <v>24</v>
      </c>
    </row>
    <row r="532" spans="1:6">
      <c r="A532" s="44">
        <v>43906</v>
      </c>
      <c r="B532" s="77">
        <v>0.61181712962962953</v>
      </c>
      <c r="C532" s="78">
        <v>25</v>
      </c>
      <c r="D532" s="79">
        <v>52.72</v>
      </c>
      <c r="E532" s="80">
        <v>1318</v>
      </c>
      <c r="F532" s="78" t="s">
        <v>24</v>
      </c>
    </row>
    <row r="533" spans="1:6">
      <c r="A533" s="44">
        <v>43906</v>
      </c>
      <c r="B533" s="77">
        <v>0.61181712962962953</v>
      </c>
      <c r="C533" s="78">
        <v>27</v>
      </c>
      <c r="D533" s="79">
        <v>52.72</v>
      </c>
      <c r="E533" s="80">
        <v>1423.44</v>
      </c>
      <c r="F533" s="78" t="s">
        <v>24</v>
      </c>
    </row>
    <row r="534" spans="1:6">
      <c r="A534" s="44">
        <v>43906</v>
      </c>
      <c r="B534" s="77">
        <v>0.61181712962962953</v>
      </c>
      <c r="C534" s="78">
        <v>36</v>
      </c>
      <c r="D534" s="79">
        <v>52.7</v>
      </c>
      <c r="E534" s="80">
        <v>1897.2</v>
      </c>
      <c r="F534" s="78" t="s">
        <v>24</v>
      </c>
    </row>
    <row r="535" spans="1:6">
      <c r="A535" s="44">
        <v>43906</v>
      </c>
      <c r="B535" s="77">
        <v>0.61181712962962953</v>
      </c>
      <c r="C535" s="78">
        <v>40</v>
      </c>
      <c r="D535" s="79">
        <v>52.72</v>
      </c>
      <c r="E535" s="80">
        <v>2108.8000000000002</v>
      </c>
      <c r="F535" s="78" t="s">
        <v>24</v>
      </c>
    </row>
    <row r="536" spans="1:6">
      <c r="A536" s="44">
        <v>43906</v>
      </c>
      <c r="B536" s="77">
        <v>0.61181712962962953</v>
      </c>
      <c r="C536" s="78">
        <v>54</v>
      </c>
      <c r="D536" s="79">
        <v>52.72</v>
      </c>
      <c r="E536" s="80">
        <v>2846.88</v>
      </c>
      <c r="F536" s="78" t="s">
        <v>24</v>
      </c>
    </row>
    <row r="537" spans="1:6">
      <c r="A537" s="44">
        <v>43906</v>
      </c>
      <c r="B537" s="77">
        <v>0.61181712962962953</v>
      </c>
      <c r="C537" s="78">
        <v>73</v>
      </c>
      <c r="D537" s="79">
        <v>52.7</v>
      </c>
      <c r="E537" s="80">
        <v>3847.1000000000004</v>
      </c>
      <c r="F537" s="78" t="s">
        <v>24</v>
      </c>
    </row>
    <row r="538" spans="1:6">
      <c r="A538" s="44">
        <v>43906</v>
      </c>
      <c r="B538" s="77">
        <v>0.61181712962962953</v>
      </c>
      <c r="C538" s="78">
        <v>77</v>
      </c>
      <c r="D538" s="79">
        <v>52.72</v>
      </c>
      <c r="E538" s="80">
        <v>4059.44</v>
      </c>
      <c r="F538" s="78" t="s">
        <v>24</v>
      </c>
    </row>
    <row r="539" spans="1:6">
      <c r="A539" s="44">
        <v>43906</v>
      </c>
      <c r="B539" s="77">
        <v>0.61181712962962953</v>
      </c>
      <c r="C539" s="78">
        <v>82</v>
      </c>
      <c r="D539" s="79">
        <v>52.72</v>
      </c>
      <c r="E539" s="80">
        <v>4323.04</v>
      </c>
      <c r="F539" s="78" t="s">
        <v>24</v>
      </c>
    </row>
    <row r="540" spans="1:6">
      <c r="A540" s="44">
        <v>43906</v>
      </c>
      <c r="B540" s="77">
        <v>0.61181712962962953</v>
      </c>
      <c r="C540" s="78">
        <v>88</v>
      </c>
      <c r="D540" s="79">
        <v>52.72</v>
      </c>
      <c r="E540" s="80">
        <v>4639.3599999999997</v>
      </c>
      <c r="F540" s="78" t="s">
        <v>24</v>
      </c>
    </row>
    <row r="541" spans="1:6">
      <c r="A541" s="44">
        <v>43906</v>
      </c>
      <c r="B541" s="77">
        <v>0.61181712962962953</v>
      </c>
      <c r="C541" s="78">
        <v>108</v>
      </c>
      <c r="D541" s="79">
        <v>52.7</v>
      </c>
      <c r="E541" s="80">
        <v>5691.6</v>
      </c>
      <c r="F541" s="78" t="s">
        <v>24</v>
      </c>
    </row>
    <row r="542" spans="1:6">
      <c r="A542" s="44">
        <v>43906</v>
      </c>
      <c r="B542" s="77">
        <v>0.61181712962962953</v>
      </c>
      <c r="C542" s="78">
        <v>125</v>
      </c>
      <c r="D542" s="79">
        <v>52.68</v>
      </c>
      <c r="E542" s="80">
        <v>6585</v>
      </c>
      <c r="F542" s="78" t="s">
        <v>24</v>
      </c>
    </row>
    <row r="543" spans="1:6">
      <c r="A543" s="44">
        <v>43906</v>
      </c>
      <c r="B543" s="77">
        <v>0.61181712962962953</v>
      </c>
      <c r="C543" s="78">
        <v>128</v>
      </c>
      <c r="D543" s="79">
        <v>52.72</v>
      </c>
      <c r="E543" s="80">
        <v>6748.16</v>
      </c>
      <c r="F543" s="78" t="s">
        <v>24</v>
      </c>
    </row>
    <row r="544" spans="1:6">
      <c r="A544" s="44">
        <v>43906</v>
      </c>
      <c r="B544" s="77">
        <v>0.61181712962962953</v>
      </c>
      <c r="C544" s="78">
        <v>134</v>
      </c>
      <c r="D544" s="79">
        <v>52.72</v>
      </c>
      <c r="E544" s="80">
        <v>7064.48</v>
      </c>
      <c r="F544" s="78" t="s">
        <v>24</v>
      </c>
    </row>
    <row r="545" spans="1:6">
      <c r="A545" s="44">
        <v>43906</v>
      </c>
      <c r="B545" s="77">
        <v>0.61181712962962953</v>
      </c>
      <c r="C545" s="78">
        <v>379</v>
      </c>
      <c r="D545" s="79">
        <v>52.72</v>
      </c>
      <c r="E545" s="80">
        <v>19980.88</v>
      </c>
      <c r="F545" s="78" t="s">
        <v>24</v>
      </c>
    </row>
    <row r="546" spans="1:6">
      <c r="A546" s="44">
        <v>43906</v>
      </c>
      <c r="B546" s="77">
        <v>0.61181712962962953</v>
      </c>
      <c r="C546" s="78">
        <v>379</v>
      </c>
      <c r="D546" s="79">
        <v>52.72</v>
      </c>
      <c r="E546" s="80">
        <v>19980.88</v>
      </c>
      <c r="F546" s="78" t="s">
        <v>24</v>
      </c>
    </row>
    <row r="547" spans="1:6">
      <c r="A547" s="44">
        <v>43906</v>
      </c>
      <c r="B547" s="77">
        <v>0.61181712962962953</v>
      </c>
      <c r="C547" s="78">
        <v>456</v>
      </c>
      <c r="D547" s="79">
        <v>52.72</v>
      </c>
      <c r="E547" s="80">
        <v>24040.32</v>
      </c>
      <c r="F547" s="78" t="s">
        <v>24</v>
      </c>
    </row>
    <row r="548" spans="1:6">
      <c r="A548" s="44">
        <v>43906</v>
      </c>
      <c r="B548" s="77">
        <v>0.61181712962962953</v>
      </c>
      <c r="C548" s="78">
        <v>739</v>
      </c>
      <c r="D548" s="79">
        <v>52.72</v>
      </c>
      <c r="E548" s="80">
        <v>38960.080000000002</v>
      </c>
      <c r="F548" s="78" t="s">
        <v>24</v>
      </c>
    </row>
    <row r="549" spans="1:6">
      <c r="A549" s="44">
        <v>43906</v>
      </c>
      <c r="B549" s="77">
        <v>0.64408564814814806</v>
      </c>
      <c r="C549" s="78">
        <v>50</v>
      </c>
      <c r="D549" s="79">
        <v>54.74</v>
      </c>
      <c r="E549" s="80">
        <v>2737</v>
      </c>
      <c r="F549" s="78" t="s">
        <v>24</v>
      </c>
    </row>
    <row r="550" spans="1:6">
      <c r="A550" s="44">
        <v>43906</v>
      </c>
      <c r="B550" s="77">
        <v>0.64408564814814806</v>
      </c>
      <c r="C550" s="78">
        <v>50</v>
      </c>
      <c r="D550" s="79">
        <v>54.7</v>
      </c>
      <c r="E550" s="80">
        <v>2735</v>
      </c>
      <c r="F550" s="78" t="s">
        <v>24</v>
      </c>
    </row>
    <row r="551" spans="1:6">
      <c r="A551" s="44">
        <v>43906</v>
      </c>
      <c r="B551" s="77">
        <v>0.64408564814814806</v>
      </c>
      <c r="C551" s="78">
        <v>50</v>
      </c>
      <c r="D551" s="79">
        <v>54.72</v>
      </c>
      <c r="E551" s="80">
        <v>2736</v>
      </c>
      <c r="F551" s="78" t="s">
        <v>24</v>
      </c>
    </row>
    <row r="552" spans="1:6">
      <c r="A552" s="44">
        <v>43906</v>
      </c>
      <c r="B552" s="77">
        <v>0.64408564814814806</v>
      </c>
      <c r="C552" s="78">
        <v>50</v>
      </c>
      <c r="D552" s="79">
        <v>54.7</v>
      </c>
      <c r="E552" s="80">
        <v>2735</v>
      </c>
      <c r="F552" s="78" t="s">
        <v>24</v>
      </c>
    </row>
    <row r="553" spans="1:6">
      <c r="A553" s="44">
        <v>43906</v>
      </c>
      <c r="B553" s="77">
        <v>0.64408564814814806</v>
      </c>
      <c r="C553" s="78">
        <v>50</v>
      </c>
      <c r="D553" s="79">
        <v>54.68</v>
      </c>
      <c r="E553" s="80">
        <v>2734</v>
      </c>
      <c r="F553" s="78" t="s">
        <v>24</v>
      </c>
    </row>
    <row r="554" spans="1:6">
      <c r="A554" s="44">
        <v>43906</v>
      </c>
      <c r="B554" s="77">
        <v>0.64408564814814806</v>
      </c>
      <c r="C554" s="78">
        <v>50</v>
      </c>
      <c r="D554" s="79">
        <v>54.68</v>
      </c>
      <c r="E554" s="80">
        <v>2734</v>
      </c>
      <c r="F554" s="78" t="s">
        <v>24</v>
      </c>
    </row>
    <row r="555" spans="1:6">
      <c r="A555" s="44">
        <v>43906</v>
      </c>
      <c r="B555" s="77">
        <v>0.64408564814814806</v>
      </c>
      <c r="C555" s="78">
        <v>50</v>
      </c>
      <c r="D555" s="79">
        <v>54.72</v>
      </c>
      <c r="E555" s="80">
        <v>2736</v>
      </c>
      <c r="F555" s="78" t="s">
        <v>24</v>
      </c>
    </row>
    <row r="556" spans="1:6">
      <c r="A556" s="44">
        <v>43906</v>
      </c>
      <c r="B556" s="77">
        <v>0.64408564814814806</v>
      </c>
      <c r="C556" s="78">
        <v>50</v>
      </c>
      <c r="D556" s="79">
        <v>54.74</v>
      </c>
      <c r="E556" s="80">
        <v>2737</v>
      </c>
      <c r="F556" s="78" t="s">
        <v>24</v>
      </c>
    </row>
    <row r="557" spans="1:6">
      <c r="A557" s="44">
        <v>43906</v>
      </c>
      <c r="B557" s="77">
        <v>0.64408564814814806</v>
      </c>
      <c r="C557" s="78">
        <v>50</v>
      </c>
      <c r="D557" s="79">
        <v>54.66</v>
      </c>
      <c r="E557" s="80">
        <v>2733</v>
      </c>
      <c r="F557" s="78" t="s">
        <v>24</v>
      </c>
    </row>
    <row r="558" spans="1:6">
      <c r="A558" s="44">
        <v>43906</v>
      </c>
      <c r="B558" s="77">
        <v>0.64408564814814806</v>
      </c>
      <c r="C558" s="78">
        <v>50</v>
      </c>
      <c r="D558" s="79">
        <v>54.66</v>
      </c>
      <c r="E558" s="80">
        <v>2733</v>
      </c>
      <c r="F558" s="78" t="s">
        <v>24</v>
      </c>
    </row>
    <row r="559" spans="1:6">
      <c r="A559" s="44">
        <v>43906</v>
      </c>
      <c r="B559" s="77">
        <v>0.64408564814814806</v>
      </c>
      <c r="C559" s="78">
        <v>55</v>
      </c>
      <c r="D559" s="79">
        <v>54.66</v>
      </c>
      <c r="E559" s="80">
        <v>3006.2999999999997</v>
      </c>
      <c r="F559" s="78" t="s">
        <v>24</v>
      </c>
    </row>
    <row r="560" spans="1:6">
      <c r="A560" s="44">
        <v>43906</v>
      </c>
      <c r="B560" s="77">
        <v>0.64408564814814806</v>
      </c>
      <c r="C560" s="78">
        <v>86</v>
      </c>
      <c r="D560" s="79">
        <v>54.72</v>
      </c>
      <c r="E560" s="80">
        <v>4705.92</v>
      </c>
      <c r="F560" s="78" t="s">
        <v>24</v>
      </c>
    </row>
    <row r="561" spans="1:6">
      <c r="A561" s="44">
        <v>43906</v>
      </c>
      <c r="B561" s="77">
        <v>0.64408564814814806</v>
      </c>
      <c r="C561" s="78">
        <v>86</v>
      </c>
      <c r="D561" s="79">
        <v>54.74</v>
      </c>
      <c r="E561" s="80">
        <v>4707.6400000000003</v>
      </c>
      <c r="F561" s="78" t="s">
        <v>24</v>
      </c>
    </row>
    <row r="562" spans="1:6">
      <c r="A562" s="44">
        <v>43906</v>
      </c>
      <c r="B562" s="77">
        <v>0.64408564814814806</v>
      </c>
      <c r="C562" s="78">
        <v>101</v>
      </c>
      <c r="D562" s="79">
        <v>54.74</v>
      </c>
      <c r="E562" s="80">
        <v>5528.74</v>
      </c>
      <c r="F562" s="78" t="s">
        <v>24</v>
      </c>
    </row>
    <row r="563" spans="1:6">
      <c r="A563" s="44">
        <v>43906</v>
      </c>
      <c r="B563" s="77">
        <v>0.64408564814814806</v>
      </c>
      <c r="C563" s="78">
        <v>103</v>
      </c>
      <c r="D563" s="79">
        <v>54.74</v>
      </c>
      <c r="E563" s="80">
        <v>5638.22</v>
      </c>
      <c r="F563" s="78" t="s">
        <v>24</v>
      </c>
    </row>
    <row r="564" spans="1:6">
      <c r="A564" s="44">
        <v>43906</v>
      </c>
      <c r="B564" s="77">
        <v>0.64408564814814806</v>
      </c>
      <c r="C564" s="78">
        <v>108</v>
      </c>
      <c r="D564" s="79">
        <v>54.72</v>
      </c>
      <c r="E564" s="80">
        <v>5909.76</v>
      </c>
      <c r="F564" s="78" t="s">
        <v>24</v>
      </c>
    </row>
    <row r="565" spans="1:6">
      <c r="A565" s="44">
        <v>43906</v>
      </c>
      <c r="B565" s="77">
        <v>0.64408564814814806</v>
      </c>
      <c r="C565" s="78">
        <v>108</v>
      </c>
      <c r="D565" s="79">
        <v>54.7</v>
      </c>
      <c r="E565" s="80">
        <v>5907.6</v>
      </c>
      <c r="F565" s="78" t="s">
        <v>24</v>
      </c>
    </row>
    <row r="566" spans="1:6">
      <c r="A566" s="44">
        <v>43906</v>
      </c>
      <c r="B566" s="77">
        <v>0.64408564814814806</v>
      </c>
      <c r="C566" s="78">
        <v>112</v>
      </c>
      <c r="D566" s="79">
        <v>54.72</v>
      </c>
      <c r="E566" s="80">
        <v>6128.6399999999994</v>
      </c>
      <c r="F566" s="78" t="s">
        <v>24</v>
      </c>
    </row>
    <row r="567" spans="1:6">
      <c r="A567" s="44">
        <v>43906</v>
      </c>
      <c r="B567" s="77">
        <v>0.64408564814814806</v>
      </c>
      <c r="C567" s="78">
        <v>114</v>
      </c>
      <c r="D567" s="79">
        <v>54.72</v>
      </c>
      <c r="E567" s="80">
        <v>6238.08</v>
      </c>
      <c r="F567" s="78" t="s">
        <v>24</v>
      </c>
    </row>
    <row r="568" spans="1:6">
      <c r="A568" s="44">
        <v>43906</v>
      </c>
      <c r="B568" s="77">
        <v>0.64408564814814806</v>
      </c>
      <c r="C568" s="78">
        <v>125</v>
      </c>
      <c r="D568" s="79">
        <v>54.66</v>
      </c>
      <c r="E568" s="80">
        <v>6832.5</v>
      </c>
      <c r="F568" s="78" t="s">
        <v>24</v>
      </c>
    </row>
    <row r="569" spans="1:6">
      <c r="A569" s="44">
        <v>43906</v>
      </c>
      <c r="B569" s="77">
        <v>0.64408564814814806</v>
      </c>
      <c r="C569" s="78">
        <v>502</v>
      </c>
      <c r="D569" s="79">
        <v>54.74</v>
      </c>
      <c r="E569" s="80">
        <v>27479.48</v>
      </c>
      <c r="F569" s="78" t="s">
        <v>24</v>
      </c>
    </row>
    <row r="570" spans="1:6">
      <c r="A570" s="44">
        <v>43906</v>
      </c>
      <c r="B570" s="77">
        <v>0.64921296296296294</v>
      </c>
      <c r="C570" s="78">
        <v>40</v>
      </c>
      <c r="D570" s="79">
        <v>54.86</v>
      </c>
      <c r="E570" s="80">
        <v>2194.4</v>
      </c>
      <c r="F570" s="78" t="s">
        <v>24</v>
      </c>
    </row>
    <row r="571" spans="1:6">
      <c r="A571" s="44">
        <v>43906</v>
      </c>
      <c r="B571" s="77">
        <v>0.64921296296296294</v>
      </c>
      <c r="C571" s="78">
        <v>44</v>
      </c>
      <c r="D571" s="79">
        <v>54.82</v>
      </c>
      <c r="E571" s="80">
        <v>2412.08</v>
      </c>
      <c r="F571" s="78" t="s">
        <v>24</v>
      </c>
    </row>
    <row r="572" spans="1:6">
      <c r="A572" s="44">
        <v>43906</v>
      </c>
      <c r="B572" s="77">
        <v>0.64921296296296294</v>
      </c>
      <c r="C572" s="78">
        <v>50</v>
      </c>
      <c r="D572" s="79">
        <v>54.84</v>
      </c>
      <c r="E572" s="80">
        <v>2742</v>
      </c>
      <c r="F572" s="78" t="s">
        <v>24</v>
      </c>
    </row>
    <row r="573" spans="1:6">
      <c r="A573" s="44">
        <v>43906</v>
      </c>
      <c r="B573" s="77">
        <v>0.64921296296296294</v>
      </c>
      <c r="C573" s="78">
        <v>50</v>
      </c>
      <c r="D573" s="79">
        <v>54.84</v>
      </c>
      <c r="E573" s="80">
        <v>2742</v>
      </c>
      <c r="F573" s="78" t="s">
        <v>24</v>
      </c>
    </row>
    <row r="574" spans="1:6">
      <c r="A574" s="44">
        <v>43906</v>
      </c>
      <c r="B574" s="77">
        <v>0.64921296296296294</v>
      </c>
      <c r="C574" s="78">
        <v>50</v>
      </c>
      <c r="D574" s="79">
        <v>54.86</v>
      </c>
      <c r="E574" s="80">
        <v>2743</v>
      </c>
      <c r="F574" s="78" t="s">
        <v>24</v>
      </c>
    </row>
    <row r="575" spans="1:6">
      <c r="A575" s="44">
        <v>43906</v>
      </c>
      <c r="B575" s="77">
        <v>0.64921296296296294</v>
      </c>
      <c r="C575" s="78">
        <v>50</v>
      </c>
      <c r="D575" s="79">
        <v>54.86</v>
      </c>
      <c r="E575" s="80">
        <v>2743</v>
      </c>
      <c r="F575" s="78" t="s">
        <v>24</v>
      </c>
    </row>
    <row r="576" spans="1:6">
      <c r="A576" s="44">
        <v>43906</v>
      </c>
      <c r="B576" s="77">
        <v>0.64921296296296294</v>
      </c>
      <c r="C576" s="78">
        <v>58</v>
      </c>
      <c r="D576" s="79">
        <v>54.82</v>
      </c>
      <c r="E576" s="80">
        <v>3179.56</v>
      </c>
      <c r="F576" s="78" t="s">
        <v>24</v>
      </c>
    </row>
    <row r="577" spans="1:6">
      <c r="A577" s="44">
        <v>43906</v>
      </c>
      <c r="B577" s="77">
        <v>0.64921296296296294</v>
      </c>
      <c r="C577" s="78">
        <v>79</v>
      </c>
      <c r="D577" s="79">
        <v>54.84</v>
      </c>
      <c r="E577" s="80">
        <v>4332.3600000000006</v>
      </c>
      <c r="F577" s="78" t="s">
        <v>24</v>
      </c>
    </row>
    <row r="578" spans="1:6">
      <c r="A578" s="44">
        <v>43906</v>
      </c>
      <c r="B578" s="77">
        <v>0.64921296296296294</v>
      </c>
      <c r="C578" s="78">
        <v>90</v>
      </c>
      <c r="D578" s="79">
        <v>54.84</v>
      </c>
      <c r="E578" s="80">
        <v>4935.6000000000004</v>
      </c>
      <c r="F578" s="78" t="s">
        <v>24</v>
      </c>
    </row>
    <row r="579" spans="1:6">
      <c r="A579" s="44">
        <v>43906</v>
      </c>
      <c r="B579" s="77">
        <v>0.64921296296296294</v>
      </c>
      <c r="C579" s="78">
        <v>90</v>
      </c>
      <c r="D579" s="79">
        <v>54.82</v>
      </c>
      <c r="E579" s="80">
        <v>4933.8</v>
      </c>
      <c r="F579" s="78" t="s">
        <v>24</v>
      </c>
    </row>
    <row r="580" spans="1:6">
      <c r="A580" s="44">
        <v>43906</v>
      </c>
      <c r="B580" s="77">
        <v>0.64921296296296294</v>
      </c>
      <c r="C580" s="78">
        <v>92</v>
      </c>
      <c r="D580" s="79">
        <v>54.86</v>
      </c>
      <c r="E580" s="80">
        <v>5047.12</v>
      </c>
      <c r="F580" s="78" t="s">
        <v>24</v>
      </c>
    </row>
    <row r="581" spans="1:6">
      <c r="A581" s="44">
        <v>43906</v>
      </c>
      <c r="B581" s="77">
        <v>0.64921296296296294</v>
      </c>
      <c r="C581" s="78">
        <v>140</v>
      </c>
      <c r="D581" s="79">
        <v>54.86</v>
      </c>
      <c r="E581" s="80">
        <v>7680.4</v>
      </c>
      <c r="F581" s="78" t="s">
        <v>24</v>
      </c>
    </row>
    <row r="582" spans="1:6">
      <c r="A582" s="44">
        <v>43906</v>
      </c>
      <c r="B582" s="77">
        <v>0.64921296296296294</v>
      </c>
      <c r="C582" s="78">
        <v>167</v>
      </c>
      <c r="D582" s="79">
        <v>54.82</v>
      </c>
      <c r="E582" s="80">
        <v>9154.94</v>
      </c>
      <c r="F582" s="78" t="s">
        <v>24</v>
      </c>
    </row>
    <row r="583" spans="1:6">
      <c r="A583" s="44">
        <v>43906</v>
      </c>
      <c r="B583" s="77">
        <v>0.65370370370370379</v>
      </c>
      <c r="C583" s="78">
        <v>7</v>
      </c>
      <c r="D583" s="79">
        <v>55.2</v>
      </c>
      <c r="E583" s="80">
        <v>386.40000000000003</v>
      </c>
      <c r="F583" s="78" t="s">
        <v>24</v>
      </c>
    </row>
    <row r="584" spans="1:6">
      <c r="A584" s="44">
        <v>43906</v>
      </c>
      <c r="B584" s="77">
        <v>0.65370370370370379</v>
      </c>
      <c r="C584" s="78">
        <v>50</v>
      </c>
      <c r="D584" s="79">
        <v>55.2</v>
      </c>
      <c r="E584" s="80">
        <v>2760</v>
      </c>
      <c r="F584" s="78" t="s">
        <v>24</v>
      </c>
    </row>
    <row r="585" spans="1:6">
      <c r="A585" s="44">
        <v>43906</v>
      </c>
      <c r="B585" s="77">
        <v>0.65370370370370379</v>
      </c>
      <c r="C585" s="78">
        <v>50</v>
      </c>
      <c r="D585" s="79">
        <v>55.2</v>
      </c>
      <c r="E585" s="80">
        <v>2760</v>
      </c>
      <c r="F585" s="78" t="s">
        <v>24</v>
      </c>
    </row>
    <row r="586" spans="1:6">
      <c r="A586" s="44">
        <v>43906</v>
      </c>
      <c r="B586" s="77">
        <v>0.65370370370370379</v>
      </c>
      <c r="C586" s="78">
        <v>50</v>
      </c>
      <c r="D586" s="79">
        <v>55.18</v>
      </c>
      <c r="E586" s="80">
        <v>2759</v>
      </c>
      <c r="F586" s="78" t="s">
        <v>24</v>
      </c>
    </row>
    <row r="587" spans="1:6">
      <c r="A587" s="44">
        <v>43906</v>
      </c>
      <c r="B587" s="77">
        <v>0.65370370370370379</v>
      </c>
      <c r="C587" s="78">
        <v>50</v>
      </c>
      <c r="D587" s="79">
        <v>55.18</v>
      </c>
      <c r="E587" s="80">
        <v>2759</v>
      </c>
      <c r="F587" s="78" t="s">
        <v>24</v>
      </c>
    </row>
    <row r="588" spans="1:6">
      <c r="A588" s="44">
        <v>43906</v>
      </c>
      <c r="B588" s="77">
        <v>0.65370370370370379</v>
      </c>
      <c r="C588" s="78">
        <v>50</v>
      </c>
      <c r="D588" s="79">
        <v>55.16</v>
      </c>
      <c r="E588" s="80">
        <v>2758</v>
      </c>
      <c r="F588" s="78" t="s">
        <v>24</v>
      </c>
    </row>
    <row r="589" spans="1:6">
      <c r="A589" s="44">
        <v>43906</v>
      </c>
      <c r="B589" s="77">
        <v>0.65370370370370379</v>
      </c>
      <c r="C589" s="78">
        <v>50</v>
      </c>
      <c r="D589" s="79">
        <v>55.16</v>
      </c>
      <c r="E589" s="80">
        <v>2758</v>
      </c>
      <c r="F589" s="78" t="s">
        <v>24</v>
      </c>
    </row>
    <row r="590" spans="1:6">
      <c r="A590" s="44">
        <v>43906</v>
      </c>
      <c r="B590" s="77">
        <v>0.65370370370370379</v>
      </c>
      <c r="C590" s="78">
        <v>53</v>
      </c>
      <c r="D590" s="79">
        <v>55.16</v>
      </c>
      <c r="E590" s="80">
        <v>2923.48</v>
      </c>
      <c r="F590" s="78" t="s">
        <v>24</v>
      </c>
    </row>
    <row r="591" spans="1:6">
      <c r="A591" s="44">
        <v>43906</v>
      </c>
      <c r="B591" s="77">
        <v>0.65370370370370379</v>
      </c>
      <c r="C591" s="78">
        <v>63</v>
      </c>
      <c r="D591" s="79">
        <v>55.18</v>
      </c>
      <c r="E591" s="80">
        <v>3476.34</v>
      </c>
      <c r="F591" s="78" t="s">
        <v>24</v>
      </c>
    </row>
    <row r="592" spans="1:6">
      <c r="A592" s="44">
        <v>43906</v>
      </c>
      <c r="B592" s="77">
        <v>0.65370370370370379</v>
      </c>
      <c r="C592" s="78">
        <v>70</v>
      </c>
      <c r="D592" s="79">
        <v>55.16</v>
      </c>
      <c r="E592" s="80">
        <v>3861.2</v>
      </c>
      <c r="F592" s="78" t="s">
        <v>24</v>
      </c>
    </row>
    <row r="593" spans="1:6">
      <c r="A593" s="44">
        <v>43906</v>
      </c>
      <c r="B593" s="77">
        <v>0.65370370370370379</v>
      </c>
      <c r="C593" s="78">
        <v>70</v>
      </c>
      <c r="D593" s="79">
        <v>55.2</v>
      </c>
      <c r="E593" s="80">
        <v>3864</v>
      </c>
      <c r="F593" s="78" t="s">
        <v>24</v>
      </c>
    </row>
    <row r="594" spans="1:6">
      <c r="A594" s="44">
        <v>43906</v>
      </c>
      <c r="B594" s="77">
        <v>0.65370370370370379</v>
      </c>
      <c r="C594" s="78">
        <v>80</v>
      </c>
      <c r="D594" s="79">
        <v>55.2</v>
      </c>
      <c r="E594" s="80">
        <v>4416</v>
      </c>
      <c r="F594" s="78" t="s">
        <v>24</v>
      </c>
    </row>
    <row r="595" spans="1:6">
      <c r="A595" s="44">
        <v>43906</v>
      </c>
      <c r="B595" s="77">
        <v>0.65370370370370379</v>
      </c>
      <c r="C595" s="78">
        <v>92</v>
      </c>
      <c r="D595" s="79">
        <v>55.2</v>
      </c>
      <c r="E595" s="80">
        <v>5078.4000000000005</v>
      </c>
      <c r="F595" s="78" t="s">
        <v>24</v>
      </c>
    </row>
    <row r="596" spans="1:6">
      <c r="A596" s="44">
        <v>43906</v>
      </c>
      <c r="B596" s="77">
        <v>0.65370370370370379</v>
      </c>
      <c r="C596" s="78">
        <v>93</v>
      </c>
      <c r="D596" s="79">
        <v>55.16</v>
      </c>
      <c r="E596" s="80">
        <v>5129.88</v>
      </c>
      <c r="F596" s="78" t="s">
        <v>24</v>
      </c>
    </row>
    <row r="597" spans="1:6">
      <c r="A597" s="44">
        <v>43906</v>
      </c>
      <c r="B597" s="77">
        <v>0.65370370370370379</v>
      </c>
      <c r="C597" s="78">
        <v>97</v>
      </c>
      <c r="D597" s="79">
        <v>55.18</v>
      </c>
      <c r="E597" s="80">
        <v>5352.46</v>
      </c>
      <c r="F597" s="78" t="s">
        <v>24</v>
      </c>
    </row>
    <row r="598" spans="1:6">
      <c r="A598" s="44">
        <v>43906</v>
      </c>
      <c r="B598" s="77">
        <v>0.65370370370370379</v>
      </c>
      <c r="C598" s="78">
        <v>101</v>
      </c>
      <c r="D598" s="79">
        <v>55.2</v>
      </c>
      <c r="E598" s="80">
        <v>5575.2000000000007</v>
      </c>
      <c r="F598" s="78" t="s">
        <v>24</v>
      </c>
    </row>
    <row r="599" spans="1:6">
      <c r="A599" s="44">
        <v>43906</v>
      </c>
      <c r="B599" s="77">
        <v>0.65370370370370379</v>
      </c>
      <c r="C599" s="78">
        <v>108</v>
      </c>
      <c r="D599" s="79">
        <v>55.2</v>
      </c>
      <c r="E599" s="80">
        <v>5961.6</v>
      </c>
      <c r="F599" s="78" t="s">
        <v>24</v>
      </c>
    </row>
    <row r="600" spans="1:6">
      <c r="A600" s="44">
        <v>43906</v>
      </c>
      <c r="B600" s="77">
        <v>0.65370370370370379</v>
      </c>
      <c r="C600" s="78">
        <v>125</v>
      </c>
      <c r="D600" s="79">
        <v>55.16</v>
      </c>
      <c r="E600" s="80">
        <v>6895</v>
      </c>
      <c r="F600" s="78" t="s">
        <v>24</v>
      </c>
    </row>
    <row r="601" spans="1:6">
      <c r="A601" s="44">
        <v>43906</v>
      </c>
      <c r="B601" s="77">
        <v>0.65370370370370379</v>
      </c>
      <c r="C601" s="78">
        <v>125</v>
      </c>
      <c r="D601" s="79">
        <v>55.2</v>
      </c>
      <c r="E601" s="80">
        <v>6900</v>
      </c>
      <c r="F601" s="78" t="s">
        <v>24</v>
      </c>
    </row>
    <row r="602" spans="1:6">
      <c r="A602" s="44">
        <v>43906</v>
      </c>
      <c r="B602" s="77">
        <v>0.65370370370370379</v>
      </c>
      <c r="C602" s="78">
        <v>616</v>
      </c>
      <c r="D602" s="79">
        <v>55.2</v>
      </c>
      <c r="E602" s="80">
        <v>34003.200000000004</v>
      </c>
      <c r="F602" s="78" t="s">
        <v>24</v>
      </c>
    </row>
    <row r="603" spans="1:6">
      <c r="A603" s="44">
        <v>43906</v>
      </c>
      <c r="B603" s="77">
        <v>0.67521990740740734</v>
      </c>
      <c r="C603" s="78">
        <v>40</v>
      </c>
      <c r="D603" s="79">
        <v>55.12</v>
      </c>
      <c r="E603" s="80">
        <v>2204.7999999999997</v>
      </c>
      <c r="F603" s="78" t="s">
        <v>24</v>
      </c>
    </row>
    <row r="604" spans="1:6">
      <c r="A604" s="44">
        <v>43906</v>
      </c>
      <c r="B604" s="77">
        <v>0.67521990740740734</v>
      </c>
      <c r="C604" s="78">
        <v>50</v>
      </c>
      <c r="D604" s="79">
        <v>55.1</v>
      </c>
      <c r="E604" s="80">
        <v>2755</v>
      </c>
      <c r="F604" s="78" t="s">
        <v>24</v>
      </c>
    </row>
    <row r="605" spans="1:6">
      <c r="A605" s="44">
        <v>43906</v>
      </c>
      <c r="B605" s="77">
        <v>0.67521990740740734</v>
      </c>
      <c r="C605" s="78">
        <v>50</v>
      </c>
      <c r="D605" s="79">
        <v>55.12</v>
      </c>
      <c r="E605" s="80">
        <v>2756</v>
      </c>
      <c r="F605" s="78" t="s">
        <v>24</v>
      </c>
    </row>
    <row r="606" spans="1:6">
      <c r="A606" s="44">
        <v>43906</v>
      </c>
      <c r="B606" s="77">
        <v>0.67521990740740734</v>
      </c>
      <c r="C606" s="78">
        <v>50</v>
      </c>
      <c r="D606" s="79">
        <v>55.12</v>
      </c>
      <c r="E606" s="80">
        <v>2756</v>
      </c>
      <c r="F606" s="78" t="s">
        <v>24</v>
      </c>
    </row>
    <row r="607" spans="1:6">
      <c r="A607" s="44">
        <v>43906</v>
      </c>
      <c r="B607" s="77">
        <v>0.67521990740740734</v>
      </c>
      <c r="C607" s="78">
        <v>50</v>
      </c>
      <c r="D607" s="79">
        <v>55.12</v>
      </c>
      <c r="E607" s="80">
        <v>2756</v>
      </c>
      <c r="F607" s="78" t="s">
        <v>24</v>
      </c>
    </row>
    <row r="608" spans="1:6">
      <c r="A608" s="44">
        <v>43906</v>
      </c>
      <c r="B608" s="77">
        <v>0.67521990740740734</v>
      </c>
      <c r="C608" s="78">
        <v>67</v>
      </c>
      <c r="D608" s="79">
        <v>55.12</v>
      </c>
      <c r="E608" s="80">
        <v>3693.04</v>
      </c>
      <c r="F608" s="78" t="s">
        <v>24</v>
      </c>
    </row>
    <row r="609" spans="1:6">
      <c r="A609" s="44">
        <v>43906</v>
      </c>
      <c r="B609" s="77">
        <v>0.67521990740740734</v>
      </c>
      <c r="C609" s="78">
        <v>67</v>
      </c>
      <c r="D609" s="79">
        <v>55.12</v>
      </c>
      <c r="E609" s="80">
        <v>3693.04</v>
      </c>
      <c r="F609" s="78" t="s">
        <v>24</v>
      </c>
    </row>
    <row r="610" spans="1:6">
      <c r="A610" s="44">
        <v>43906</v>
      </c>
      <c r="B610" s="77">
        <v>0.67521990740740734</v>
      </c>
      <c r="C610" s="78">
        <v>79</v>
      </c>
      <c r="D610" s="79">
        <v>55.1</v>
      </c>
      <c r="E610" s="80">
        <v>4352.9000000000005</v>
      </c>
      <c r="F610" s="78" t="s">
        <v>24</v>
      </c>
    </row>
    <row r="611" spans="1:6">
      <c r="A611" s="44">
        <v>43906</v>
      </c>
      <c r="B611" s="77">
        <v>0.67521990740740734</v>
      </c>
      <c r="C611" s="78">
        <v>80</v>
      </c>
      <c r="D611" s="79">
        <v>55.1</v>
      </c>
      <c r="E611" s="80">
        <v>4408</v>
      </c>
      <c r="F611" s="78" t="s">
        <v>24</v>
      </c>
    </row>
    <row r="612" spans="1:6">
      <c r="A612" s="44">
        <v>43906</v>
      </c>
      <c r="B612" s="77">
        <v>0.67521990740740734</v>
      </c>
      <c r="C612" s="78">
        <v>80</v>
      </c>
      <c r="D612" s="79">
        <v>55.12</v>
      </c>
      <c r="E612" s="80">
        <v>4409.5999999999995</v>
      </c>
      <c r="F612" s="78" t="s">
        <v>24</v>
      </c>
    </row>
    <row r="613" spans="1:6">
      <c r="A613" s="44">
        <v>43906</v>
      </c>
      <c r="B613" s="77">
        <v>0.67521990740740734</v>
      </c>
      <c r="C613" s="78">
        <v>99</v>
      </c>
      <c r="D613" s="79">
        <v>55.12</v>
      </c>
      <c r="E613" s="80">
        <v>5456.88</v>
      </c>
      <c r="F613" s="78" t="s">
        <v>24</v>
      </c>
    </row>
    <row r="614" spans="1:6">
      <c r="A614" s="44">
        <v>43906</v>
      </c>
      <c r="B614" s="77">
        <v>0.67521990740740734</v>
      </c>
      <c r="C614" s="78">
        <v>105</v>
      </c>
      <c r="D614" s="79">
        <v>55.1</v>
      </c>
      <c r="E614" s="80">
        <v>5785.5</v>
      </c>
      <c r="F614" s="78" t="s">
        <v>24</v>
      </c>
    </row>
    <row r="615" spans="1:6">
      <c r="A615" s="44">
        <v>43906</v>
      </c>
      <c r="B615" s="77">
        <v>0.67521990740740734</v>
      </c>
      <c r="C615" s="78">
        <v>105</v>
      </c>
      <c r="D615" s="79">
        <v>55.12</v>
      </c>
      <c r="E615" s="80">
        <v>5787.5999999999995</v>
      </c>
      <c r="F615" s="78" t="s">
        <v>24</v>
      </c>
    </row>
    <row r="616" spans="1:6">
      <c r="A616" s="44">
        <v>43906</v>
      </c>
      <c r="B616" s="77">
        <v>0.67521990740740734</v>
      </c>
      <c r="C616" s="78">
        <v>122</v>
      </c>
      <c r="D616" s="79">
        <v>55.08</v>
      </c>
      <c r="E616" s="80">
        <v>6719.76</v>
      </c>
      <c r="F616" s="78" t="s">
        <v>24</v>
      </c>
    </row>
    <row r="617" spans="1:6">
      <c r="A617" s="44">
        <v>43906</v>
      </c>
      <c r="B617" s="77">
        <v>0.67521990740740734</v>
      </c>
      <c r="C617" s="78">
        <v>125</v>
      </c>
      <c r="D617" s="79">
        <v>55.12</v>
      </c>
      <c r="E617" s="80">
        <v>6890</v>
      </c>
      <c r="F617" s="78" t="s">
        <v>24</v>
      </c>
    </row>
    <row r="618" spans="1:6">
      <c r="A618" s="44">
        <v>43906</v>
      </c>
      <c r="B618" s="77">
        <v>0.67521990740740734</v>
      </c>
      <c r="C618" s="78">
        <v>186</v>
      </c>
      <c r="D618" s="79">
        <v>55.1</v>
      </c>
      <c r="E618" s="80">
        <v>10248.6</v>
      </c>
      <c r="F618" s="78" t="s">
        <v>24</v>
      </c>
    </row>
    <row r="619" spans="1:6">
      <c r="A619" s="44">
        <v>43906</v>
      </c>
      <c r="B619" s="77">
        <v>0.67521990740740734</v>
      </c>
      <c r="C619" s="78">
        <v>446</v>
      </c>
      <c r="D619" s="79">
        <v>55.12</v>
      </c>
      <c r="E619" s="80">
        <v>24583.52</v>
      </c>
      <c r="F619" s="78" t="s">
        <v>24</v>
      </c>
    </row>
    <row r="620" spans="1:6">
      <c r="A620" s="44">
        <v>43906</v>
      </c>
      <c r="B620" s="77">
        <v>0.67521990740740734</v>
      </c>
      <c r="C620" s="78">
        <v>199</v>
      </c>
      <c r="D620" s="79">
        <v>55.12</v>
      </c>
      <c r="E620" s="80">
        <v>10968.88</v>
      </c>
      <c r="F620" s="78" t="s">
        <v>24</v>
      </c>
    </row>
    <row r="621" spans="1:6">
      <c r="A621" s="44">
        <v>43906</v>
      </c>
      <c r="B621" s="77">
        <v>0.67586805555555551</v>
      </c>
      <c r="C621" s="78">
        <v>200</v>
      </c>
      <c r="D621" s="79">
        <v>55.18</v>
      </c>
      <c r="E621" s="80">
        <v>11036</v>
      </c>
      <c r="F621" s="78" t="s">
        <v>24</v>
      </c>
    </row>
    <row r="622" spans="1:6">
      <c r="A622" s="44">
        <v>43907</v>
      </c>
      <c r="B622" s="77">
        <v>0.38104166666666667</v>
      </c>
      <c r="C622" s="78">
        <v>40</v>
      </c>
      <c r="D622" s="79">
        <v>59.2</v>
      </c>
      <c r="E622" s="80">
        <v>2368</v>
      </c>
      <c r="F622" s="78" t="s">
        <v>24</v>
      </c>
    </row>
    <row r="623" spans="1:6">
      <c r="A623" s="44">
        <v>43907</v>
      </c>
      <c r="B623" s="77">
        <v>0.38104166666666667</v>
      </c>
      <c r="C623" s="78">
        <v>45</v>
      </c>
      <c r="D623" s="79">
        <v>59.22</v>
      </c>
      <c r="E623" s="80">
        <v>2664.9</v>
      </c>
      <c r="F623" s="78" t="s">
        <v>24</v>
      </c>
    </row>
    <row r="624" spans="1:6">
      <c r="A624" s="44">
        <v>43907</v>
      </c>
      <c r="B624" s="77">
        <v>0.38104166666666667</v>
      </c>
      <c r="C624" s="78">
        <v>50</v>
      </c>
      <c r="D624" s="79">
        <v>59.22</v>
      </c>
      <c r="E624" s="80">
        <v>2961</v>
      </c>
      <c r="F624" s="78" t="s">
        <v>24</v>
      </c>
    </row>
    <row r="625" spans="1:6">
      <c r="A625" s="44">
        <v>43907</v>
      </c>
      <c r="B625" s="77">
        <v>0.38104166666666667</v>
      </c>
      <c r="C625" s="78">
        <v>50</v>
      </c>
      <c r="D625" s="79">
        <v>59.22</v>
      </c>
      <c r="E625" s="80">
        <v>2961</v>
      </c>
      <c r="F625" s="78" t="s">
        <v>24</v>
      </c>
    </row>
    <row r="626" spans="1:6">
      <c r="A626" s="44">
        <v>43907</v>
      </c>
      <c r="B626" s="77">
        <v>0.38104166666666667</v>
      </c>
      <c r="C626" s="78">
        <v>50</v>
      </c>
      <c r="D626" s="79">
        <v>59.2</v>
      </c>
      <c r="E626" s="80">
        <v>2960</v>
      </c>
      <c r="F626" s="78" t="s">
        <v>24</v>
      </c>
    </row>
    <row r="627" spans="1:6">
      <c r="A627" s="44">
        <v>43907</v>
      </c>
      <c r="B627" s="77">
        <v>0.38104166666666667</v>
      </c>
      <c r="C627" s="78">
        <v>50</v>
      </c>
      <c r="D627" s="79">
        <v>59.2</v>
      </c>
      <c r="E627" s="80">
        <v>2960</v>
      </c>
      <c r="F627" s="78" t="s">
        <v>24</v>
      </c>
    </row>
    <row r="628" spans="1:6">
      <c r="A628" s="44">
        <v>43907</v>
      </c>
      <c r="B628" s="77">
        <v>0.38104166666666667</v>
      </c>
      <c r="C628" s="78">
        <v>90</v>
      </c>
      <c r="D628" s="79">
        <v>59.2</v>
      </c>
      <c r="E628" s="80">
        <v>5328</v>
      </c>
      <c r="F628" s="78" t="s">
        <v>24</v>
      </c>
    </row>
    <row r="629" spans="1:6">
      <c r="A629" s="44">
        <v>43907</v>
      </c>
      <c r="B629" s="77">
        <v>0.38104166666666667</v>
      </c>
      <c r="C629" s="78">
        <v>125</v>
      </c>
      <c r="D629" s="79">
        <v>59.2</v>
      </c>
      <c r="E629" s="80">
        <v>7400</v>
      </c>
      <c r="F629" s="78" t="s">
        <v>24</v>
      </c>
    </row>
    <row r="630" spans="1:6">
      <c r="A630" s="44">
        <v>43907</v>
      </c>
      <c r="B630" s="77">
        <v>0.38447916666666665</v>
      </c>
      <c r="C630" s="78">
        <v>49</v>
      </c>
      <c r="D630" s="79">
        <v>59.58</v>
      </c>
      <c r="E630" s="80">
        <v>2919.42</v>
      </c>
      <c r="F630" s="78" t="s">
        <v>24</v>
      </c>
    </row>
    <row r="631" spans="1:6">
      <c r="A631" s="44">
        <v>43907</v>
      </c>
      <c r="B631" s="77">
        <v>0.38447916666666665</v>
      </c>
      <c r="C631" s="78">
        <v>80</v>
      </c>
      <c r="D631" s="79">
        <v>59.6</v>
      </c>
      <c r="E631" s="80">
        <v>4768</v>
      </c>
      <c r="F631" s="78" t="s">
        <v>24</v>
      </c>
    </row>
    <row r="632" spans="1:6">
      <c r="A632" s="44">
        <v>43907</v>
      </c>
      <c r="B632" s="77">
        <v>0.38447916666666665</v>
      </c>
      <c r="C632" s="78">
        <v>96</v>
      </c>
      <c r="D632" s="79">
        <v>59.58</v>
      </c>
      <c r="E632" s="80">
        <v>5719.68</v>
      </c>
      <c r="F632" s="78" t="s">
        <v>24</v>
      </c>
    </row>
    <row r="633" spans="1:6">
      <c r="A633" s="44">
        <v>43907</v>
      </c>
      <c r="B633" s="77">
        <v>0.38447916666666665</v>
      </c>
      <c r="C633" s="78">
        <v>125</v>
      </c>
      <c r="D633" s="79">
        <v>59.6</v>
      </c>
      <c r="E633" s="80">
        <v>7450</v>
      </c>
      <c r="F633" s="78" t="s">
        <v>24</v>
      </c>
    </row>
    <row r="634" spans="1:6">
      <c r="A634" s="44">
        <v>43907</v>
      </c>
      <c r="B634" s="77">
        <v>0.38447916666666665</v>
      </c>
      <c r="C634" s="78">
        <v>150</v>
      </c>
      <c r="D634" s="79">
        <v>59.6</v>
      </c>
      <c r="E634" s="80">
        <v>8940</v>
      </c>
      <c r="F634" s="78" t="s">
        <v>24</v>
      </c>
    </row>
    <row r="635" spans="1:6">
      <c r="A635" s="44">
        <v>43907</v>
      </c>
      <c r="B635" s="77">
        <v>0.38719907407407406</v>
      </c>
      <c r="C635" s="78">
        <v>50</v>
      </c>
      <c r="D635" s="79">
        <v>59.8</v>
      </c>
      <c r="E635" s="80">
        <v>2990</v>
      </c>
      <c r="F635" s="78" t="s">
        <v>24</v>
      </c>
    </row>
    <row r="636" spans="1:6">
      <c r="A636" s="44">
        <v>43907</v>
      </c>
      <c r="B636" s="77">
        <v>0.38719907407407406</v>
      </c>
      <c r="C636" s="78">
        <v>50</v>
      </c>
      <c r="D636" s="79">
        <v>59.78</v>
      </c>
      <c r="E636" s="80">
        <v>2989</v>
      </c>
      <c r="F636" s="78" t="s">
        <v>24</v>
      </c>
    </row>
    <row r="637" spans="1:6">
      <c r="A637" s="44">
        <v>43907</v>
      </c>
      <c r="B637" s="77">
        <v>0.38719907407407406</v>
      </c>
      <c r="C637" s="78">
        <v>59</v>
      </c>
      <c r="D637" s="79">
        <v>59.78</v>
      </c>
      <c r="E637" s="80">
        <v>3527.02</v>
      </c>
      <c r="F637" s="78" t="s">
        <v>24</v>
      </c>
    </row>
    <row r="638" spans="1:6">
      <c r="A638" s="44">
        <v>43907</v>
      </c>
      <c r="B638" s="77">
        <v>0.38719907407407406</v>
      </c>
      <c r="C638" s="78">
        <v>98</v>
      </c>
      <c r="D638" s="79">
        <v>59.82</v>
      </c>
      <c r="E638" s="80">
        <v>5862.36</v>
      </c>
      <c r="F638" s="78" t="s">
        <v>24</v>
      </c>
    </row>
    <row r="639" spans="1:6">
      <c r="A639" s="44">
        <v>43907</v>
      </c>
      <c r="B639" s="77">
        <v>0.38719907407407406</v>
      </c>
      <c r="C639" s="78">
        <v>118</v>
      </c>
      <c r="D639" s="79">
        <v>59.76</v>
      </c>
      <c r="E639" s="80">
        <v>7051.6799999999994</v>
      </c>
      <c r="F639" s="78" t="s">
        <v>24</v>
      </c>
    </row>
    <row r="640" spans="1:6">
      <c r="A640" s="44">
        <v>43907</v>
      </c>
      <c r="B640" s="77">
        <v>0.38719907407407406</v>
      </c>
      <c r="C640" s="78">
        <v>125</v>
      </c>
      <c r="D640" s="79">
        <v>59.78</v>
      </c>
      <c r="E640" s="80">
        <v>7472.5</v>
      </c>
      <c r="F640" s="78" t="s">
        <v>24</v>
      </c>
    </row>
    <row r="641" spans="1:6">
      <c r="A641" s="44">
        <v>43907</v>
      </c>
      <c r="B641" s="77">
        <v>0.3928935185185185</v>
      </c>
      <c r="C641" s="78">
        <v>68</v>
      </c>
      <c r="D641" s="79">
        <v>57.84</v>
      </c>
      <c r="E641" s="80">
        <v>3933.1200000000003</v>
      </c>
      <c r="F641" s="78" t="s">
        <v>24</v>
      </c>
    </row>
    <row r="642" spans="1:6">
      <c r="A642" s="44">
        <v>43907</v>
      </c>
      <c r="B642" s="77">
        <v>0.3928935185185185</v>
      </c>
      <c r="C642" s="78">
        <v>187</v>
      </c>
      <c r="D642" s="79">
        <v>57.84</v>
      </c>
      <c r="E642" s="80">
        <v>10816.08</v>
      </c>
      <c r="F642" s="78" t="s">
        <v>24</v>
      </c>
    </row>
    <row r="643" spans="1:6">
      <c r="A643" s="44">
        <v>43907</v>
      </c>
      <c r="B643" s="77">
        <v>0.3928935185185185</v>
      </c>
      <c r="C643" s="78">
        <v>245</v>
      </c>
      <c r="D643" s="79">
        <v>57.88</v>
      </c>
      <c r="E643" s="80">
        <v>14180.6</v>
      </c>
      <c r="F643" s="78" t="s">
        <v>24</v>
      </c>
    </row>
    <row r="644" spans="1:6">
      <c r="A644" s="44">
        <v>43907</v>
      </c>
      <c r="B644" s="77">
        <v>0.39528935185185188</v>
      </c>
      <c r="C644" s="78">
        <v>50</v>
      </c>
      <c r="D644" s="79">
        <v>58.32</v>
      </c>
      <c r="E644" s="80">
        <v>2916</v>
      </c>
      <c r="F644" s="78" t="s">
        <v>24</v>
      </c>
    </row>
    <row r="645" spans="1:6">
      <c r="A645" s="44">
        <v>43907</v>
      </c>
      <c r="B645" s="77">
        <v>0.39528935185185188</v>
      </c>
      <c r="C645" s="78">
        <v>50</v>
      </c>
      <c r="D645" s="79">
        <v>58.3</v>
      </c>
      <c r="E645" s="80">
        <v>2915</v>
      </c>
      <c r="F645" s="78" t="s">
        <v>24</v>
      </c>
    </row>
    <row r="646" spans="1:6">
      <c r="A646" s="44">
        <v>43907</v>
      </c>
      <c r="B646" s="77">
        <v>0.39528935185185188</v>
      </c>
      <c r="C646" s="78">
        <v>50</v>
      </c>
      <c r="D646" s="79">
        <v>58.32</v>
      </c>
      <c r="E646" s="80">
        <v>2916</v>
      </c>
      <c r="F646" s="78" t="s">
        <v>24</v>
      </c>
    </row>
    <row r="647" spans="1:6">
      <c r="A647" s="44">
        <v>43907</v>
      </c>
      <c r="B647" s="77">
        <v>0.39528935185185188</v>
      </c>
      <c r="C647" s="78">
        <v>50</v>
      </c>
      <c r="D647" s="79">
        <v>58.3</v>
      </c>
      <c r="E647" s="80">
        <v>2915</v>
      </c>
      <c r="F647" s="78" t="s">
        <v>24</v>
      </c>
    </row>
    <row r="648" spans="1:6">
      <c r="A648" s="44">
        <v>43907</v>
      </c>
      <c r="B648" s="77">
        <v>0.39528935185185188</v>
      </c>
      <c r="C648" s="78">
        <v>75</v>
      </c>
      <c r="D648" s="79">
        <v>58.32</v>
      </c>
      <c r="E648" s="80">
        <v>4374</v>
      </c>
      <c r="F648" s="78" t="s">
        <v>24</v>
      </c>
    </row>
    <row r="649" spans="1:6">
      <c r="A649" s="44">
        <v>43907</v>
      </c>
      <c r="B649" s="77">
        <v>0.39528935185185188</v>
      </c>
      <c r="C649" s="78">
        <v>100</v>
      </c>
      <c r="D649" s="79">
        <v>58.34</v>
      </c>
      <c r="E649" s="80">
        <v>5834</v>
      </c>
      <c r="F649" s="78" t="s">
        <v>24</v>
      </c>
    </row>
    <row r="650" spans="1:6">
      <c r="A650" s="44">
        <v>43907</v>
      </c>
      <c r="B650" s="77">
        <v>0.39528935185185188</v>
      </c>
      <c r="C650" s="78">
        <v>125</v>
      </c>
      <c r="D650" s="79">
        <v>58.3</v>
      </c>
      <c r="E650" s="80">
        <v>7287.5</v>
      </c>
      <c r="F650" s="78" t="s">
        <v>24</v>
      </c>
    </row>
    <row r="651" spans="1:6">
      <c r="A651" s="44">
        <v>43907</v>
      </c>
      <c r="B651" s="77">
        <v>0.40104166666666669</v>
      </c>
      <c r="C651" s="78">
        <v>68</v>
      </c>
      <c r="D651" s="79">
        <v>57.36</v>
      </c>
      <c r="E651" s="80">
        <v>3900.48</v>
      </c>
      <c r="F651" s="78" t="s">
        <v>24</v>
      </c>
    </row>
    <row r="652" spans="1:6">
      <c r="A652" s="44">
        <v>43907</v>
      </c>
      <c r="B652" s="77">
        <v>0.40104166666666669</v>
      </c>
      <c r="C652" s="78">
        <v>80</v>
      </c>
      <c r="D652" s="79">
        <v>57.34</v>
      </c>
      <c r="E652" s="80">
        <v>4587.2000000000007</v>
      </c>
      <c r="F652" s="78" t="s">
        <v>24</v>
      </c>
    </row>
    <row r="653" spans="1:6">
      <c r="A653" s="44">
        <v>43907</v>
      </c>
      <c r="B653" s="77">
        <v>0.40104166666666669</v>
      </c>
      <c r="C653" s="78">
        <v>88</v>
      </c>
      <c r="D653" s="79">
        <v>57.34</v>
      </c>
      <c r="E653" s="80">
        <v>5045.92</v>
      </c>
      <c r="F653" s="78" t="s">
        <v>24</v>
      </c>
    </row>
    <row r="654" spans="1:6">
      <c r="A654" s="44">
        <v>43907</v>
      </c>
      <c r="B654" s="77">
        <v>0.40104166666666669</v>
      </c>
      <c r="C654" s="78">
        <v>92</v>
      </c>
      <c r="D654" s="79">
        <v>57.34</v>
      </c>
      <c r="E654" s="80">
        <v>5275.2800000000007</v>
      </c>
      <c r="F654" s="78" t="s">
        <v>24</v>
      </c>
    </row>
    <row r="655" spans="1:6">
      <c r="A655" s="44">
        <v>43907</v>
      </c>
      <c r="B655" s="77">
        <v>0.40104166666666669</v>
      </c>
      <c r="C655" s="78">
        <v>97</v>
      </c>
      <c r="D655" s="79">
        <v>57.36</v>
      </c>
      <c r="E655" s="80">
        <v>5563.92</v>
      </c>
      <c r="F655" s="78" t="s">
        <v>24</v>
      </c>
    </row>
    <row r="656" spans="1:6">
      <c r="A656" s="44">
        <v>43907</v>
      </c>
      <c r="B656" s="77">
        <v>0.40104166666666669</v>
      </c>
      <c r="C656" s="78">
        <v>122</v>
      </c>
      <c r="D656" s="79">
        <v>57.36</v>
      </c>
      <c r="E656" s="80">
        <v>6997.92</v>
      </c>
      <c r="F656" s="78" t="s">
        <v>24</v>
      </c>
    </row>
    <row r="657" spans="1:6">
      <c r="A657" s="44">
        <v>43907</v>
      </c>
      <c r="B657" s="77">
        <v>0.40104166666666669</v>
      </c>
      <c r="C657" s="78">
        <v>125</v>
      </c>
      <c r="D657" s="79">
        <v>57.34</v>
      </c>
      <c r="E657" s="80">
        <v>7167.5</v>
      </c>
      <c r="F657" s="78" t="s">
        <v>24</v>
      </c>
    </row>
    <row r="658" spans="1:6">
      <c r="A658" s="44">
        <v>43907</v>
      </c>
      <c r="B658" s="77">
        <v>0.40104166666666669</v>
      </c>
      <c r="C658" s="78">
        <v>161</v>
      </c>
      <c r="D658" s="79">
        <v>57.34</v>
      </c>
      <c r="E658" s="80">
        <v>9231.74</v>
      </c>
      <c r="F658" s="78" t="s">
        <v>24</v>
      </c>
    </row>
    <row r="659" spans="1:6">
      <c r="A659" s="44">
        <v>43907</v>
      </c>
      <c r="B659" s="77">
        <v>0.40104166666666669</v>
      </c>
      <c r="C659" s="78">
        <v>167</v>
      </c>
      <c r="D659" s="79">
        <v>57.36</v>
      </c>
      <c r="E659" s="80">
        <v>9579.1200000000008</v>
      </c>
      <c r="F659" s="78" t="s">
        <v>24</v>
      </c>
    </row>
    <row r="660" spans="1:6">
      <c r="A660" s="44">
        <v>43907</v>
      </c>
      <c r="B660" s="77">
        <v>0.40333333333333332</v>
      </c>
      <c r="C660" s="78">
        <v>102</v>
      </c>
      <c r="D660" s="79">
        <v>57.2</v>
      </c>
      <c r="E660" s="80">
        <v>5834.4000000000005</v>
      </c>
      <c r="F660" s="78" t="s">
        <v>24</v>
      </c>
    </row>
    <row r="661" spans="1:6">
      <c r="A661" s="44">
        <v>43907</v>
      </c>
      <c r="B661" s="77">
        <v>0.40333333333333332</v>
      </c>
      <c r="C661" s="78">
        <v>125</v>
      </c>
      <c r="D661" s="79">
        <v>57.22</v>
      </c>
      <c r="E661" s="80">
        <v>7152.5</v>
      </c>
      <c r="F661" s="78" t="s">
        <v>24</v>
      </c>
    </row>
    <row r="662" spans="1:6">
      <c r="A662" s="44">
        <v>43907</v>
      </c>
      <c r="B662" s="77">
        <v>0.40333333333333332</v>
      </c>
      <c r="C662" s="78">
        <v>273</v>
      </c>
      <c r="D662" s="79">
        <v>57.24</v>
      </c>
      <c r="E662" s="80">
        <v>15626.52</v>
      </c>
      <c r="F662" s="78" t="s">
        <v>24</v>
      </c>
    </row>
    <row r="663" spans="1:6">
      <c r="A663" s="44">
        <v>43907</v>
      </c>
      <c r="B663" s="77">
        <v>0.41233796296296293</v>
      </c>
      <c r="C663" s="78">
        <v>149</v>
      </c>
      <c r="D663" s="79">
        <v>56.4</v>
      </c>
      <c r="E663" s="80">
        <v>8403.6</v>
      </c>
      <c r="F663" s="78" t="s">
        <v>24</v>
      </c>
    </row>
    <row r="664" spans="1:6">
      <c r="A664" s="44">
        <v>43907</v>
      </c>
      <c r="B664" s="77">
        <v>0.41233796296296293</v>
      </c>
      <c r="C664" s="78">
        <v>351</v>
      </c>
      <c r="D664" s="79">
        <v>56.4</v>
      </c>
      <c r="E664" s="80">
        <v>19796.399999999998</v>
      </c>
      <c r="F664" s="78" t="s">
        <v>24</v>
      </c>
    </row>
    <row r="665" spans="1:6">
      <c r="A665" s="44">
        <v>43907</v>
      </c>
      <c r="B665" s="77">
        <v>0.41761574074074076</v>
      </c>
      <c r="C665" s="78">
        <v>100</v>
      </c>
      <c r="D665" s="79">
        <v>56.4</v>
      </c>
      <c r="E665" s="80">
        <v>5640</v>
      </c>
      <c r="F665" s="78" t="s">
        <v>24</v>
      </c>
    </row>
    <row r="666" spans="1:6">
      <c r="A666" s="44">
        <v>43907</v>
      </c>
      <c r="B666" s="77">
        <v>0.41761574074074076</v>
      </c>
      <c r="C666" s="78">
        <v>400</v>
      </c>
      <c r="D666" s="79">
        <v>56.4</v>
      </c>
      <c r="E666" s="80">
        <v>22560</v>
      </c>
      <c r="F666" s="78" t="s">
        <v>24</v>
      </c>
    </row>
    <row r="667" spans="1:6">
      <c r="A667" s="44">
        <v>43907</v>
      </c>
      <c r="B667" s="77">
        <v>0.42353009259259261</v>
      </c>
      <c r="C667" s="78">
        <v>500</v>
      </c>
      <c r="D667" s="79">
        <v>56.18</v>
      </c>
      <c r="E667" s="80">
        <v>28090</v>
      </c>
      <c r="F667" s="78" t="s">
        <v>24</v>
      </c>
    </row>
    <row r="668" spans="1:6">
      <c r="A668" s="44">
        <v>43907</v>
      </c>
      <c r="B668" s="77">
        <v>0.424837962962963</v>
      </c>
      <c r="C668" s="78">
        <v>500</v>
      </c>
      <c r="D668" s="79">
        <v>56.08</v>
      </c>
      <c r="E668" s="80">
        <v>28040</v>
      </c>
      <c r="F668" s="78" t="s">
        <v>24</v>
      </c>
    </row>
    <row r="669" spans="1:6">
      <c r="A669" s="44">
        <v>43907</v>
      </c>
      <c r="B669" s="77">
        <v>0.43305555555555553</v>
      </c>
      <c r="C669" s="78">
        <v>500</v>
      </c>
      <c r="D669" s="79">
        <v>56.1</v>
      </c>
      <c r="E669" s="80">
        <v>28050</v>
      </c>
      <c r="F669" s="78" t="s">
        <v>24</v>
      </c>
    </row>
    <row r="670" spans="1:6">
      <c r="A670" s="44">
        <v>43907</v>
      </c>
      <c r="B670" s="77">
        <v>0.45940972222222221</v>
      </c>
      <c r="C670" s="78">
        <v>5</v>
      </c>
      <c r="D670" s="79">
        <v>56.4</v>
      </c>
      <c r="E670" s="80">
        <v>282</v>
      </c>
      <c r="F670" s="78" t="s">
        <v>24</v>
      </c>
    </row>
    <row r="671" spans="1:6">
      <c r="A671" s="44">
        <v>43907</v>
      </c>
      <c r="B671" s="77">
        <v>0.45940972222222221</v>
      </c>
      <c r="C671" s="78">
        <v>95</v>
      </c>
      <c r="D671" s="79">
        <v>56.4</v>
      </c>
      <c r="E671" s="80">
        <v>5358</v>
      </c>
      <c r="F671" s="78" t="s">
        <v>24</v>
      </c>
    </row>
    <row r="672" spans="1:6">
      <c r="A672" s="44">
        <v>43907</v>
      </c>
      <c r="B672" s="77">
        <v>0.45940972222222221</v>
      </c>
      <c r="C672" s="78">
        <v>400</v>
      </c>
      <c r="D672" s="79">
        <v>56.4</v>
      </c>
      <c r="E672" s="80">
        <v>22560</v>
      </c>
      <c r="F672" s="78" t="s">
        <v>24</v>
      </c>
    </row>
    <row r="673" spans="1:6">
      <c r="A673" s="44">
        <v>43907</v>
      </c>
      <c r="B673" s="77">
        <v>0.4604166666666667</v>
      </c>
      <c r="C673" s="78">
        <v>100</v>
      </c>
      <c r="D673" s="79">
        <v>56.56</v>
      </c>
      <c r="E673" s="80">
        <v>5656</v>
      </c>
      <c r="F673" s="78" t="s">
        <v>24</v>
      </c>
    </row>
    <row r="674" spans="1:6">
      <c r="A674" s="44">
        <v>43907</v>
      </c>
      <c r="B674" s="77">
        <v>0.4604166666666667</v>
      </c>
      <c r="C674" s="78">
        <v>400</v>
      </c>
      <c r="D674" s="79">
        <v>56.56</v>
      </c>
      <c r="E674" s="80">
        <v>22624</v>
      </c>
      <c r="F674" s="78" t="s">
        <v>24</v>
      </c>
    </row>
    <row r="675" spans="1:6">
      <c r="A675" s="44">
        <v>43907</v>
      </c>
      <c r="B675" s="77">
        <v>0.46375000000000005</v>
      </c>
      <c r="C675" s="78">
        <v>100</v>
      </c>
      <c r="D675" s="79">
        <v>56.5</v>
      </c>
      <c r="E675" s="80">
        <v>5650</v>
      </c>
      <c r="F675" s="78" t="s">
        <v>24</v>
      </c>
    </row>
    <row r="676" spans="1:6">
      <c r="A676" s="44">
        <v>43907</v>
      </c>
      <c r="B676" s="77">
        <v>0.46375000000000005</v>
      </c>
      <c r="C676" s="78">
        <v>400</v>
      </c>
      <c r="D676" s="79">
        <v>56.5</v>
      </c>
      <c r="E676" s="80">
        <v>22600</v>
      </c>
      <c r="F676" s="78" t="s">
        <v>24</v>
      </c>
    </row>
    <row r="677" spans="1:6">
      <c r="A677" s="44">
        <v>43907</v>
      </c>
      <c r="B677" s="77">
        <v>0.46706018518518522</v>
      </c>
      <c r="C677" s="78">
        <v>27</v>
      </c>
      <c r="D677" s="79">
        <v>56.72</v>
      </c>
      <c r="E677" s="80">
        <v>1531.44</v>
      </c>
      <c r="F677" s="78" t="s">
        <v>24</v>
      </c>
    </row>
    <row r="678" spans="1:6">
      <c r="A678" s="44">
        <v>43907</v>
      </c>
      <c r="B678" s="77">
        <v>0.46706018518518522</v>
      </c>
      <c r="C678" s="78">
        <v>100</v>
      </c>
      <c r="D678" s="79">
        <v>56.72</v>
      </c>
      <c r="E678" s="80">
        <v>5672</v>
      </c>
      <c r="F678" s="78" t="s">
        <v>24</v>
      </c>
    </row>
    <row r="679" spans="1:6">
      <c r="A679" s="44">
        <v>43907</v>
      </c>
      <c r="B679" s="77">
        <v>0.46706018518518522</v>
      </c>
      <c r="C679" s="78">
        <v>100</v>
      </c>
      <c r="D679" s="79">
        <v>56.72</v>
      </c>
      <c r="E679" s="80">
        <v>5672</v>
      </c>
      <c r="F679" s="78" t="s">
        <v>24</v>
      </c>
    </row>
    <row r="680" spans="1:6">
      <c r="A680" s="44">
        <v>43907</v>
      </c>
      <c r="B680" s="77">
        <v>0.46706018518518522</v>
      </c>
      <c r="C680" s="78">
        <v>125</v>
      </c>
      <c r="D680" s="79">
        <v>56.72</v>
      </c>
      <c r="E680" s="80">
        <v>7090</v>
      </c>
      <c r="F680" s="78" t="s">
        <v>24</v>
      </c>
    </row>
    <row r="681" spans="1:6">
      <c r="A681" s="44">
        <v>43907</v>
      </c>
      <c r="B681" s="77">
        <v>0.46706018518518522</v>
      </c>
      <c r="C681" s="78">
        <v>148</v>
      </c>
      <c r="D681" s="79">
        <v>56.72</v>
      </c>
      <c r="E681" s="80">
        <v>8394.56</v>
      </c>
      <c r="F681" s="78" t="s">
        <v>24</v>
      </c>
    </row>
    <row r="682" spans="1:6">
      <c r="A682" s="44">
        <v>43907</v>
      </c>
      <c r="B682" s="77">
        <v>0.47469907407407402</v>
      </c>
      <c r="C682" s="78">
        <v>174</v>
      </c>
      <c r="D682" s="79">
        <v>57.42</v>
      </c>
      <c r="E682" s="80">
        <v>9991.08</v>
      </c>
      <c r="F682" s="78" t="s">
        <v>24</v>
      </c>
    </row>
    <row r="683" spans="1:6">
      <c r="A683" s="44">
        <v>43907</v>
      </c>
      <c r="B683" s="77">
        <v>0.47469907407407402</v>
      </c>
      <c r="C683" s="78">
        <v>326</v>
      </c>
      <c r="D683" s="79">
        <v>57.42</v>
      </c>
      <c r="E683" s="80">
        <v>18718.920000000002</v>
      </c>
      <c r="F683" s="78" t="s">
        <v>24</v>
      </c>
    </row>
    <row r="684" spans="1:6">
      <c r="A684" s="44">
        <v>43907</v>
      </c>
      <c r="B684" s="77">
        <v>0.48064814814814816</v>
      </c>
      <c r="C684" s="78">
        <v>10</v>
      </c>
      <c r="D684" s="79">
        <v>56.78</v>
      </c>
      <c r="E684" s="80">
        <v>567.79999999999995</v>
      </c>
      <c r="F684" s="78" t="s">
        <v>24</v>
      </c>
    </row>
    <row r="685" spans="1:6">
      <c r="A685" s="44">
        <v>43907</v>
      </c>
      <c r="B685" s="77">
        <v>0.48064814814814816</v>
      </c>
      <c r="C685" s="78">
        <v>90</v>
      </c>
      <c r="D685" s="79">
        <v>56.78</v>
      </c>
      <c r="E685" s="80">
        <v>5110.2</v>
      </c>
      <c r="F685" s="78" t="s">
        <v>24</v>
      </c>
    </row>
    <row r="686" spans="1:6">
      <c r="A686" s="44">
        <v>43907</v>
      </c>
      <c r="B686" s="77">
        <v>0.48064814814814816</v>
      </c>
      <c r="C686" s="78">
        <v>400</v>
      </c>
      <c r="D686" s="79">
        <v>56.78</v>
      </c>
      <c r="E686" s="80">
        <v>22712</v>
      </c>
      <c r="F686" s="78" t="s">
        <v>24</v>
      </c>
    </row>
    <row r="687" spans="1:6">
      <c r="A687" s="44">
        <v>43907</v>
      </c>
      <c r="B687" s="77">
        <v>0.48479166666666668</v>
      </c>
      <c r="C687" s="78">
        <v>100</v>
      </c>
      <c r="D687" s="79">
        <v>56.86</v>
      </c>
      <c r="E687" s="80">
        <v>5686</v>
      </c>
      <c r="F687" s="78" t="s">
        <v>24</v>
      </c>
    </row>
    <row r="688" spans="1:6">
      <c r="A688" s="44">
        <v>43907</v>
      </c>
      <c r="B688" s="77">
        <v>0.48479166666666668</v>
      </c>
      <c r="C688" s="78">
        <v>400</v>
      </c>
      <c r="D688" s="79">
        <v>56.86</v>
      </c>
      <c r="E688" s="80">
        <v>22744</v>
      </c>
      <c r="F688" s="78" t="s">
        <v>24</v>
      </c>
    </row>
    <row r="689" spans="1:6">
      <c r="A689" s="44">
        <v>43907</v>
      </c>
      <c r="B689" s="77">
        <v>0.5131944444444444</v>
      </c>
      <c r="C689" s="78">
        <v>170</v>
      </c>
      <c r="D689" s="79">
        <v>58.12</v>
      </c>
      <c r="E689" s="80">
        <v>9880.4</v>
      </c>
      <c r="F689" s="78" t="s">
        <v>24</v>
      </c>
    </row>
    <row r="690" spans="1:6">
      <c r="A690" s="44">
        <v>43907</v>
      </c>
      <c r="B690" s="77">
        <v>0.5131944444444444</v>
      </c>
      <c r="C690" s="78">
        <v>330</v>
      </c>
      <c r="D690" s="79">
        <v>58.12</v>
      </c>
      <c r="E690" s="80">
        <v>19179.599999999999</v>
      </c>
      <c r="F690" s="78" t="s">
        <v>24</v>
      </c>
    </row>
    <row r="691" spans="1:6">
      <c r="A691" s="44">
        <v>43907</v>
      </c>
      <c r="B691" s="77">
        <v>0.52862268518518518</v>
      </c>
      <c r="C691" s="78">
        <v>25</v>
      </c>
      <c r="D691" s="79">
        <v>57.94</v>
      </c>
      <c r="E691" s="80">
        <v>1448.5</v>
      </c>
      <c r="F691" s="78" t="s">
        <v>24</v>
      </c>
    </row>
    <row r="692" spans="1:6">
      <c r="A692" s="44">
        <v>43907</v>
      </c>
      <c r="B692" s="77">
        <v>0.52862268518518518</v>
      </c>
      <c r="C692" s="78">
        <v>25</v>
      </c>
      <c r="D692" s="79">
        <v>57.94</v>
      </c>
      <c r="E692" s="80">
        <v>1448.5</v>
      </c>
      <c r="F692" s="78" t="s">
        <v>24</v>
      </c>
    </row>
    <row r="693" spans="1:6">
      <c r="A693" s="44">
        <v>43907</v>
      </c>
      <c r="B693" s="77">
        <v>0.52862268518518518</v>
      </c>
      <c r="C693" s="78">
        <v>31</v>
      </c>
      <c r="D693" s="79">
        <v>57.94</v>
      </c>
      <c r="E693" s="80">
        <v>1796.1399999999999</v>
      </c>
      <c r="F693" s="78" t="s">
        <v>24</v>
      </c>
    </row>
    <row r="694" spans="1:6">
      <c r="A694" s="44">
        <v>43907</v>
      </c>
      <c r="B694" s="77">
        <v>0.52862268518518518</v>
      </c>
      <c r="C694" s="78">
        <v>48</v>
      </c>
      <c r="D694" s="79">
        <v>57.94</v>
      </c>
      <c r="E694" s="80">
        <v>2781.12</v>
      </c>
      <c r="F694" s="78" t="s">
        <v>24</v>
      </c>
    </row>
    <row r="695" spans="1:6">
      <c r="A695" s="44">
        <v>43907</v>
      </c>
      <c r="B695" s="77">
        <v>0.52862268518518518</v>
      </c>
      <c r="C695" s="78">
        <v>101</v>
      </c>
      <c r="D695" s="79">
        <v>57.94</v>
      </c>
      <c r="E695" s="80">
        <v>5851.94</v>
      </c>
      <c r="F695" s="78" t="s">
        <v>24</v>
      </c>
    </row>
    <row r="696" spans="1:6">
      <c r="A696" s="44">
        <v>43907</v>
      </c>
      <c r="B696" s="77">
        <v>0.52862268518518518</v>
      </c>
      <c r="C696" s="78">
        <v>560</v>
      </c>
      <c r="D696" s="79">
        <v>57.94</v>
      </c>
      <c r="E696" s="80">
        <v>32446.399999999998</v>
      </c>
      <c r="F696" s="78" t="s">
        <v>24</v>
      </c>
    </row>
    <row r="697" spans="1:6">
      <c r="A697" s="44">
        <v>43907</v>
      </c>
      <c r="B697" s="77">
        <v>0.52862268518518518</v>
      </c>
      <c r="C697" s="78">
        <v>210</v>
      </c>
      <c r="D697" s="79">
        <v>57.94</v>
      </c>
      <c r="E697" s="80">
        <v>12167.4</v>
      </c>
      <c r="F697" s="78" t="s">
        <v>24</v>
      </c>
    </row>
    <row r="698" spans="1:6">
      <c r="A698" s="44">
        <v>43907</v>
      </c>
      <c r="B698" s="77">
        <v>0.539525462962963</v>
      </c>
      <c r="C698" s="78">
        <v>32</v>
      </c>
      <c r="D698" s="79">
        <v>57.56</v>
      </c>
      <c r="E698" s="80">
        <v>1841.92</v>
      </c>
      <c r="F698" s="78" t="s">
        <v>24</v>
      </c>
    </row>
    <row r="699" spans="1:6">
      <c r="A699" s="44">
        <v>43907</v>
      </c>
      <c r="B699" s="77">
        <v>0.539525462962963</v>
      </c>
      <c r="C699" s="78">
        <v>44</v>
      </c>
      <c r="D699" s="79">
        <v>57.56</v>
      </c>
      <c r="E699" s="80">
        <v>2532.6400000000003</v>
      </c>
      <c r="F699" s="78" t="s">
        <v>24</v>
      </c>
    </row>
    <row r="700" spans="1:6">
      <c r="A700" s="44">
        <v>43907</v>
      </c>
      <c r="B700" s="77">
        <v>0.539525462962963</v>
      </c>
      <c r="C700" s="78">
        <v>91</v>
      </c>
      <c r="D700" s="79">
        <v>57.56</v>
      </c>
      <c r="E700" s="80">
        <v>5237.96</v>
      </c>
      <c r="F700" s="78" t="s">
        <v>24</v>
      </c>
    </row>
    <row r="701" spans="1:6">
      <c r="A701" s="44">
        <v>43907</v>
      </c>
      <c r="B701" s="77">
        <v>0.539525462962963</v>
      </c>
      <c r="C701" s="78">
        <v>130</v>
      </c>
      <c r="D701" s="79">
        <v>57.56</v>
      </c>
      <c r="E701" s="80">
        <v>7482.8</v>
      </c>
      <c r="F701" s="78" t="s">
        <v>24</v>
      </c>
    </row>
    <row r="702" spans="1:6">
      <c r="A702" s="44">
        <v>43907</v>
      </c>
      <c r="B702" s="77">
        <v>0.539525462962963</v>
      </c>
      <c r="C702" s="78">
        <v>268</v>
      </c>
      <c r="D702" s="79">
        <v>57.56</v>
      </c>
      <c r="E702" s="80">
        <v>15426.08</v>
      </c>
      <c r="F702" s="78" t="s">
        <v>24</v>
      </c>
    </row>
    <row r="703" spans="1:6">
      <c r="A703" s="44">
        <v>43907</v>
      </c>
      <c r="B703" s="77">
        <v>0.539525462962963</v>
      </c>
      <c r="C703" s="78">
        <v>400</v>
      </c>
      <c r="D703" s="79">
        <v>57.56</v>
      </c>
      <c r="E703" s="80">
        <v>23024</v>
      </c>
      <c r="F703" s="78" t="s">
        <v>24</v>
      </c>
    </row>
    <row r="704" spans="1:6">
      <c r="A704" s="44">
        <v>43907</v>
      </c>
      <c r="B704" s="77">
        <v>0.539525462962963</v>
      </c>
      <c r="C704" s="78">
        <v>35</v>
      </c>
      <c r="D704" s="79">
        <v>57.56</v>
      </c>
      <c r="E704" s="80">
        <v>2014.6000000000001</v>
      </c>
      <c r="F704" s="78" t="s">
        <v>24</v>
      </c>
    </row>
    <row r="705" spans="1:6">
      <c r="A705" s="44">
        <v>43907</v>
      </c>
      <c r="B705" s="77">
        <v>0.55451388888888886</v>
      </c>
      <c r="C705" s="78">
        <v>25</v>
      </c>
      <c r="D705" s="79">
        <v>58.28</v>
      </c>
      <c r="E705" s="80">
        <v>1457</v>
      </c>
      <c r="F705" s="78" t="s">
        <v>24</v>
      </c>
    </row>
    <row r="706" spans="1:6">
      <c r="A706" s="44">
        <v>43907</v>
      </c>
      <c r="B706" s="77">
        <v>0.55451388888888886</v>
      </c>
      <c r="C706" s="78">
        <v>25</v>
      </c>
      <c r="D706" s="79">
        <v>58.28</v>
      </c>
      <c r="E706" s="80">
        <v>1457</v>
      </c>
      <c r="F706" s="78" t="s">
        <v>24</v>
      </c>
    </row>
    <row r="707" spans="1:6">
      <c r="A707" s="44">
        <v>43907</v>
      </c>
      <c r="B707" s="77">
        <v>0.55451388888888886</v>
      </c>
      <c r="C707" s="78">
        <v>39</v>
      </c>
      <c r="D707" s="79">
        <v>58.28</v>
      </c>
      <c r="E707" s="80">
        <v>2272.92</v>
      </c>
      <c r="F707" s="78" t="s">
        <v>24</v>
      </c>
    </row>
    <row r="708" spans="1:6">
      <c r="A708" s="44">
        <v>43907</v>
      </c>
      <c r="B708" s="77">
        <v>0.55451388888888886</v>
      </c>
      <c r="C708" s="78">
        <v>58</v>
      </c>
      <c r="D708" s="79">
        <v>58.28</v>
      </c>
      <c r="E708" s="80">
        <v>3380.2400000000002</v>
      </c>
      <c r="F708" s="78" t="s">
        <v>24</v>
      </c>
    </row>
    <row r="709" spans="1:6">
      <c r="A709" s="44">
        <v>43907</v>
      </c>
      <c r="B709" s="77">
        <v>0.55451388888888886</v>
      </c>
      <c r="C709" s="78">
        <v>98</v>
      </c>
      <c r="D709" s="79">
        <v>58.26</v>
      </c>
      <c r="E709" s="80">
        <v>5709.48</v>
      </c>
      <c r="F709" s="78" t="s">
        <v>24</v>
      </c>
    </row>
    <row r="710" spans="1:6">
      <c r="A710" s="44">
        <v>43907</v>
      </c>
      <c r="B710" s="77">
        <v>0.55451388888888886</v>
      </c>
      <c r="C710" s="78">
        <v>125</v>
      </c>
      <c r="D710" s="79">
        <v>58.26</v>
      </c>
      <c r="E710" s="80">
        <v>7282.5</v>
      </c>
      <c r="F710" s="78" t="s">
        <v>24</v>
      </c>
    </row>
    <row r="711" spans="1:6">
      <c r="A711" s="44">
        <v>43907</v>
      </c>
      <c r="B711" s="77">
        <v>0.55451388888888886</v>
      </c>
      <c r="C711" s="78">
        <v>130</v>
      </c>
      <c r="D711" s="79">
        <v>58.28</v>
      </c>
      <c r="E711" s="80">
        <v>7576.4000000000005</v>
      </c>
      <c r="F711" s="78" t="s">
        <v>24</v>
      </c>
    </row>
    <row r="712" spans="1:6">
      <c r="A712" s="44">
        <v>43907</v>
      </c>
      <c r="B712" s="77">
        <v>0.55995370370370379</v>
      </c>
      <c r="C712" s="78">
        <v>72</v>
      </c>
      <c r="D712" s="79">
        <v>57.82</v>
      </c>
      <c r="E712" s="80">
        <v>4163.04</v>
      </c>
      <c r="F712" s="78" t="s">
        <v>24</v>
      </c>
    </row>
    <row r="713" spans="1:6">
      <c r="A713" s="44">
        <v>43907</v>
      </c>
      <c r="B713" s="77">
        <v>0.55995370370370379</v>
      </c>
      <c r="C713" s="78">
        <v>78</v>
      </c>
      <c r="D713" s="79">
        <v>57.82</v>
      </c>
      <c r="E713" s="80">
        <v>4509.96</v>
      </c>
      <c r="F713" s="78" t="s">
        <v>24</v>
      </c>
    </row>
    <row r="714" spans="1:6">
      <c r="A714" s="44">
        <v>43907</v>
      </c>
      <c r="B714" s="77">
        <v>0.55995370370370379</v>
      </c>
      <c r="C714" s="78">
        <v>92</v>
      </c>
      <c r="D714" s="79">
        <v>57.8</v>
      </c>
      <c r="E714" s="80">
        <v>5317.5999999999995</v>
      </c>
      <c r="F714" s="78" t="s">
        <v>24</v>
      </c>
    </row>
    <row r="715" spans="1:6">
      <c r="A715" s="44">
        <v>43907</v>
      </c>
      <c r="B715" s="77">
        <v>0.55995370370370379</v>
      </c>
      <c r="C715" s="78">
        <v>92</v>
      </c>
      <c r="D715" s="79">
        <v>57.82</v>
      </c>
      <c r="E715" s="80">
        <v>5319.44</v>
      </c>
      <c r="F715" s="78" t="s">
        <v>24</v>
      </c>
    </row>
    <row r="716" spans="1:6">
      <c r="A716" s="44">
        <v>43907</v>
      </c>
      <c r="B716" s="77">
        <v>0.55995370370370379</v>
      </c>
      <c r="C716" s="78">
        <v>98</v>
      </c>
      <c r="D716" s="79">
        <v>57.82</v>
      </c>
      <c r="E716" s="80">
        <v>5666.36</v>
      </c>
      <c r="F716" s="78" t="s">
        <v>24</v>
      </c>
    </row>
    <row r="717" spans="1:6">
      <c r="A717" s="44">
        <v>43907</v>
      </c>
      <c r="B717" s="77">
        <v>0.55995370370370379</v>
      </c>
      <c r="C717" s="78">
        <v>98</v>
      </c>
      <c r="D717" s="79">
        <v>57.8</v>
      </c>
      <c r="E717" s="80">
        <v>5664.4</v>
      </c>
      <c r="F717" s="78" t="s">
        <v>24</v>
      </c>
    </row>
    <row r="718" spans="1:6">
      <c r="A718" s="44">
        <v>43907</v>
      </c>
      <c r="B718" s="77">
        <v>0.55995370370370379</v>
      </c>
      <c r="C718" s="78">
        <v>125</v>
      </c>
      <c r="D718" s="79">
        <v>57.8</v>
      </c>
      <c r="E718" s="80">
        <v>7225</v>
      </c>
      <c r="F718" s="78" t="s">
        <v>24</v>
      </c>
    </row>
    <row r="719" spans="1:6">
      <c r="A719" s="44">
        <v>43907</v>
      </c>
      <c r="B719" s="77">
        <v>0.55995370370370379</v>
      </c>
      <c r="C719" s="78">
        <v>167</v>
      </c>
      <c r="D719" s="79">
        <v>57.82</v>
      </c>
      <c r="E719" s="80">
        <v>9655.94</v>
      </c>
      <c r="F719" s="78" t="s">
        <v>24</v>
      </c>
    </row>
    <row r="720" spans="1:6">
      <c r="A720" s="44">
        <v>43907</v>
      </c>
      <c r="B720" s="77">
        <v>0.55995370370370379</v>
      </c>
      <c r="C720" s="78">
        <v>178</v>
      </c>
      <c r="D720" s="79">
        <v>57.8</v>
      </c>
      <c r="E720" s="80">
        <v>10288.4</v>
      </c>
      <c r="F720" s="78" t="s">
        <v>24</v>
      </c>
    </row>
    <row r="721" spans="1:6">
      <c r="A721" s="44">
        <v>43907</v>
      </c>
      <c r="B721" s="77">
        <v>0.56768518518518529</v>
      </c>
      <c r="C721" s="78">
        <v>13</v>
      </c>
      <c r="D721" s="79">
        <v>57.94</v>
      </c>
      <c r="E721" s="80">
        <v>753.22</v>
      </c>
      <c r="F721" s="78" t="s">
        <v>24</v>
      </c>
    </row>
    <row r="722" spans="1:6">
      <c r="A722" s="44">
        <v>43907</v>
      </c>
      <c r="B722" s="77">
        <v>0.56768518518518529</v>
      </c>
      <c r="C722" s="78">
        <v>25</v>
      </c>
      <c r="D722" s="79">
        <v>57.96</v>
      </c>
      <c r="E722" s="80">
        <v>1449</v>
      </c>
      <c r="F722" s="78" t="s">
        <v>24</v>
      </c>
    </row>
    <row r="723" spans="1:6">
      <c r="A723" s="44">
        <v>43907</v>
      </c>
      <c r="B723" s="77">
        <v>0.56768518518518529</v>
      </c>
      <c r="C723" s="78">
        <v>25</v>
      </c>
      <c r="D723" s="79">
        <v>57.94</v>
      </c>
      <c r="E723" s="80">
        <v>1448.5</v>
      </c>
      <c r="F723" s="78" t="s">
        <v>24</v>
      </c>
    </row>
    <row r="724" spans="1:6">
      <c r="A724" s="44">
        <v>43907</v>
      </c>
      <c r="B724" s="77">
        <v>0.56768518518518529</v>
      </c>
      <c r="C724" s="78">
        <v>25</v>
      </c>
      <c r="D724" s="79">
        <v>57.94</v>
      </c>
      <c r="E724" s="80">
        <v>1448.5</v>
      </c>
      <c r="F724" s="78" t="s">
        <v>24</v>
      </c>
    </row>
    <row r="725" spans="1:6">
      <c r="A725" s="44">
        <v>43907</v>
      </c>
      <c r="B725" s="77">
        <v>0.56768518518518529</v>
      </c>
      <c r="C725" s="78">
        <v>25</v>
      </c>
      <c r="D725" s="79">
        <v>57.96</v>
      </c>
      <c r="E725" s="80">
        <v>1449</v>
      </c>
      <c r="F725" s="78" t="s">
        <v>24</v>
      </c>
    </row>
    <row r="726" spans="1:6">
      <c r="A726" s="44">
        <v>43907</v>
      </c>
      <c r="B726" s="77">
        <v>0.56768518518518529</v>
      </c>
      <c r="C726" s="78">
        <v>72</v>
      </c>
      <c r="D726" s="79">
        <v>57.94</v>
      </c>
      <c r="E726" s="80">
        <v>4171.68</v>
      </c>
      <c r="F726" s="78" t="s">
        <v>24</v>
      </c>
    </row>
    <row r="727" spans="1:6">
      <c r="A727" s="44">
        <v>43907</v>
      </c>
      <c r="B727" s="77">
        <v>0.56768518518518529</v>
      </c>
      <c r="C727" s="78">
        <v>82</v>
      </c>
      <c r="D727" s="79">
        <v>57.92</v>
      </c>
      <c r="E727" s="80">
        <v>4749.4400000000005</v>
      </c>
      <c r="F727" s="78" t="s">
        <v>24</v>
      </c>
    </row>
    <row r="728" spans="1:6">
      <c r="A728" s="44">
        <v>43907</v>
      </c>
      <c r="B728" s="77">
        <v>0.56768518518518529</v>
      </c>
      <c r="C728" s="78">
        <v>88</v>
      </c>
      <c r="D728" s="79">
        <v>57.92</v>
      </c>
      <c r="E728" s="80">
        <v>5096.96</v>
      </c>
      <c r="F728" s="78" t="s">
        <v>24</v>
      </c>
    </row>
    <row r="729" spans="1:6">
      <c r="A729" s="44">
        <v>43907</v>
      </c>
      <c r="B729" s="77">
        <v>0.56768518518518529</v>
      </c>
      <c r="C729" s="78">
        <v>92</v>
      </c>
      <c r="D729" s="79">
        <v>57.92</v>
      </c>
      <c r="E729" s="80">
        <v>5328.64</v>
      </c>
      <c r="F729" s="78" t="s">
        <v>24</v>
      </c>
    </row>
    <row r="730" spans="1:6">
      <c r="A730" s="44">
        <v>43907</v>
      </c>
      <c r="B730" s="77">
        <v>0.56768518518518529</v>
      </c>
      <c r="C730" s="78">
        <v>92</v>
      </c>
      <c r="D730" s="79">
        <v>57.94</v>
      </c>
      <c r="E730" s="80">
        <v>5330.48</v>
      </c>
      <c r="F730" s="78" t="s">
        <v>24</v>
      </c>
    </row>
    <row r="731" spans="1:6">
      <c r="A731" s="44">
        <v>43907</v>
      </c>
      <c r="B731" s="77">
        <v>0.56768518518518529</v>
      </c>
      <c r="C731" s="78">
        <v>104</v>
      </c>
      <c r="D731" s="79">
        <v>57.94</v>
      </c>
      <c r="E731" s="80">
        <v>6025.76</v>
      </c>
      <c r="F731" s="78" t="s">
        <v>24</v>
      </c>
    </row>
    <row r="732" spans="1:6">
      <c r="A732" s="44">
        <v>43907</v>
      </c>
      <c r="B732" s="77">
        <v>0.56768518518518529</v>
      </c>
      <c r="C732" s="78">
        <v>107</v>
      </c>
      <c r="D732" s="79">
        <v>57.96</v>
      </c>
      <c r="E732" s="80">
        <v>6201.72</v>
      </c>
      <c r="F732" s="78" t="s">
        <v>24</v>
      </c>
    </row>
    <row r="733" spans="1:6">
      <c r="A733" s="44">
        <v>43907</v>
      </c>
      <c r="B733" s="77">
        <v>0.56768518518518529</v>
      </c>
      <c r="C733" s="78">
        <v>125</v>
      </c>
      <c r="D733" s="79">
        <v>57.92</v>
      </c>
      <c r="E733" s="80">
        <v>7240</v>
      </c>
      <c r="F733" s="78" t="s">
        <v>24</v>
      </c>
    </row>
    <row r="734" spans="1:6">
      <c r="A734" s="44">
        <v>43907</v>
      </c>
      <c r="B734" s="77">
        <v>0.56768518518518529</v>
      </c>
      <c r="C734" s="78">
        <v>125</v>
      </c>
      <c r="D734" s="79">
        <v>57.94</v>
      </c>
      <c r="E734" s="80">
        <v>7242.5</v>
      </c>
      <c r="F734" s="78" t="s">
        <v>24</v>
      </c>
    </row>
    <row r="735" spans="1:6">
      <c r="A735" s="44">
        <v>43907</v>
      </c>
      <c r="B735" s="77">
        <v>0.57652777777777775</v>
      </c>
      <c r="C735" s="78">
        <v>200</v>
      </c>
      <c r="D735" s="79">
        <v>57.64</v>
      </c>
      <c r="E735" s="80">
        <v>11528</v>
      </c>
      <c r="F735" s="78" t="s">
        <v>24</v>
      </c>
    </row>
    <row r="736" spans="1:6">
      <c r="A736" s="44">
        <v>43907</v>
      </c>
      <c r="B736" s="77">
        <v>0.57652777777777775</v>
      </c>
      <c r="C736" s="78">
        <v>133</v>
      </c>
      <c r="D736" s="79">
        <v>57.64</v>
      </c>
      <c r="E736" s="80">
        <v>7666.12</v>
      </c>
      <c r="F736" s="78" t="s">
        <v>24</v>
      </c>
    </row>
    <row r="737" spans="1:6">
      <c r="A737" s="44">
        <v>43907</v>
      </c>
      <c r="B737" s="77">
        <v>0.57652777777777775</v>
      </c>
      <c r="C737" s="78">
        <v>200</v>
      </c>
      <c r="D737" s="79">
        <v>57.64</v>
      </c>
      <c r="E737" s="80">
        <v>11528</v>
      </c>
      <c r="F737" s="78" t="s">
        <v>24</v>
      </c>
    </row>
    <row r="738" spans="1:6">
      <c r="A738" s="44">
        <v>43907</v>
      </c>
      <c r="B738" s="77">
        <v>0.57652777777777775</v>
      </c>
      <c r="C738" s="78">
        <v>67</v>
      </c>
      <c r="D738" s="79">
        <v>57.64</v>
      </c>
      <c r="E738" s="80">
        <v>3861.88</v>
      </c>
      <c r="F738" s="78" t="s">
        <v>24</v>
      </c>
    </row>
    <row r="739" spans="1:6">
      <c r="A739" s="44">
        <v>43907</v>
      </c>
      <c r="B739" s="77">
        <v>0.57652777777777775</v>
      </c>
      <c r="C739" s="78">
        <v>400</v>
      </c>
      <c r="D739" s="79">
        <v>57.64</v>
      </c>
      <c r="E739" s="80">
        <v>23056</v>
      </c>
      <c r="F739" s="78" t="s">
        <v>24</v>
      </c>
    </row>
    <row r="740" spans="1:6">
      <c r="A740" s="44">
        <v>43907</v>
      </c>
      <c r="B740" s="77">
        <v>0.58133101851851865</v>
      </c>
      <c r="C740" s="78">
        <v>1000</v>
      </c>
      <c r="D740" s="79">
        <v>57.3</v>
      </c>
      <c r="E740" s="80">
        <v>57300</v>
      </c>
      <c r="F740" s="78" t="s">
        <v>24</v>
      </c>
    </row>
    <row r="741" spans="1:6">
      <c r="A741" s="44">
        <v>43907</v>
      </c>
      <c r="B741" s="77">
        <v>0.58554398148148146</v>
      </c>
      <c r="C741" s="78">
        <v>25</v>
      </c>
      <c r="D741" s="79">
        <v>57.06</v>
      </c>
      <c r="E741" s="80">
        <v>1426.5</v>
      </c>
      <c r="F741" s="78" t="s">
        <v>24</v>
      </c>
    </row>
    <row r="742" spans="1:6">
      <c r="A742" s="44">
        <v>43907</v>
      </c>
      <c r="B742" s="77">
        <v>0.58554398148148146</v>
      </c>
      <c r="C742" s="78">
        <v>25</v>
      </c>
      <c r="D742" s="79">
        <v>57.06</v>
      </c>
      <c r="E742" s="80">
        <v>1426.5</v>
      </c>
      <c r="F742" s="78" t="s">
        <v>24</v>
      </c>
    </row>
    <row r="743" spans="1:6">
      <c r="A743" s="44">
        <v>43907</v>
      </c>
      <c r="B743" s="77">
        <v>0.58554398148148146</v>
      </c>
      <c r="C743" s="78">
        <v>54</v>
      </c>
      <c r="D743" s="79">
        <v>57.04</v>
      </c>
      <c r="E743" s="80">
        <v>3080.16</v>
      </c>
      <c r="F743" s="78" t="s">
        <v>24</v>
      </c>
    </row>
    <row r="744" spans="1:6">
      <c r="A744" s="44">
        <v>43907</v>
      </c>
      <c r="B744" s="77">
        <v>0.58554398148148146</v>
      </c>
      <c r="C744" s="78">
        <v>74</v>
      </c>
      <c r="D744" s="79">
        <v>57.08</v>
      </c>
      <c r="E744" s="80">
        <v>4223.92</v>
      </c>
      <c r="F744" s="78" t="s">
        <v>24</v>
      </c>
    </row>
    <row r="745" spans="1:6">
      <c r="A745" s="44">
        <v>43907</v>
      </c>
      <c r="B745" s="77">
        <v>0.58554398148148146</v>
      </c>
      <c r="C745" s="78">
        <v>92</v>
      </c>
      <c r="D745" s="79">
        <v>57.08</v>
      </c>
      <c r="E745" s="80">
        <v>5251.36</v>
      </c>
      <c r="F745" s="78" t="s">
        <v>24</v>
      </c>
    </row>
    <row r="746" spans="1:6">
      <c r="A746" s="44">
        <v>43907</v>
      </c>
      <c r="B746" s="77">
        <v>0.58554398148148146</v>
      </c>
      <c r="C746" s="78">
        <v>92</v>
      </c>
      <c r="D746" s="79">
        <v>57.06</v>
      </c>
      <c r="E746" s="80">
        <v>5249.52</v>
      </c>
      <c r="F746" s="78" t="s">
        <v>24</v>
      </c>
    </row>
    <row r="747" spans="1:6">
      <c r="A747" s="44">
        <v>43907</v>
      </c>
      <c r="B747" s="77">
        <v>0.58554398148148146</v>
      </c>
      <c r="C747" s="78">
        <v>92</v>
      </c>
      <c r="D747" s="79">
        <v>57.06</v>
      </c>
      <c r="E747" s="80">
        <v>5249.52</v>
      </c>
      <c r="F747" s="78" t="s">
        <v>24</v>
      </c>
    </row>
    <row r="748" spans="1:6">
      <c r="A748" s="44">
        <v>43907</v>
      </c>
      <c r="B748" s="77">
        <v>0.58554398148148146</v>
      </c>
      <c r="C748" s="78">
        <v>92</v>
      </c>
      <c r="D748" s="79">
        <v>57.04</v>
      </c>
      <c r="E748" s="80">
        <v>5247.68</v>
      </c>
      <c r="F748" s="78" t="s">
        <v>24</v>
      </c>
    </row>
    <row r="749" spans="1:6">
      <c r="A749" s="44">
        <v>43907</v>
      </c>
      <c r="B749" s="77">
        <v>0.58554398148148146</v>
      </c>
      <c r="C749" s="78">
        <v>98</v>
      </c>
      <c r="D749" s="79">
        <v>57.06</v>
      </c>
      <c r="E749" s="80">
        <v>5591.88</v>
      </c>
      <c r="F749" s="78" t="s">
        <v>24</v>
      </c>
    </row>
    <row r="750" spans="1:6">
      <c r="A750" s="44">
        <v>43907</v>
      </c>
      <c r="B750" s="77">
        <v>0.58554398148148146</v>
      </c>
      <c r="C750" s="78">
        <v>98</v>
      </c>
      <c r="D750" s="79">
        <v>57.04</v>
      </c>
      <c r="E750" s="80">
        <v>5589.92</v>
      </c>
      <c r="F750" s="78" t="s">
        <v>24</v>
      </c>
    </row>
    <row r="751" spans="1:6">
      <c r="A751" s="44">
        <v>43907</v>
      </c>
      <c r="B751" s="77">
        <v>0.58554398148148146</v>
      </c>
      <c r="C751" s="78">
        <v>104</v>
      </c>
      <c r="D751" s="79">
        <v>57.06</v>
      </c>
      <c r="E751" s="80">
        <v>5934.24</v>
      </c>
      <c r="F751" s="78" t="s">
        <v>24</v>
      </c>
    </row>
    <row r="752" spans="1:6">
      <c r="A752" s="44">
        <v>43907</v>
      </c>
      <c r="B752" s="77">
        <v>0.58554398148148146</v>
      </c>
      <c r="C752" s="78">
        <v>113</v>
      </c>
      <c r="D752" s="79">
        <v>57.08</v>
      </c>
      <c r="E752" s="80">
        <v>6450.04</v>
      </c>
      <c r="F752" s="78" t="s">
        <v>24</v>
      </c>
    </row>
    <row r="753" spans="1:6">
      <c r="A753" s="44">
        <v>43907</v>
      </c>
      <c r="B753" s="77">
        <v>0.58554398148148146</v>
      </c>
      <c r="C753" s="78">
        <v>125</v>
      </c>
      <c r="D753" s="79">
        <v>57.08</v>
      </c>
      <c r="E753" s="80">
        <v>7135</v>
      </c>
      <c r="F753" s="78" t="s">
        <v>24</v>
      </c>
    </row>
    <row r="754" spans="1:6">
      <c r="A754" s="44">
        <v>43907</v>
      </c>
      <c r="B754" s="77">
        <v>0.58554398148148146</v>
      </c>
      <c r="C754" s="78">
        <v>125</v>
      </c>
      <c r="D754" s="79">
        <v>57.06</v>
      </c>
      <c r="E754" s="80">
        <v>7132.5</v>
      </c>
      <c r="F754" s="78" t="s">
        <v>24</v>
      </c>
    </row>
    <row r="755" spans="1:6">
      <c r="A755" s="44">
        <v>43907</v>
      </c>
      <c r="B755" s="77">
        <v>0.58554398148148146</v>
      </c>
      <c r="C755" s="78">
        <v>125</v>
      </c>
      <c r="D755" s="79">
        <v>57.04</v>
      </c>
      <c r="E755" s="80">
        <v>7130</v>
      </c>
      <c r="F755" s="78" t="s">
        <v>24</v>
      </c>
    </row>
    <row r="756" spans="1:6">
      <c r="A756" s="44">
        <v>43907</v>
      </c>
      <c r="B756" s="77">
        <v>0.58554398148148146</v>
      </c>
      <c r="C756" s="78">
        <v>166</v>
      </c>
      <c r="D756" s="79">
        <v>57.06</v>
      </c>
      <c r="E756" s="80">
        <v>9471.9600000000009</v>
      </c>
      <c r="F756" s="78" t="s">
        <v>24</v>
      </c>
    </row>
    <row r="757" spans="1:6">
      <c r="A757" s="44">
        <v>43907</v>
      </c>
      <c r="B757" s="77">
        <v>0.59594907407407405</v>
      </c>
      <c r="C757" s="78">
        <v>9</v>
      </c>
      <c r="D757" s="79">
        <v>57.28</v>
      </c>
      <c r="E757" s="80">
        <v>515.52</v>
      </c>
      <c r="F757" s="78" t="s">
        <v>24</v>
      </c>
    </row>
    <row r="758" spans="1:6">
      <c r="A758" s="44">
        <v>43907</v>
      </c>
      <c r="B758" s="77">
        <v>0.59594907407407405</v>
      </c>
      <c r="C758" s="78">
        <v>11</v>
      </c>
      <c r="D758" s="79">
        <v>57.28</v>
      </c>
      <c r="E758" s="80">
        <v>630.08000000000004</v>
      </c>
      <c r="F758" s="78" t="s">
        <v>24</v>
      </c>
    </row>
    <row r="759" spans="1:6">
      <c r="A759" s="44">
        <v>43907</v>
      </c>
      <c r="B759" s="77">
        <v>0.59594907407407405</v>
      </c>
      <c r="C759" s="78">
        <v>35</v>
      </c>
      <c r="D759" s="79">
        <v>57.28</v>
      </c>
      <c r="E759" s="80">
        <v>2004.8</v>
      </c>
      <c r="F759" s="78" t="s">
        <v>24</v>
      </c>
    </row>
    <row r="760" spans="1:6">
      <c r="A760" s="44">
        <v>43907</v>
      </c>
      <c r="B760" s="77">
        <v>0.59594907407407405</v>
      </c>
      <c r="C760" s="78">
        <v>40</v>
      </c>
      <c r="D760" s="79">
        <v>57.28</v>
      </c>
      <c r="E760" s="80">
        <v>2291.1999999999998</v>
      </c>
      <c r="F760" s="78" t="s">
        <v>24</v>
      </c>
    </row>
    <row r="761" spans="1:6">
      <c r="A761" s="44">
        <v>43907</v>
      </c>
      <c r="B761" s="77">
        <v>0.59594907407407405</v>
      </c>
      <c r="C761" s="78">
        <v>91</v>
      </c>
      <c r="D761" s="79">
        <v>57.28</v>
      </c>
      <c r="E761" s="80">
        <v>5212.4800000000005</v>
      </c>
      <c r="F761" s="78" t="s">
        <v>24</v>
      </c>
    </row>
    <row r="762" spans="1:6">
      <c r="A762" s="44">
        <v>43907</v>
      </c>
      <c r="B762" s="77">
        <v>0.59594907407407405</v>
      </c>
      <c r="C762" s="78">
        <v>92</v>
      </c>
      <c r="D762" s="79">
        <v>57.28</v>
      </c>
      <c r="E762" s="80">
        <v>5269.76</v>
      </c>
      <c r="F762" s="78" t="s">
        <v>24</v>
      </c>
    </row>
    <row r="763" spans="1:6">
      <c r="A763" s="44">
        <v>43907</v>
      </c>
      <c r="B763" s="77">
        <v>0.59594907407407405</v>
      </c>
      <c r="C763" s="78">
        <v>97</v>
      </c>
      <c r="D763" s="79">
        <v>57.28</v>
      </c>
      <c r="E763" s="80">
        <v>5556.16</v>
      </c>
      <c r="F763" s="78" t="s">
        <v>24</v>
      </c>
    </row>
    <row r="764" spans="1:6">
      <c r="A764" s="44">
        <v>43907</v>
      </c>
      <c r="B764" s="77">
        <v>0.59594907407407405</v>
      </c>
      <c r="C764" s="78">
        <v>125</v>
      </c>
      <c r="D764" s="79">
        <v>57.28</v>
      </c>
      <c r="E764" s="80">
        <v>7160</v>
      </c>
      <c r="F764" s="78" t="s">
        <v>24</v>
      </c>
    </row>
    <row r="765" spans="1:6">
      <c r="A765" s="44">
        <v>43907</v>
      </c>
      <c r="B765" s="77">
        <v>0.60388888888888903</v>
      </c>
      <c r="C765" s="78">
        <v>81</v>
      </c>
      <c r="D765" s="79">
        <v>57.5</v>
      </c>
      <c r="E765" s="80">
        <v>4657.5</v>
      </c>
      <c r="F765" s="78" t="s">
        <v>24</v>
      </c>
    </row>
    <row r="766" spans="1:6">
      <c r="A766" s="44">
        <v>43907</v>
      </c>
      <c r="B766" s="77">
        <v>0.60388888888888903</v>
      </c>
      <c r="C766" s="78">
        <v>92</v>
      </c>
      <c r="D766" s="79">
        <v>57.5</v>
      </c>
      <c r="E766" s="80">
        <v>5290</v>
      </c>
      <c r="F766" s="78" t="s">
        <v>24</v>
      </c>
    </row>
    <row r="767" spans="1:6">
      <c r="A767" s="44">
        <v>43907</v>
      </c>
      <c r="B767" s="77">
        <v>0.60388888888888903</v>
      </c>
      <c r="C767" s="78">
        <v>92</v>
      </c>
      <c r="D767" s="79">
        <v>57.5</v>
      </c>
      <c r="E767" s="80">
        <v>5290</v>
      </c>
      <c r="F767" s="78" t="s">
        <v>24</v>
      </c>
    </row>
    <row r="768" spans="1:6">
      <c r="A768" s="44">
        <v>43907</v>
      </c>
      <c r="B768" s="77">
        <v>0.60388888888888903</v>
      </c>
      <c r="C768" s="78">
        <v>98</v>
      </c>
      <c r="D768" s="79">
        <v>57.5</v>
      </c>
      <c r="E768" s="80">
        <v>5635</v>
      </c>
      <c r="F768" s="78" t="s">
        <v>24</v>
      </c>
    </row>
    <row r="769" spans="1:6">
      <c r="A769" s="44">
        <v>43907</v>
      </c>
      <c r="B769" s="77">
        <v>0.60388888888888903</v>
      </c>
      <c r="C769" s="78">
        <v>125</v>
      </c>
      <c r="D769" s="79">
        <v>57.5</v>
      </c>
      <c r="E769" s="80">
        <v>7187.5</v>
      </c>
      <c r="F769" s="78" t="s">
        <v>24</v>
      </c>
    </row>
    <row r="770" spans="1:6">
      <c r="A770" s="44">
        <v>43907</v>
      </c>
      <c r="B770" s="77">
        <v>0.60388888888888903</v>
      </c>
      <c r="C770" s="78">
        <v>176</v>
      </c>
      <c r="D770" s="79">
        <v>57.5</v>
      </c>
      <c r="E770" s="80">
        <v>10120</v>
      </c>
      <c r="F770" s="78" t="s">
        <v>24</v>
      </c>
    </row>
    <row r="771" spans="1:6">
      <c r="A771" s="44">
        <v>43907</v>
      </c>
      <c r="B771" s="77">
        <v>0.60393518518518519</v>
      </c>
      <c r="C771" s="78">
        <v>336</v>
      </c>
      <c r="D771" s="79">
        <v>57.5</v>
      </c>
      <c r="E771" s="80">
        <v>19320</v>
      </c>
      <c r="F771" s="78" t="s">
        <v>24</v>
      </c>
    </row>
    <row r="772" spans="1:6">
      <c r="A772" s="44">
        <v>43907</v>
      </c>
      <c r="B772" s="77">
        <v>0.6340162037037036</v>
      </c>
      <c r="C772" s="78">
        <v>50</v>
      </c>
      <c r="D772" s="79">
        <v>57.26</v>
      </c>
      <c r="E772" s="80">
        <v>2863</v>
      </c>
      <c r="F772" s="78" t="s">
        <v>24</v>
      </c>
    </row>
    <row r="773" spans="1:6">
      <c r="A773" s="44">
        <v>43907</v>
      </c>
      <c r="B773" s="77">
        <v>0.6340162037037036</v>
      </c>
      <c r="C773" s="78">
        <v>50</v>
      </c>
      <c r="D773" s="79">
        <v>57.26</v>
      </c>
      <c r="E773" s="80">
        <v>2863</v>
      </c>
      <c r="F773" s="78" t="s">
        <v>24</v>
      </c>
    </row>
    <row r="774" spans="1:6">
      <c r="A774" s="44">
        <v>43907</v>
      </c>
      <c r="B774" s="77">
        <v>0.6340162037037036</v>
      </c>
      <c r="C774" s="78">
        <v>50</v>
      </c>
      <c r="D774" s="79">
        <v>57.24</v>
      </c>
      <c r="E774" s="80">
        <v>2862</v>
      </c>
      <c r="F774" s="78" t="s">
        <v>24</v>
      </c>
    </row>
    <row r="775" spans="1:6">
      <c r="A775" s="44">
        <v>43907</v>
      </c>
      <c r="B775" s="77">
        <v>0.6340162037037036</v>
      </c>
      <c r="C775" s="78">
        <v>50</v>
      </c>
      <c r="D775" s="79">
        <v>57.24</v>
      </c>
      <c r="E775" s="80">
        <v>2862</v>
      </c>
      <c r="F775" s="78" t="s">
        <v>24</v>
      </c>
    </row>
    <row r="776" spans="1:6">
      <c r="A776" s="44">
        <v>43907</v>
      </c>
      <c r="B776" s="77">
        <v>0.6340162037037036</v>
      </c>
      <c r="C776" s="78">
        <v>79</v>
      </c>
      <c r="D776" s="79">
        <v>57.24</v>
      </c>
      <c r="E776" s="80">
        <v>4521.96</v>
      </c>
      <c r="F776" s="78" t="s">
        <v>24</v>
      </c>
    </row>
    <row r="777" spans="1:6">
      <c r="A777" s="44">
        <v>43907</v>
      </c>
      <c r="B777" s="77">
        <v>0.6340162037037036</v>
      </c>
      <c r="C777" s="78">
        <v>84</v>
      </c>
      <c r="D777" s="79">
        <v>57.26</v>
      </c>
      <c r="E777" s="80">
        <v>4809.84</v>
      </c>
      <c r="F777" s="78" t="s">
        <v>24</v>
      </c>
    </row>
    <row r="778" spans="1:6">
      <c r="A778" s="44">
        <v>43907</v>
      </c>
      <c r="B778" s="77">
        <v>0.6340162037037036</v>
      </c>
      <c r="C778" s="78">
        <v>92</v>
      </c>
      <c r="D778" s="79">
        <v>57.26</v>
      </c>
      <c r="E778" s="80">
        <v>5267.92</v>
      </c>
      <c r="F778" s="78" t="s">
        <v>24</v>
      </c>
    </row>
    <row r="779" spans="1:6">
      <c r="A779" s="44">
        <v>43907</v>
      </c>
      <c r="B779" s="77">
        <v>0.6340162037037036</v>
      </c>
      <c r="C779" s="78">
        <v>92</v>
      </c>
      <c r="D779" s="79">
        <v>57.24</v>
      </c>
      <c r="E779" s="80">
        <v>5266.08</v>
      </c>
      <c r="F779" s="78" t="s">
        <v>24</v>
      </c>
    </row>
    <row r="780" spans="1:6">
      <c r="A780" s="44">
        <v>43907</v>
      </c>
      <c r="B780" s="77">
        <v>0.6340162037037036</v>
      </c>
      <c r="C780" s="78">
        <v>92</v>
      </c>
      <c r="D780" s="79">
        <v>57.24</v>
      </c>
      <c r="E780" s="80">
        <v>5266.08</v>
      </c>
      <c r="F780" s="78" t="s">
        <v>24</v>
      </c>
    </row>
    <row r="781" spans="1:6">
      <c r="A781" s="44">
        <v>43907</v>
      </c>
      <c r="B781" s="77">
        <v>0.6340162037037036</v>
      </c>
      <c r="C781" s="78">
        <v>104</v>
      </c>
      <c r="D781" s="79">
        <v>57.26</v>
      </c>
      <c r="E781" s="80">
        <v>5955.04</v>
      </c>
      <c r="F781" s="78" t="s">
        <v>24</v>
      </c>
    </row>
    <row r="782" spans="1:6">
      <c r="A782" s="44">
        <v>43907</v>
      </c>
      <c r="B782" s="77">
        <v>0.6340162037037036</v>
      </c>
      <c r="C782" s="78">
        <v>125</v>
      </c>
      <c r="D782" s="79">
        <v>57.26</v>
      </c>
      <c r="E782" s="80">
        <v>7157.5</v>
      </c>
      <c r="F782" s="78" t="s">
        <v>24</v>
      </c>
    </row>
    <row r="783" spans="1:6">
      <c r="A783" s="44">
        <v>43907</v>
      </c>
      <c r="B783" s="77">
        <v>0.6340162037037036</v>
      </c>
      <c r="C783" s="78">
        <v>125</v>
      </c>
      <c r="D783" s="79">
        <v>57.22</v>
      </c>
      <c r="E783" s="80">
        <v>7152.5</v>
      </c>
      <c r="F783" s="78" t="s">
        <v>24</v>
      </c>
    </row>
    <row r="784" spans="1:6">
      <c r="A784" s="44">
        <v>43907</v>
      </c>
      <c r="B784" s="77">
        <v>0.6340162037037036</v>
      </c>
      <c r="C784" s="78">
        <v>179</v>
      </c>
      <c r="D784" s="79">
        <v>57.26</v>
      </c>
      <c r="E784" s="80">
        <v>10249.539999999999</v>
      </c>
      <c r="F784" s="78" t="s">
        <v>24</v>
      </c>
    </row>
    <row r="785" spans="1:6">
      <c r="A785" s="44">
        <v>43907</v>
      </c>
      <c r="B785" s="77">
        <v>0.6340162037037036</v>
      </c>
      <c r="C785" s="78">
        <v>185</v>
      </c>
      <c r="D785" s="79">
        <v>57.22</v>
      </c>
      <c r="E785" s="80">
        <v>10585.699999999999</v>
      </c>
      <c r="F785" s="78" t="s">
        <v>24</v>
      </c>
    </row>
    <row r="786" spans="1:6">
      <c r="A786" s="44">
        <v>43907</v>
      </c>
      <c r="B786" s="77">
        <v>0.6340162037037036</v>
      </c>
      <c r="C786" s="78">
        <v>400</v>
      </c>
      <c r="D786" s="79">
        <v>57.26</v>
      </c>
      <c r="E786" s="80">
        <v>22904</v>
      </c>
      <c r="F786" s="78" t="s">
        <v>24</v>
      </c>
    </row>
    <row r="787" spans="1:6">
      <c r="A787" s="44">
        <v>43907</v>
      </c>
      <c r="B787" s="77">
        <v>0.6340162037037036</v>
      </c>
      <c r="C787" s="78">
        <v>400</v>
      </c>
      <c r="D787" s="79">
        <v>57.26</v>
      </c>
      <c r="E787" s="80">
        <v>22904</v>
      </c>
      <c r="F787" s="78" t="s">
        <v>24</v>
      </c>
    </row>
    <row r="788" spans="1:6">
      <c r="A788" s="44">
        <v>43907</v>
      </c>
      <c r="B788" s="77">
        <v>0.6340162037037036</v>
      </c>
      <c r="C788" s="78">
        <v>367</v>
      </c>
      <c r="D788" s="79">
        <v>57.26</v>
      </c>
      <c r="E788" s="80">
        <v>21014.42</v>
      </c>
      <c r="F788" s="78" t="s">
        <v>24</v>
      </c>
    </row>
    <row r="789" spans="1:6">
      <c r="A789" s="44">
        <v>43907</v>
      </c>
      <c r="B789" s="77">
        <v>0.6340162037037036</v>
      </c>
      <c r="C789" s="78">
        <v>476</v>
      </c>
      <c r="D789" s="79">
        <v>57.26</v>
      </c>
      <c r="E789" s="80">
        <v>27255.759999999998</v>
      </c>
      <c r="F789" s="78" t="s">
        <v>24</v>
      </c>
    </row>
    <row r="790" spans="1:6">
      <c r="A790" s="44">
        <v>43907</v>
      </c>
      <c r="B790" s="77">
        <v>0.63664351851851853</v>
      </c>
      <c r="C790" s="78">
        <v>6</v>
      </c>
      <c r="D790" s="79">
        <v>57.26</v>
      </c>
      <c r="E790" s="80">
        <v>343.56</v>
      </c>
      <c r="F790" s="78" t="s">
        <v>24</v>
      </c>
    </row>
    <row r="791" spans="1:6">
      <c r="A791" s="44">
        <v>43907</v>
      </c>
      <c r="B791" s="77">
        <v>0.63664351851851853</v>
      </c>
      <c r="C791" s="78">
        <v>50</v>
      </c>
      <c r="D791" s="79">
        <v>57.26</v>
      </c>
      <c r="E791" s="80">
        <v>2863</v>
      </c>
      <c r="F791" s="78" t="s">
        <v>24</v>
      </c>
    </row>
    <row r="792" spans="1:6">
      <c r="A792" s="44">
        <v>43907</v>
      </c>
      <c r="B792" s="77">
        <v>0.63664351851851853</v>
      </c>
      <c r="C792" s="78">
        <v>344</v>
      </c>
      <c r="D792" s="79">
        <v>57.26</v>
      </c>
      <c r="E792" s="80">
        <v>19697.439999999999</v>
      </c>
      <c r="F792" s="78" t="s">
        <v>24</v>
      </c>
    </row>
    <row r="793" spans="1:6">
      <c r="A793" s="44">
        <v>43907</v>
      </c>
      <c r="B793" s="77">
        <v>0.63664351851851853</v>
      </c>
      <c r="C793" s="78">
        <v>400</v>
      </c>
      <c r="D793" s="79">
        <v>57.26</v>
      </c>
      <c r="E793" s="80">
        <v>22904</v>
      </c>
      <c r="F793" s="78" t="s">
        <v>24</v>
      </c>
    </row>
    <row r="794" spans="1:6">
      <c r="A794" s="44">
        <v>43907</v>
      </c>
      <c r="B794" s="77">
        <v>0.63664351851851853</v>
      </c>
      <c r="C794" s="78">
        <v>400</v>
      </c>
      <c r="D794" s="79">
        <v>57.26</v>
      </c>
      <c r="E794" s="80">
        <v>22904</v>
      </c>
      <c r="F794" s="78" t="s">
        <v>24</v>
      </c>
    </row>
    <row r="795" spans="1:6">
      <c r="A795" s="44">
        <v>43907</v>
      </c>
      <c r="B795" s="77">
        <v>0.63664351851851853</v>
      </c>
      <c r="C795" s="78">
        <v>800</v>
      </c>
      <c r="D795" s="79">
        <v>57.26</v>
      </c>
      <c r="E795" s="80">
        <v>45808</v>
      </c>
      <c r="F795" s="78" t="s">
        <v>24</v>
      </c>
    </row>
    <row r="796" spans="1:6">
      <c r="A796" s="44">
        <v>43907</v>
      </c>
      <c r="B796" s="77">
        <v>0.64083333333333348</v>
      </c>
      <c r="C796" s="78">
        <v>38</v>
      </c>
      <c r="D796" s="79">
        <v>57.56</v>
      </c>
      <c r="E796" s="80">
        <v>2187.2800000000002</v>
      </c>
      <c r="F796" s="78" t="s">
        <v>24</v>
      </c>
    </row>
    <row r="797" spans="1:6">
      <c r="A797" s="44">
        <v>43907</v>
      </c>
      <c r="B797" s="77">
        <v>0.64083333333333348</v>
      </c>
      <c r="C797" s="78">
        <v>89</v>
      </c>
      <c r="D797" s="79">
        <v>57.56</v>
      </c>
      <c r="E797" s="80">
        <v>5122.84</v>
      </c>
      <c r="F797" s="78" t="s">
        <v>24</v>
      </c>
    </row>
    <row r="798" spans="1:6">
      <c r="A798" s="44">
        <v>43907</v>
      </c>
      <c r="B798" s="77">
        <v>0.64083333333333348</v>
      </c>
      <c r="C798" s="78">
        <v>92</v>
      </c>
      <c r="D798" s="79">
        <v>57.56</v>
      </c>
      <c r="E798" s="80">
        <v>5295.52</v>
      </c>
      <c r="F798" s="78" t="s">
        <v>24</v>
      </c>
    </row>
    <row r="799" spans="1:6">
      <c r="A799" s="44">
        <v>43907</v>
      </c>
      <c r="B799" s="77">
        <v>0.64083333333333348</v>
      </c>
      <c r="C799" s="78">
        <v>125</v>
      </c>
      <c r="D799" s="79">
        <v>57.56</v>
      </c>
      <c r="E799" s="80">
        <v>7195</v>
      </c>
      <c r="F799" s="78" t="s">
        <v>24</v>
      </c>
    </row>
    <row r="800" spans="1:6">
      <c r="A800" s="44">
        <v>43907</v>
      </c>
      <c r="B800" s="77">
        <v>0.64083333333333348</v>
      </c>
      <c r="C800" s="78">
        <v>107</v>
      </c>
      <c r="D800" s="79">
        <v>57.56</v>
      </c>
      <c r="E800" s="80">
        <v>6158.92</v>
      </c>
      <c r="F800" s="78" t="s">
        <v>24</v>
      </c>
    </row>
    <row r="801" spans="1:6">
      <c r="A801" s="44">
        <v>43907</v>
      </c>
      <c r="B801" s="77">
        <v>0.64083333333333348</v>
      </c>
      <c r="C801" s="78">
        <v>25</v>
      </c>
      <c r="D801" s="79">
        <v>57.56</v>
      </c>
      <c r="E801" s="80">
        <v>1439</v>
      </c>
      <c r="F801" s="78" t="s">
        <v>24</v>
      </c>
    </row>
    <row r="802" spans="1:6">
      <c r="A802" s="44">
        <v>43907</v>
      </c>
      <c r="B802" s="77">
        <v>0.64083333333333348</v>
      </c>
      <c r="C802" s="78">
        <v>16</v>
      </c>
      <c r="D802" s="79">
        <v>57.56</v>
      </c>
      <c r="E802" s="80">
        <v>920.96</v>
      </c>
      <c r="F802" s="78" t="s">
        <v>24</v>
      </c>
    </row>
    <row r="803" spans="1:6">
      <c r="A803" s="44">
        <v>43907</v>
      </c>
      <c r="B803" s="77">
        <v>0.64083333333333348</v>
      </c>
      <c r="C803" s="78">
        <v>15</v>
      </c>
      <c r="D803" s="79">
        <v>57.56</v>
      </c>
      <c r="E803" s="80">
        <v>863.40000000000009</v>
      </c>
      <c r="F803" s="78" t="s">
        <v>24</v>
      </c>
    </row>
    <row r="804" spans="1:6">
      <c r="A804" s="44">
        <v>43907</v>
      </c>
      <c r="B804" s="77">
        <v>0.64083333333333348</v>
      </c>
      <c r="C804" s="78">
        <v>12</v>
      </c>
      <c r="D804" s="79">
        <v>57.56</v>
      </c>
      <c r="E804" s="80">
        <v>690.72</v>
      </c>
      <c r="F804" s="78" t="s">
        <v>24</v>
      </c>
    </row>
    <row r="805" spans="1:6">
      <c r="A805" s="44">
        <v>43907</v>
      </c>
      <c r="B805" s="77">
        <v>0.64083333333333348</v>
      </c>
      <c r="C805" s="78">
        <v>10</v>
      </c>
      <c r="D805" s="79">
        <v>57.56</v>
      </c>
      <c r="E805" s="80">
        <v>575.6</v>
      </c>
      <c r="F805" s="78" t="s">
        <v>24</v>
      </c>
    </row>
    <row r="806" spans="1:6">
      <c r="A806" s="44">
        <v>43907</v>
      </c>
      <c r="B806" s="77">
        <v>0.64083333333333348</v>
      </c>
      <c r="C806" s="78">
        <v>471</v>
      </c>
      <c r="D806" s="79">
        <v>57.56</v>
      </c>
      <c r="E806" s="80">
        <v>27110.760000000002</v>
      </c>
      <c r="F806" s="78" t="s">
        <v>24</v>
      </c>
    </row>
    <row r="807" spans="1:6">
      <c r="A807" s="44">
        <v>43907</v>
      </c>
      <c r="B807" s="77">
        <v>0.64608796296296289</v>
      </c>
      <c r="C807" s="78">
        <v>68</v>
      </c>
      <c r="D807" s="79">
        <v>57.54</v>
      </c>
      <c r="E807" s="80">
        <v>3912.72</v>
      </c>
      <c r="F807" s="78" t="s">
        <v>24</v>
      </c>
    </row>
    <row r="808" spans="1:6">
      <c r="A808" s="44">
        <v>43907</v>
      </c>
      <c r="B808" s="77">
        <v>0.64608796296296289</v>
      </c>
      <c r="C808" s="78">
        <v>69</v>
      </c>
      <c r="D808" s="79">
        <v>57.56</v>
      </c>
      <c r="E808" s="80">
        <v>3971.6400000000003</v>
      </c>
      <c r="F808" s="78" t="s">
        <v>24</v>
      </c>
    </row>
    <row r="809" spans="1:6">
      <c r="A809" s="44">
        <v>43907</v>
      </c>
      <c r="B809" s="77">
        <v>0.64608796296296289</v>
      </c>
      <c r="C809" s="78">
        <v>79</v>
      </c>
      <c r="D809" s="79">
        <v>57.56</v>
      </c>
      <c r="E809" s="80">
        <v>4547.24</v>
      </c>
      <c r="F809" s="78" t="s">
        <v>24</v>
      </c>
    </row>
    <row r="810" spans="1:6">
      <c r="A810" s="44">
        <v>43907</v>
      </c>
      <c r="B810" s="77">
        <v>0.64608796296296289</v>
      </c>
      <c r="C810" s="78">
        <v>81</v>
      </c>
      <c r="D810" s="79">
        <v>57.56</v>
      </c>
      <c r="E810" s="80">
        <v>4662.3600000000006</v>
      </c>
      <c r="F810" s="78" t="s">
        <v>24</v>
      </c>
    </row>
    <row r="811" spans="1:6">
      <c r="A811" s="44">
        <v>43907</v>
      </c>
      <c r="B811" s="77">
        <v>0.64608796296296289</v>
      </c>
      <c r="C811" s="78">
        <v>82</v>
      </c>
      <c r="D811" s="79">
        <v>57.58</v>
      </c>
      <c r="E811" s="80">
        <v>4721.5599999999995</v>
      </c>
      <c r="F811" s="78" t="s">
        <v>24</v>
      </c>
    </row>
    <row r="812" spans="1:6">
      <c r="A812" s="44">
        <v>43907</v>
      </c>
      <c r="B812" s="77">
        <v>0.64608796296296289</v>
      </c>
      <c r="C812" s="78">
        <v>87</v>
      </c>
      <c r="D812" s="79">
        <v>57.58</v>
      </c>
      <c r="E812" s="80">
        <v>5009.46</v>
      </c>
      <c r="F812" s="78" t="s">
        <v>24</v>
      </c>
    </row>
    <row r="813" spans="1:6">
      <c r="A813" s="44">
        <v>43907</v>
      </c>
      <c r="B813" s="77">
        <v>0.64608796296296289</v>
      </c>
      <c r="C813" s="78">
        <v>92</v>
      </c>
      <c r="D813" s="79">
        <v>57.58</v>
      </c>
      <c r="E813" s="80">
        <v>5297.36</v>
      </c>
      <c r="F813" s="78" t="s">
        <v>24</v>
      </c>
    </row>
    <row r="814" spans="1:6">
      <c r="A814" s="44">
        <v>43907</v>
      </c>
      <c r="B814" s="77">
        <v>0.64608796296296289</v>
      </c>
      <c r="C814" s="78">
        <v>92</v>
      </c>
      <c r="D814" s="79">
        <v>57.58</v>
      </c>
      <c r="E814" s="80">
        <v>5297.36</v>
      </c>
      <c r="F814" s="78" t="s">
        <v>24</v>
      </c>
    </row>
    <row r="815" spans="1:6">
      <c r="A815" s="44">
        <v>43907</v>
      </c>
      <c r="B815" s="77">
        <v>0.64608796296296289</v>
      </c>
      <c r="C815" s="78">
        <v>92</v>
      </c>
      <c r="D815" s="79">
        <v>57.56</v>
      </c>
      <c r="E815" s="80">
        <v>5295.52</v>
      </c>
      <c r="F815" s="78" t="s">
        <v>24</v>
      </c>
    </row>
    <row r="816" spans="1:6">
      <c r="A816" s="44">
        <v>43907</v>
      </c>
      <c r="B816" s="77">
        <v>0.64608796296296289</v>
      </c>
      <c r="C816" s="78">
        <v>92</v>
      </c>
      <c r="D816" s="79">
        <v>57.56</v>
      </c>
      <c r="E816" s="80">
        <v>5295.52</v>
      </c>
      <c r="F816" s="78" t="s">
        <v>24</v>
      </c>
    </row>
    <row r="817" spans="1:6">
      <c r="A817" s="44">
        <v>43907</v>
      </c>
      <c r="B817" s="77">
        <v>0.64608796296296289</v>
      </c>
      <c r="C817" s="78">
        <v>92</v>
      </c>
      <c r="D817" s="79">
        <v>57.54</v>
      </c>
      <c r="E817" s="80">
        <v>5293.68</v>
      </c>
      <c r="F817" s="78" t="s">
        <v>24</v>
      </c>
    </row>
    <row r="818" spans="1:6">
      <c r="A818" s="44">
        <v>43907</v>
      </c>
      <c r="B818" s="77">
        <v>0.64608796296296289</v>
      </c>
      <c r="C818" s="78">
        <v>92</v>
      </c>
      <c r="D818" s="79">
        <v>57.54</v>
      </c>
      <c r="E818" s="80">
        <v>5293.68</v>
      </c>
      <c r="F818" s="78" t="s">
        <v>24</v>
      </c>
    </row>
    <row r="819" spans="1:6">
      <c r="A819" s="44">
        <v>43907</v>
      </c>
      <c r="B819" s="77">
        <v>0.64608796296296289</v>
      </c>
      <c r="C819" s="78">
        <v>98</v>
      </c>
      <c r="D819" s="79">
        <v>57.56</v>
      </c>
      <c r="E819" s="80">
        <v>5640.88</v>
      </c>
      <c r="F819" s="78" t="s">
        <v>24</v>
      </c>
    </row>
    <row r="820" spans="1:6">
      <c r="A820" s="44">
        <v>43907</v>
      </c>
      <c r="B820" s="77">
        <v>0.64608796296296289</v>
      </c>
      <c r="C820" s="78">
        <v>98</v>
      </c>
      <c r="D820" s="79">
        <v>57.54</v>
      </c>
      <c r="E820" s="80">
        <v>5638.92</v>
      </c>
      <c r="F820" s="78" t="s">
        <v>24</v>
      </c>
    </row>
    <row r="821" spans="1:6">
      <c r="A821" s="44">
        <v>43907</v>
      </c>
      <c r="B821" s="77">
        <v>0.64608796296296289</v>
      </c>
      <c r="C821" s="78">
        <v>104</v>
      </c>
      <c r="D821" s="79">
        <v>57.58</v>
      </c>
      <c r="E821" s="80">
        <v>5988.32</v>
      </c>
      <c r="F821" s="78" t="s">
        <v>24</v>
      </c>
    </row>
    <row r="822" spans="1:6">
      <c r="A822" s="44">
        <v>43907</v>
      </c>
      <c r="B822" s="77">
        <v>0.64608796296296289</v>
      </c>
      <c r="C822" s="78">
        <v>125</v>
      </c>
      <c r="D822" s="79">
        <v>57.54</v>
      </c>
      <c r="E822" s="80">
        <v>7192.5</v>
      </c>
      <c r="F822" s="78" t="s">
        <v>24</v>
      </c>
    </row>
    <row r="823" spans="1:6">
      <c r="A823" s="44">
        <v>43907</v>
      </c>
      <c r="B823" s="77">
        <v>0.64608796296296289</v>
      </c>
      <c r="C823" s="78">
        <v>165</v>
      </c>
      <c r="D823" s="79">
        <v>57.56</v>
      </c>
      <c r="E823" s="80">
        <v>9497.4</v>
      </c>
      <c r="F823" s="78" t="s">
        <v>24</v>
      </c>
    </row>
    <row r="824" spans="1:6">
      <c r="A824" s="44">
        <v>43907</v>
      </c>
      <c r="B824" s="77">
        <v>0.64608796296296289</v>
      </c>
      <c r="C824" s="78">
        <v>182</v>
      </c>
      <c r="D824" s="79">
        <v>57.58</v>
      </c>
      <c r="E824" s="80">
        <v>10479.56</v>
      </c>
      <c r="F824" s="78" t="s">
        <v>24</v>
      </c>
    </row>
    <row r="825" spans="1:6">
      <c r="A825" s="44">
        <v>43907</v>
      </c>
      <c r="B825" s="77">
        <v>0.64608796296296289</v>
      </c>
      <c r="C825" s="78">
        <v>291</v>
      </c>
      <c r="D825" s="79">
        <v>57.54</v>
      </c>
      <c r="E825" s="80">
        <v>16744.14</v>
      </c>
      <c r="F825" s="78" t="s">
        <v>24</v>
      </c>
    </row>
    <row r="826" spans="1:6">
      <c r="A826" s="44">
        <v>43907</v>
      </c>
      <c r="B826" s="77">
        <v>0.64608796296296289</v>
      </c>
      <c r="C826" s="78">
        <v>50</v>
      </c>
      <c r="D826" s="79">
        <v>57.58</v>
      </c>
      <c r="E826" s="80">
        <v>2879</v>
      </c>
      <c r="F826" s="78" t="s">
        <v>24</v>
      </c>
    </row>
    <row r="827" spans="1:6">
      <c r="A827" s="44">
        <v>43907</v>
      </c>
      <c r="B827" s="77">
        <v>0.64608796296296289</v>
      </c>
      <c r="C827" s="78">
        <v>50</v>
      </c>
      <c r="D827" s="79">
        <v>57.58</v>
      </c>
      <c r="E827" s="80">
        <v>2879</v>
      </c>
      <c r="F827" s="78" t="s">
        <v>24</v>
      </c>
    </row>
    <row r="828" spans="1:6">
      <c r="A828" s="44">
        <v>43907</v>
      </c>
      <c r="B828" s="77">
        <v>0.64608796296296289</v>
      </c>
      <c r="C828" s="78">
        <v>114</v>
      </c>
      <c r="D828" s="79">
        <v>57.58</v>
      </c>
      <c r="E828" s="80">
        <v>6564.12</v>
      </c>
      <c r="F828" s="78" t="s">
        <v>24</v>
      </c>
    </row>
    <row r="829" spans="1:6">
      <c r="A829" s="44">
        <v>43907</v>
      </c>
      <c r="B829" s="77">
        <v>0.64608796296296289</v>
      </c>
      <c r="C829" s="78">
        <v>125</v>
      </c>
      <c r="D829" s="79">
        <v>57.58</v>
      </c>
      <c r="E829" s="80">
        <v>7197.5</v>
      </c>
      <c r="F829" s="78" t="s">
        <v>24</v>
      </c>
    </row>
    <row r="830" spans="1:6">
      <c r="A830" s="44">
        <v>43907</v>
      </c>
      <c r="B830" s="77">
        <v>0.64608796296296289</v>
      </c>
      <c r="C830" s="78">
        <v>580</v>
      </c>
      <c r="D830" s="79">
        <v>57.58</v>
      </c>
      <c r="E830" s="80">
        <v>33396.400000000001</v>
      </c>
      <c r="F830" s="78" t="s">
        <v>24</v>
      </c>
    </row>
    <row r="831" spans="1:6">
      <c r="A831" s="44">
        <v>43907</v>
      </c>
      <c r="B831" s="77">
        <v>0.65259259259259261</v>
      </c>
      <c r="C831" s="78">
        <v>36</v>
      </c>
      <c r="D831" s="79">
        <v>56.86</v>
      </c>
      <c r="E831" s="80">
        <v>2046.96</v>
      </c>
      <c r="F831" s="78" t="s">
        <v>24</v>
      </c>
    </row>
    <row r="832" spans="1:6">
      <c r="A832" s="44">
        <v>43907</v>
      </c>
      <c r="B832" s="77">
        <v>0.65259259259259261</v>
      </c>
      <c r="C832" s="78">
        <v>41</v>
      </c>
      <c r="D832" s="79">
        <v>56.88</v>
      </c>
      <c r="E832" s="80">
        <v>2332.08</v>
      </c>
      <c r="F832" s="78" t="s">
        <v>24</v>
      </c>
    </row>
    <row r="833" spans="1:6">
      <c r="A833" s="44">
        <v>43907</v>
      </c>
      <c r="B833" s="77">
        <v>0.65259259259259261</v>
      </c>
      <c r="C833" s="78">
        <v>51</v>
      </c>
      <c r="D833" s="79">
        <v>56.88</v>
      </c>
      <c r="E833" s="80">
        <v>2900.88</v>
      </c>
      <c r="F833" s="78" t="s">
        <v>24</v>
      </c>
    </row>
    <row r="834" spans="1:6">
      <c r="A834" s="44">
        <v>43907</v>
      </c>
      <c r="B834" s="77">
        <v>0.65259259259259261</v>
      </c>
      <c r="C834" s="78">
        <v>57</v>
      </c>
      <c r="D834" s="79">
        <v>56.86</v>
      </c>
      <c r="E834" s="80">
        <v>3241.02</v>
      </c>
      <c r="F834" s="78" t="s">
        <v>24</v>
      </c>
    </row>
    <row r="835" spans="1:6">
      <c r="A835" s="44">
        <v>43907</v>
      </c>
      <c r="B835" s="77">
        <v>0.65259259259259261</v>
      </c>
      <c r="C835" s="78">
        <v>68</v>
      </c>
      <c r="D835" s="79">
        <v>56.86</v>
      </c>
      <c r="E835" s="80">
        <v>3866.48</v>
      </c>
      <c r="F835" s="78" t="s">
        <v>24</v>
      </c>
    </row>
    <row r="836" spans="1:6">
      <c r="A836" s="44">
        <v>43907</v>
      </c>
      <c r="B836" s="77">
        <v>0.65259259259259261</v>
      </c>
      <c r="C836" s="78">
        <v>92</v>
      </c>
      <c r="D836" s="79">
        <v>56.86</v>
      </c>
      <c r="E836" s="80">
        <v>5231.12</v>
      </c>
      <c r="F836" s="78" t="s">
        <v>24</v>
      </c>
    </row>
    <row r="837" spans="1:6">
      <c r="A837" s="44">
        <v>43907</v>
      </c>
      <c r="B837" s="77">
        <v>0.65259259259259261</v>
      </c>
      <c r="C837" s="78">
        <v>155</v>
      </c>
      <c r="D837" s="79">
        <v>56.86</v>
      </c>
      <c r="E837" s="80">
        <v>8813.2999999999993</v>
      </c>
      <c r="F837" s="78" t="s">
        <v>24</v>
      </c>
    </row>
    <row r="838" spans="1:6">
      <c r="A838" s="44">
        <v>43908</v>
      </c>
      <c r="B838" s="77">
        <v>0.37858796296296293</v>
      </c>
      <c r="C838" s="78">
        <v>158</v>
      </c>
      <c r="D838" s="79">
        <v>55.1</v>
      </c>
      <c r="E838" s="80">
        <v>8705.8000000000011</v>
      </c>
      <c r="F838" s="78" t="s">
        <v>24</v>
      </c>
    </row>
    <row r="839" spans="1:6">
      <c r="A839" s="44">
        <v>43908</v>
      </c>
      <c r="B839" s="77">
        <v>0.37858796296296293</v>
      </c>
      <c r="C839" s="78">
        <v>842</v>
      </c>
      <c r="D839" s="79">
        <v>55.1</v>
      </c>
      <c r="E839" s="80">
        <v>46394.200000000004</v>
      </c>
      <c r="F839" s="78" t="s">
        <v>24</v>
      </c>
    </row>
    <row r="840" spans="1:6">
      <c r="A840" s="44">
        <v>43908</v>
      </c>
      <c r="B840" s="77">
        <v>0.37986111111111115</v>
      </c>
      <c r="C840" s="78">
        <v>25</v>
      </c>
      <c r="D840" s="79">
        <v>54.24</v>
      </c>
      <c r="E840" s="80">
        <v>1356</v>
      </c>
      <c r="F840" s="78" t="s">
        <v>24</v>
      </c>
    </row>
    <row r="841" spans="1:6">
      <c r="A841" s="44">
        <v>43908</v>
      </c>
      <c r="B841" s="77">
        <v>0.37986111111111115</v>
      </c>
      <c r="C841" s="78">
        <v>266</v>
      </c>
      <c r="D841" s="79">
        <v>54.24</v>
      </c>
      <c r="E841" s="80">
        <v>14427.84</v>
      </c>
      <c r="F841" s="78" t="s">
        <v>24</v>
      </c>
    </row>
    <row r="842" spans="1:6">
      <c r="A842" s="44">
        <v>43908</v>
      </c>
      <c r="B842" s="77">
        <v>0.37986111111111115</v>
      </c>
      <c r="C842" s="78">
        <v>272</v>
      </c>
      <c r="D842" s="79">
        <v>54.24</v>
      </c>
      <c r="E842" s="80">
        <v>14753.28</v>
      </c>
      <c r="F842" s="78" t="s">
        <v>24</v>
      </c>
    </row>
    <row r="843" spans="1:6">
      <c r="A843" s="44">
        <v>43908</v>
      </c>
      <c r="B843" s="77">
        <v>0.37986111111111115</v>
      </c>
      <c r="C843" s="78">
        <v>156</v>
      </c>
      <c r="D843" s="79">
        <v>54.24</v>
      </c>
      <c r="E843" s="80">
        <v>8461.44</v>
      </c>
      <c r="F843" s="78" t="s">
        <v>24</v>
      </c>
    </row>
    <row r="844" spans="1:6">
      <c r="A844" s="44">
        <v>43908</v>
      </c>
      <c r="B844" s="77">
        <v>0.37986111111111115</v>
      </c>
      <c r="C844" s="78">
        <v>192</v>
      </c>
      <c r="D844" s="79">
        <v>54.24</v>
      </c>
      <c r="E844" s="80">
        <v>10414.08</v>
      </c>
      <c r="F844" s="78" t="s">
        <v>24</v>
      </c>
    </row>
    <row r="845" spans="1:6">
      <c r="A845" s="44">
        <v>43908</v>
      </c>
      <c r="B845" s="77">
        <v>0.37986111111111115</v>
      </c>
      <c r="C845" s="78">
        <v>125</v>
      </c>
      <c r="D845" s="79">
        <v>54.24</v>
      </c>
      <c r="E845" s="80">
        <v>6780</v>
      </c>
      <c r="F845" s="78" t="s">
        <v>24</v>
      </c>
    </row>
    <row r="846" spans="1:6">
      <c r="A846" s="44">
        <v>43908</v>
      </c>
      <c r="B846" s="77">
        <v>0.37986111111111115</v>
      </c>
      <c r="C846" s="78">
        <v>128</v>
      </c>
      <c r="D846" s="79">
        <v>54.22</v>
      </c>
      <c r="E846" s="80">
        <v>6940.16</v>
      </c>
      <c r="F846" s="78" t="s">
        <v>24</v>
      </c>
    </row>
    <row r="847" spans="1:6">
      <c r="A847" s="44">
        <v>43908</v>
      </c>
      <c r="B847" s="77">
        <v>0.37986111111111115</v>
      </c>
      <c r="C847" s="78">
        <v>499</v>
      </c>
      <c r="D847" s="79">
        <v>54.22</v>
      </c>
      <c r="E847" s="80">
        <v>27055.78</v>
      </c>
      <c r="F847" s="78" t="s">
        <v>24</v>
      </c>
    </row>
    <row r="848" spans="1:6">
      <c r="A848" s="44">
        <v>43908</v>
      </c>
      <c r="B848" s="77">
        <v>0.37986111111111115</v>
      </c>
      <c r="C848" s="78">
        <v>176</v>
      </c>
      <c r="D848" s="79">
        <v>54.22</v>
      </c>
      <c r="E848" s="80">
        <v>9542.7199999999993</v>
      </c>
      <c r="F848" s="78" t="s">
        <v>24</v>
      </c>
    </row>
    <row r="849" spans="1:6">
      <c r="A849" s="44">
        <v>43908</v>
      </c>
      <c r="B849" s="77">
        <v>0.37986111111111115</v>
      </c>
      <c r="C849" s="78">
        <v>36</v>
      </c>
      <c r="D849" s="79">
        <v>54.22</v>
      </c>
      <c r="E849" s="80">
        <v>1951.92</v>
      </c>
      <c r="F849" s="78" t="s">
        <v>24</v>
      </c>
    </row>
    <row r="850" spans="1:6">
      <c r="A850" s="44">
        <v>43908</v>
      </c>
      <c r="B850" s="77">
        <v>0.37986111111111115</v>
      </c>
      <c r="C850" s="78">
        <v>125</v>
      </c>
      <c r="D850" s="79">
        <v>54.2</v>
      </c>
      <c r="E850" s="80">
        <v>6775</v>
      </c>
      <c r="F850" s="78" t="s">
        <v>24</v>
      </c>
    </row>
    <row r="851" spans="1:6">
      <c r="A851" s="44">
        <v>43908</v>
      </c>
      <c r="B851" s="77">
        <v>0.38105324074074076</v>
      </c>
      <c r="C851" s="78">
        <v>118</v>
      </c>
      <c r="D851" s="79">
        <v>54.56</v>
      </c>
      <c r="E851" s="80">
        <v>6438.08</v>
      </c>
      <c r="F851" s="78" t="s">
        <v>24</v>
      </c>
    </row>
    <row r="852" spans="1:6">
      <c r="A852" s="44">
        <v>43908</v>
      </c>
      <c r="B852" s="77">
        <v>0.38105324074074076</v>
      </c>
      <c r="C852" s="78">
        <v>30</v>
      </c>
      <c r="D852" s="79">
        <v>54.56</v>
      </c>
      <c r="E852" s="80">
        <v>1636.8000000000002</v>
      </c>
      <c r="F852" s="78" t="s">
        <v>24</v>
      </c>
    </row>
    <row r="853" spans="1:6">
      <c r="A853" s="44">
        <v>43908</v>
      </c>
      <c r="B853" s="77">
        <v>0.38105324074074076</v>
      </c>
      <c r="C853" s="78">
        <v>125</v>
      </c>
      <c r="D853" s="79">
        <v>54.56</v>
      </c>
      <c r="E853" s="80">
        <v>6820</v>
      </c>
      <c r="F853" s="78" t="s">
        <v>24</v>
      </c>
    </row>
    <row r="854" spans="1:6">
      <c r="A854" s="44">
        <v>43908</v>
      </c>
      <c r="B854" s="77">
        <v>0.38105324074074076</v>
      </c>
      <c r="C854" s="78">
        <v>172</v>
      </c>
      <c r="D854" s="79">
        <v>54.54</v>
      </c>
      <c r="E854" s="80">
        <v>9380.8799999999992</v>
      </c>
      <c r="F854" s="78" t="s">
        <v>24</v>
      </c>
    </row>
    <row r="855" spans="1:6">
      <c r="A855" s="44">
        <v>43908</v>
      </c>
      <c r="B855" s="77">
        <v>0.38105324074074076</v>
      </c>
      <c r="C855" s="78">
        <v>55</v>
      </c>
      <c r="D855" s="79">
        <v>54.54</v>
      </c>
      <c r="E855" s="80">
        <v>2999.7</v>
      </c>
      <c r="F855" s="78" t="s">
        <v>24</v>
      </c>
    </row>
    <row r="856" spans="1:6">
      <c r="A856" s="44">
        <v>43908</v>
      </c>
      <c r="B856" s="77">
        <v>0.39769675925925929</v>
      </c>
      <c r="C856" s="78">
        <v>228</v>
      </c>
      <c r="D856" s="79">
        <v>55.4</v>
      </c>
      <c r="E856" s="80">
        <v>12631.199999999999</v>
      </c>
      <c r="F856" s="78" t="s">
        <v>24</v>
      </c>
    </row>
    <row r="857" spans="1:6">
      <c r="A857" s="44">
        <v>43908</v>
      </c>
      <c r="B857" s="77">
        <v>0.39769675925925929</v>
      </c>
      <c r="C857" s="78">
        <v>272</v>
      </c>
      <c r="D857" s="79">
        <v>55.4</v>
      </c>
      <c r="E857" s="80">
        <v>15068.8</v>
      </c>
      <c r="F857" s="78" t="s">
        <v>24</v>
      </c>
    </row>
    <row r="858" spans="1:6">
      <c r="A858" s="44">
        <v>43908</v>
      </c>
      <c r="B858" s="77">
        <v>0.4131481481481481</v>
      </c>
      <c r="C858" s="78">
        <v>118</v>
      </c>
      <c r="D858" s="79">
        <v>54.68</v>
      </c>
      <c r="E858" s="80">
        <v>6452.24</v>
      </c>
      <c r="F858" s="78" t="s">
        <v>24</v>
      </c>
    </row>
    <row r="859" spans="1:6">
      <c r="A859" s="44">
        <v>43908</v>
      </c>
      <c r="B859" s="77">
        <v>0.4131481481481481</v>
      </c>
      <c r="C859" s="78">
        <v>334</v>
      </c>
      <c r="D859" s="79">
        <v>54.68</v>
      </c>
      <c r="E859" s="80">
        <v>18263.12</v>
      </c>
      <c r="F859" s="78" t="s">
        <v>24</v>
      </c>
    </row>
    <row r="860" spans="1:6">
      <c r="A860" s="44">
        <v>43908</v>
      </c>
      <c r="B860" s="77">
        <v>0.4131481481481481</v>
      </c>
      <c r="C860" s="78">
        <v>60</v>
      </c>
      <c r="D860" s="79">
        <v>54.68</v>
      </c>
      <c r="E860" s="80">
        <v>3280.8</v>
      </c>
      <c r="F860" s="78" t="s">
        <v>24</v>
      </c>
    </row>
    <row r="861" spans="1:6">
      <c r="A861" s="44">
        <v>43908</v>
      </c>
      <c r="B861" s="77">
        <v>0.4131481481481481</v>
      </c>
      <c r="C861" s="78">
        <v>125</v>
      </c>
      <c r="D861" s="79">
        <v>54.68</v>
      </c>
      <c r="E861" s="80">
        <v>6835</v>
      </c>
      <c r="F861" s="78" t="s">
        <v>24</v>
      </c>
    </row>
    <row r="862" spans="1:6">
      <c r="A862" s="44">
        <v>43908</v>
      </c>
      <c r="B862" s="77">
        <v>0.4131481481481481</v>
      </c>
      <c r="C862" s="78">
        <v>125</v>
      </c>
      <c r="D862" s="79">
        <v>54.68</v>
      </c>
      <c r="E862" s="80">
        <v>6835</v>
      </c>
      <c r="F862" s="78" t="s">
        <v>24</v>
      </c>
    </row>
    <row r="863" spans="1:6">
      <c r="A863" s="44">
        <v>43908</v>
      </c>
      <c r="B863" s="77">
        <v>0.4131481481481481</v>
      </c>
      <c r="C863" s="78">
        <v>92</v>
      </c>
      <c r="D863" s="79">
        <v>54.68</v>
      </c>
      <c r="E863" s="80">
        <v>5030.5600000000004</v>
      </c>
      <c r="F863" s="78" t="s">
        <v>24</v>
      </c>
    </row>
    <row r="864" spans="1:6">
      <c r="A864" s="44">
        <v>43908</v>
      </c>
      <c r="B864" s="77">
        <v>0.4131481481481481</v>
      </c>
      <c r="C864" s="78">
        <v>75</v>
      </c>
      <c r="D864" s="79">
        <v>54.68</v>
      </c>
      <c r="E864" s="80">
        <v>4101</v>
      </c>
      <c r="F864" s="78" t="s">
        <v>24</v>
      </c>
    </row>
    <row r="865" spans="1:6">
      <c r="A865" s="44">
        <v>43908</v>
      </c>
      <c r="B865" s="77">
        <v>0.4131481481481481</v>
      </c>
      <c r="C865" s="78">
        <v>39</v>
      </c>
      <c r="D865" s="79">
        <v>54.68</v>
      </c>
      <c r="E865" s="80">
        <v>2132.52</v>
      </c>
      <c r="F865" s="78" t="s">
        <v>24</v>
      </c>
    </row>
    <row r="866" spans="1:6">
      <c r="A866" s="44">
        <v>43908</v>
      </c>
      <c r="B866" s="77">
        <v>0.4131481481481481</v>
      </c>
      <c r="C866" s="78">
        <v>8</v>
      </c>
      <c r="D866" s="79">
        <v>54.68</v>
      </c>
      <c r="E866" s="80">
        <v>437.44</v>
      </c>
      <c r="F866" s="78" t="s">
        <v>24</v>
      </c>
    </row>
    <row r="867" spans="1:6">
      <c r="A867" s="44">
        <v>43908</v>
      </c>
      <c r="B867" s="77">
        <v>0.4131481481481481</v>
      </c>
      <c r="C867" s="78">
        <v>24</v>
      </c>
      <c r="D867" s="79">
        <v>54.68</v>
      </c>
      <c r="E867" s="80">
        <v>1312.32</v>
      </c>
      <c r="F867" s="78" t="s">
        <v>24</v>
      </c>
    </row>
    <row r="868" spans="1:6">
      <c r="A868" s="44">
        <v>43908</v>
      </c>
      <c r="B868" s="77">
        <v>0.41333333333333333</v>
      </c>
      <c r="C868" s="78">
        <v>500</v>
      </c>
      <c r="D868" s="79">
        <v>54.58</v>
      </c>
      <c r="E868" s="80">
        <v>27290</v>
      </c>
      <c r="F868" s="78" t="s">
        <v>24</v>
      </c>
    </row>
    <row r="869" spans="1:6">
      <c r="A869" s="44">
        <v>43908</v>
      </c>
      <c r="B869" s="77">
        <v>0.42218749999999999</v>
      </c>
      <c r="C869" s="78">
        <v>457</v>
      </c>
      <c r="D869" s="79">
        <v>53.94</v>
      </c>
      <c r="E869" s="80">
        <v>24650.579999999998</v>
      </c>
      <c r="F869" s="78" t="s">
        <v>25</v>
      </c>
    </row>
    <row r="870" spans="1:6">
      <c r="A870" s="44">
        <v>43908</v>
      </c>
      <c r="B870" s="77">
        <v>0.42218749999999999</v>
      </c>
      <c r="C870" s="78">
        <v>297</v>
      </c>
      <c r="D870" s="79">
        <v>53.94</v>
      </c>
      <c r="E870" s="80">
        <v>16020.179999999998</v>
      </c>
      <c r="F870" s="78" t="s">
        <v>24</v>
      </c>
    </row>
    <row r="871" spans="1:6">
      <c r="A871" s="44">
        <v>43908</v>
      </c>
      <c r="B871" s="77">
        <v>0.42218749999999999</v>
      </c>
      <c r="C871" s="78">
        <v>221</v>
      </c>
      <c r="D871" s="79">
        <v>53.94</v>
      </c>
      <c r="E871" s="80">
        <v>11920.74</v>
      </c>
      <c r="F871" s="78" t="s">
        <v>8</v>
      </c>
    </row>
    <row r="872" spans="1:6">
      <c r="A872" s="44">
        <v>43908</v>
      </c>
      <c r="B872" s="77">
        <v>0.42218749999999999</v>
      </c>
      <c r="C872" s="78">
        <v>525</v>
      </c>
      <c r="D872" s="79">
        <v>53.94</v>
      </c>
      <c r="E872" s="80">
        <v>28318.5</v>
      </c>
      <c r="F872" s="78" t="s">
        <v>9</v>
      </c>
    </row>
    <row r="873" spans="1:6">
      <c r="A873" s="44">
        <v>43908</v>
      </c>
      <c r="B873" s="77">
        <v>0.42343749999999997</v>
      </c>
      <c r="C873" s="78">
        <v>62</v>
      </c>
      <c r="D873" s="79">
        <v>54.12</v>
      </c>
      <c r="E873" s="80">
        <v>3355.44</v>
      </c>
      <c r="F873" s="78" t="s">
        <v>24</v>
      </c>
    </row>
    <row r="874" spans="1:6">
      <c r="A874" s="44">
        <v>43908</v>
      </c>
      <c r="B874" s="77">
        <v>0.42343749999999997</v>
      </c>
      <c r="C874" s="78">
        <v>93</v>
      </c>
      <c r="D874" s="79">
        <v>54.12</v>
      </c>
      <c r="E874" s="80">
        <v>5033.16</v>
      </c>
      <c r="F874" s="78" t="s">
        <v>24</v>
      </c>
    </row>
    <row r="875" spans="1:6">
      <c r="A875" s="44">
        <v>43908</v>
      </c>
      <c r="B875" s="77">
        <v>0.42343749999999997</v>
      </c>
      <c r="C875" s="78">
        <v>125</v>
      </c>
      <c r="D875" s="79">
        <v>54.12</v>
      </c>
      <c r="E875" s="80">
        <v>6765</v>
      </c>
      <c r="F875" s="78" t="s">
        <v>24</v>
      </c>
    </row>
    <row r="876" spans="1:6">
      <c r="A876" s="44">
        <v>43908</v>
      </c>
      <c r="B876" s="77">
        <v>0.42343749999999997</v>
      </c>
      <c r="C876" s="78">
        <v>127</v>
      </c>
      <c r="D876" s="79">
        <v>54.1</v>
      </c>
      <c r="E876" s="80">
        <v>6870.7</v>
      </c>
      <c r="F876" s="78" t="s">
        <v>24</v>
      </c>
    </row>
    <row r="877" spans="1:6">
      <c r="A877" s="44">
        <v>43908</v>
      </c>
      <c r="B877" s="77">
        <v>0.42343749999999997</v>
      </c>
      <c r="C877" s="78">
        <v>93</v>
      </c>
      <c r="D877" s="79">
        <v>54.1</v>
      </c>
      <c r="E877" s="80">
        <v>5031.3</v>
      </c>
      <c r="F877" s="78" t="s">
        <v>24</v>
      </c>
    </row>
    <row r="878" spans="1:6">
      <c r="A878" s="44">
        <v>43908</v>
      </c>
      <c r="B878" s="77">
        <v>0.42986111111111108</v>
      </c>
      <c r="C878" s="78">
        <v>278</v>
      </c>
      <c r="D878" s="79">
        <v>53.9</v>
      </c>
      <c r="E878" s="80">
        <v>14984.199999999999</v>
      </c>
      <c r="F878" s="78" t="s">
        <v>24</v>
      </c>
    </row>
    <row r="879" spans="1:6">
      <c r="A879" s="44">
        <v>43908</v>
      </c>
      <c r="B879" s="77">
        <v>0.42986111111111108</v>
      </c>
      <c r="C879" s="78">
        <v>97</v>
      </c>
      <c r="D879" s="79">
        <v>53.9</v>
      </c>
      <c r="E879" s="80">
        <v>5228.3</v>
      </c>
      <c r="F879" s="78" t="s">
        <v>24</v>
      </c>
    </row>
    <row r="880" spans="1:6">
      <c r="A880" s="44">
        <v>43908</v>
      </c>
      <c r="B880" s="77">
        <v>0.42986111111111108</v>
      </c>
      <c r="C880" s="78">
        <v>125</v>
      </c>
      <c r="D880" s="79">
        <v>53.9</v>
      </c>
      <c r="E880" s="80">
        <v>6737.5</v>
      </c>
      <c r="F880" s="78" t="s">
        <v>24</v>
      </c>
    </row>
    <row r="881" spans="1:6">
      <c r="A881" s="44">
        <v>43908</v>
      </c>
      <c r="B881" s="77">
        <v>0.44458333333333333</v>
      </c>
      <c r="C881" s="78">
        <v>51</v>
      </c>
      <c r="D881" s="79">
        <v>53.82</v>
      </c>
      <c r="E881" s="80">
        <v>2744.82</v>
      </c>
      <c r="F881" s="78" t="s">
        <v>24</v>
      </c>
    </row>
    <row r="882" spans="1:6">
      <c r="A882" s="44">
        <v>43908</v>
      </c>
      <c r="B882" s="77">
        <v>0.44458333333333333</v>
      </c>
      <c r="C882" s="78">
        <v>580</v>
      </c>
      <c r="D882" s="79">
        <v>53.82</v>
      </c>
      <c r="E882" s="80">
        <v>31215.599999999999</v>
      </c>
      <c r="F882" s="78" t="s">
        <v>24</v>
      </c>
    </row>
    <row r="883" spans="1:6">
      <c r="A883" s="44">
        <v>43908</v>
      </c>
      <c r="B883" s="77">
        <v>0.44458333333333333</v>
      </c>
      <c r="C883" s="78">
        <v>53</v>
      </c>
      <c r="D883" s="79">
        <v>53.82</v>
      </c>
      <c r="E883" s="80">
        <v>2852.46</v>
      </c>
      <c r="F883" s="78" t="s">
        <v>24</v>
      </c>
    </row>
    <row r="884" spans="1:6">
      <c r="A884" s="44">
        <v>43908</v>
      </c>
      <c r="B884" s="77">
        <v>0.44458333333333333</v>
      </c>
      <c r="C884" s="78">
        <v>125</v>
      </c>
      <c r="D884" s="79">
        <v>53.82</v>
      </c>
      <c r="E884" s="80">
        <v>6727.5</v>
      </c>
      <c r="F884" s="78" t="s">
        <v>24</v>
      </c>
    </row>
    <row r="885" spans="1:6">
      <c r="A885" s="44">
        <v>43908</v>
      </c>
      <c r="B885" s="77">
        <v>0.44458333333333333</v>
      </c>
      <c r="C885" s="78">
        <v>66</v>
      </c>
      <c r="D885" s="79">
        <v>53.82</v>
      </c>
      <c r="E885" s="80">
        <v>3552.12</v>
      </c>
      <c r="F885" s="78" t="s">
        <v>24</v>
      </c>
    </row>
    <row r="886" spans="1:6">
      <c r="A886" s="44">
        <v>43908</v>
      </c>
      <c r="B886" s="77">
        <v>0.44458333333333333</v>
      </c>
      <c r="C886" s="78">
        <v>125</v>
      </c>
      <c r="D886" s="79">
        <v>53.82</v>
      </c>
      <c r="E886" s="80">
        <v>6727.5</v>
      </c>
      <c r="F886" s="78" t="s">
        <v>24</v>
      </c>
    </row>
    <row r="887" spans="1:6">
      <c r="A887" s="44">
        <v>43908</v>
      </c>
      <c r="B887" s="77">
        <v>0.46642361111111108</v>
      </c>
      <c r="C887" s="78">
        <v>88</v>
      </c>
      <c r="D887" s="79">
        <v>54.82</v>
      </c>
      <c r="E887" s="80">
        <v>4824.16</v>
      </c>
      <c r="F887" s="78" t="s">
        <v>24</v>
      </c>
    </row>
    <row r="888" spans="1:6">
      <c r="A888" s="44">
        <v>43908</v>
      </c>
      <c r="B888" s="77">
        <v>0.46642361111111108</v>
      </c>
      <c r="C888" s="78">
        <v>131</v>
      </c>
      <c r="D888" s="79">
        <v>54.82</v>
      </c>
      <c r="E888" s="80">
        <v>7181.42</v>
      </c>
      <c r="F888" s="78" t="s">
        <v>24</v>
      </c>
    </row>
    <row r="889" spans="1:6">
      <c r="A889" s="44">
        <v>43908</v>
      </c>
      <c r="B889" s="77">
        <v>0.46642361111111108</v>
      </c>
      <c r="C889" s="78">
        <v>91</v>
      </c>
      <c r="D889" s="79">
        <v>54.82</v>
      </c>
      <c r="E889" s="80">
        <v>4988.62</v>
      </c>
      <c r="F889" s="78" t="s">
        <v>24</v>
      </c>
    </row>
    <row r="890" spans="1:6">
      <c r="A890" s="44">
        <v>43908</v>
      </c>
      <c r="B890" s="77">
        <v>0.46642361111111108</v>
      </c>
      <c r="C890" s="78">
        <v>100</v>
      </c>
      <c r="D890" s="79">
        <v>54.82</v>
      </c>
      <c r="E890" s="80">
        <v>5482</v>
      </c>
      <c r="F890" s="78" t="s">
        <v>24</v>
      </c>
    </row>
    <row r="891" spans="1:6">
      <c r="A891" s="44">
        <v>43908</v>
      </c>
      <c r="B891" s="77">
        <v>0.46642361111111108</v>
      </c>
      <c r="C891" s="78">
        <v>180</v>
      </c>
      <c r="D891" s="79">
        <v>54.82</v>
      </c>
      <c r="E891" s="80">
        <v>9867.6</v>
      </c>
      <c r="F891" s="78" t="s">
        <v>24</v>
      </c>
    </row>
    <row r="892" spans="1:6">
      <c r="A892" s="44">
        <v>43908</v>
      </c>
      <c r="B892" s="77">
        <v>0.46642361111111108</v>
      </c>
      <c r="C892" s="78">
        <v>32</v>
      </c>
      <c r="D892" s="79">
        <v>54.82</v>
      </c>
      <c r="E892" s="80">
        <v>1754.24</v>
      </c>
      <c r="F892" s="78" t="s">
        <v>24</v>
      </c>
    </row>
    <row r="893" spans="1:6">
      <c r="A893" s="44">
        <v>43908</v>
      </c>
      <c r="B893" s="77">
        <v>0.46642361111111108</v>
      </c>
      <c r="C893" s="78">
        <v>378</v>
      </c>
      <c r="D893" s="79">
        <v>54.82</v>
      </c>
      <c r="E893" s="80">
        <v>20721.96</v>
      </c>
      <c r="F893" s="78" t="s">
        <v>24</v>
      </c>
    </row>
    <row r="894" spans="1:6">
      <c r="A894" s="44">
        <v>43908</v>
      </c>
      <c r="B894" s="77">
        <v>0.48247685185185185</v>
      </c>
      <c r="C894" s="78">
        <v>74</v>
      </c>
      <c r="D894" s="79">
        <v>54.82</v>
      </c>
      <c r="E894" s="80">
        <v>4056.68</v>
      </c>
      <c r="F894" s="78" t="s">
        <v>24</v>
      </c>
    </row>
    <row r="895" spans="1:6">
      <c r="A895" s="44">
        <v>43908</v>
      </c>
      <c r="B895" s="77">
        <v>0.48247685185185185</v>
      </c>
      <c r="C895" s="78">
        <v>30</v>
      </c>
      <c r="D895" s="79">
        <v>54.82</v>
      </c>
      <c r="E895" s="80">
        <v>1644.6</v>
      </c>
      <c r="F895" s="78" t="s">
        <v>24</v>
      </c>
    </row>
    <row r="896" spans="1:6">
      <c r="A896" s="44">
        <v>43908</v>
      </c>
      <c r="B896" s="77">
        <v>0.48247685185185185</v>
      </c>
      <c r="C896" s="78">
        <v>19</v>
      </c>
      <c r="D896" s="79">
        <v>54.82</v>
      </c>
      <c r="E896" s="80">
        <v>1041.58</v>
      </c>
      <c r="F896" s="78" t="s">
        <v>24</v>
      </c>
    </row>
    <row r="897" spans="1:6">
      <c r="A897" s="44">
        <v>43908</v>
      </c>
      <c r="B897" s="77">
        <v>0.48247685185185185</v>
      </c>
      <c r="C897" s="78">
        <v>218</v>
      </c>
      <c r="D897" s="79">
        <v>54.82</v>
      </c>
      <c r="E897" s="80">
        <v>11950.76</v>
      </c>
      <c r="F897" s="78" t="s">
        <v>24</v>
      </c>
    </row>
    <row r="898" spans="1:6">
      <c r="A898" s="44">
        <v>43908</v>
      </c>
      <c r="B898" s="77">
        <v>0.48247685185185185</v>
      </c>
      <c r="C898" s="78">
        <v>21</v>
      </c>
      <c r="D898" s="79">
        <v>54.82</v>
      </c>
      <c r="E898" s="80">
        <v>1151.22</v>
      </c>
      <c r="F898" s="78" t="s">
        <v>24</v>
      </c>
    </row>
    <row r="899" spans="1:6">
      <c r="A899" s="44">
        <v>43908</v>
      </c>
      <c r="B899" s="77">
        <v>0.48247685185185185</v>
      </c>
      <c r="C899" s="78">
        <v>92</v>
      </c>
      <c r="D899" s="79">
        <v>54.82</v>
      </c>
      <c r="E899" s="80">
        <v>5043.4399999999996</v>
      </c>
      <c r="F899" s="78" t="s">
        <v>24</v>
      </c>
    </row>
    <row r="900" spans="1:6">
      <c r="A900" s="44">
        <v>43908</v>
      </c>
      <c r="B900" s="77">
        <v>0.4828587962962963</v>
      </c>
      <c r="C900" s="78">
        <v>508</v>
      </c>
      <c r="D900" s="79">
        <v>54.82</v>
      </c>
      <c r="E900" s="80">
        <v>27848.560000000001</v>
      </c>
      <c r="F900" s="78" t="s">
        <v>24</v>
      </c>
    </row>
    <row r="901" spans="1:6">
      <c r="A901" s="44">
        <v>43908</v>
      </c>
      <c r="B901" s="77">
        <v>0.4828587962962963</v>
      </c>
      <c r="C901" s="78">
        <v>147</v>
      </c>
      <c r="D901" s="79">
        <v>54.82</v>
      </c>
      <c r="E901" s="80">
        <v>8058.54</v>
      </c>
      <c r="F901" s="78" t="s">
        <v>24</v>
      </c>
    </row>
    <row r="902" spans="1:6">
      <c r="A902" s="44">
        <v>43908</v>
      </c>
      <c r="B902" s="77">
        <v>0.48312500000000003</v>
      </c>
      <c r="C902" s="78">
        <v>291</v>
      </c>
      <c r="D902" s="79">
        <v>54.82</v>
      </c>
      <c r="E902" s="80">
        <v>15952.62</v>
      </c>
      <c r="F902" s="78" t="s">
        <v>24</v>
      </c>
    </row>
    <row r="903" spans="1:6">
      <c r="A903" s="44">
        <v>43908</v>
      </c>
      <c r="B903" s="77">
        <v>0.48312500000000003</v>
      </c>
      <c r="C903" s="78">
        <v>800</v>
      </c>
      <c r="D903" s="79">
        <v>54.82</v>
      </c>
      <c r="E903" s="80">
        <v>43856</v>
      </c>
      <c r="F903" s="78" t="s">
        <v>24</v>
      </c>
    </row>
    <row r="904" spans="1:6">
      <c r="A904" s="44">
        <v>43908</v>
      </c>
      <c r="B904" s="77">
        <v>0.48312500000000003</v>
      </c>
      <c r="C904" s="78">
        <v>400</v>
      </c>
      <c r="D904" s="79">
        <v>54.82</v>
      </c>
      <c r="E904" s="80">
        <v>21928</v>
      </c>
      <c r="F904" s="78" t="s">
        <v>24</v>
      </c>
    </row>
    <row r="905" spans="1:6">
      <c r="A905" s="44">
        <v>43908</v>
      </c>
      <c r="B905" s="77">
        <v>0.48312500000000003</v>
      </c>
      <c r="C905" s="78">
        <v>400</v>
      </c>
      <c r="D905" s="79">
        <v>54.82</v>
      </c>
      <c r="E905" s="80">
        <v>21928</v>
      </c>
      <c r="F905" s="78" t="s">
        <v>24</v>
      </c>
    </row>
    <row r="906" spans="1:6">
      <c r="A906" s="44">
        <v>43908</v>
      </c>
      <c r="B906" s="77">
        <v>0.50322916666666673</v>
      </c>
      <c r="C906" s="78">
        <v>81</v>
      </c>
      <c r="D906" s="79">
        <v>54.94</v>
      </c>
      <c r="E906" s="80">
        <v>4450.1399999999994</v>
      </c>
      <c r="F906" s="78" t="s">
        <v>24</v>
      </c>
    </row>
    <row r="907" spans="1:6">
      <c r="A907" s="44">
        <v>43908</v>
      </c>
      <c r="B907" s="77">
        <v>0.50322916666666673</v>
      </c>
      <c r="C907" s="78">
        <v>121</v>
      </c>
      <c r="D907" s="79">
        <v>54.94</v>
      </c>
      <c r="E907" s="80">
        <v>6647.74</v>
      </c>
      <c r="F907" s="78" t="s">
        <v>24</v>
      </c>
    </row>
    <row r="908" spans="1:6">
      <c r="A908" s="44">
        <v>43908</v>
      </c>
      <c r="B908" s="77">
        <v>0.50322916666666673</v>
      </c>
      <c r="C908" s="78">
        <v>92</v>
      </c>
      <c r="D908" s="79">
        <v>54.94</v>
      </c>
      <c r="E908" s="80">
        <v>5054.4799999999996</v>
      </c>
      <c r="F908" s="78" t="s">
        <v>24</v>
      </c>
    </row>
    <row r="909" spans="1:6">
      <c r="A909" s="44">
        <v>43908</v>
      </c>
      <c r="B909" s="77">
        <v>0.50322916666666673</v>
      </c>
      <c r="C909" s="78">
        <v>75</v>
      </c>
      <c r="D909" s="79">
        <v>54.94</v>
      </c>
      <c r="E909" s="80">
        <v>4120.5</v>
      </c>
      <c r="F909" s="78" t="s">
        <v>24</v>
      </c>
    </row>
    <row r="910" spans="1:6">
      <c r="A910" s="44">
        <v>43908</v>
      </c>
      <c r="B910" s="77">
        <v>0.50322916666666673</v>
      </c>
      <c r="C910" s="78">
        <v>21</v>
      </c>
      <c r="D910" s="79">
        <v>54.94</v>
      </c>
      <c r="E910" s="80">
        <v>1153.74</v>
      </c>
      <c r="F910" s="78" t="s">
        <v>24</v>
      </c>
    </row>
    <row r="911" spans="1:6">
      <c r="A911" s="44">
        <v>43908</v>
      </c>
      <c r="B911" s="77">
        <v>0.50322916666666673</v>
      </c>
      <c r="C911" s="78">
        <v>48</v>
      </c>
      <c r="D911" s="79">
        <v>54.94</v>
      </c>
      <c r="E911" s="80">
        <v>2637.12</v>
      </c>
      <c r="F911" s="78" t="s">
        <v>24</v>
      </c>
    </row>
    <row r="912" spans="1:6">
      <c r="A912" s="44">
        <v>43908</v>
      </c>
      <c r="B912" s="77">
        <v>0.50322916666666673</v>
      </c>
      <c r="C912" s="78">
        <v>183</v>
      </c>
      <c r="D912" s="79">
        <v>54.94</v>
      </c>
      <c r="E912" s="80">
        <v>10054.02</v>
      </c>
      <c r="F912" s="78" t="s">
        <v>24</v>
      </c>
    </row>
    <row r="913" spans="1:6">
      <c r="A913" s="44">
        <v>43908</v>
      </c>
      <c r="B913" s="77">
        <v>0.50322916666666673</v>
      </c>
      <c r="C913" s="78">
        <v>123</v>
      </c>
      <c r="D913" s="79">
        <v>54.94</v>
      </c>
      <c r="E913" s="80">
        <v>6757.62</v>
      </c>
      <c r="F913" s="78" t="s">
        <v>24</v>
      </c>
    </row>
    <row r="914" spans="1:6">
      <c r="A914" s="44">
        <v>43908</v>
      </c>
      <c r="B914" s="77">
        <v>0.50322916666666673</v>
      </c>
      <c r="C914" s="78">
        <v>125</v>
      </c>
      <c r="D914" s="79">
        <v>54.94</v>
      </c>
      <c r="E914" s="80">
        <v>6867.5</v>
      </c>
      <c r="F914" s="78" t="s">
        <v>24</v>
      </c>
    </row>
    <row r="915" spans="1:6">
      <c r="A915" s="44">
        <v>43908</v>
      </c>
      <c r="B915" s="77">
        <v>0.50322916666666673</v>
      </c>
      <c r="C915" s="78">
        <v>122</v>
      </c>
      <c r="D915" s="79">
        <v>54.92</v>
      </c>
      <c r="E915" s="80">
        <v>6700.24</v>
      </c>
      <c r="F915" s="78" t="s">
        <v>24</v>
      </c>
    </row>
    <row r="916" spans="1:6">
      <c r="A916" s="44">
        <v>43908</v>
      </c>
      <c r="B916" s="77">
        <v>0.50322916666666673</v>
      </c>
      <c r="C916" s="78">
        <v>92</v>
      </c>
      <c r="D916" s="79">
        <v>54.92</v>
      </c>
      <c r="E916" s="80">
        <v>5052.6400000000003</v>
      </c>
      <c r="F916" s="78" t="s">
        <v>24</v>
      </c>
    </row>
    <row r="917" spans="1:6">
      <c r="A917" s="44">
        <v>43908</v>
      </c>
      <c r="B917" s="77">
        <v>0.50322916666666673</v>
      </c>
      <c r="C917" s="78">
        <v>75</v>
      </c>
      <c r="D917" s="79">
        <v>54.92</v>
      </c>
      <c r="E917" s="80">
        <v>4119</v>
      </c>
      <c r="F917" s="78" t="s">
        <v>24</v>
      </c>
    </row>
    <row r="918" spans="1:6">
      <c r="A918" s="44">
        <v>43908</v>
      </c>
      <c r="B918" s="77">
        <v>0.50322916666666673</v>
      </c>
      <c r="C918" s="78">
        <v>19</v>
      </c>
      <c r="D918" s="79">
        <v>54.92</v>
      </c>
      <c r="E918" s="80">
        <v>1043.48</v>
      </c>
      <c r="F918" s="78" t="s">
        <v>24</v>
      </c>
    </row>
    <row r="919" spans="1:6">
      <c r="A919" s="44">
        <v>43908</v>
      </c>
      <c r="B919" s="77">
        <v>0.50322916666666673</v>
      </c>
      <c r="C919" s="78">
        <v>110</v>
      </c>
      <c r="D919" s="79">
        <v>54.92</v>
      </c>
      <c r="E919" s="80">
        <v>6041.2</v>
      </c>
      <c r="F919" s="78" t="s">
        <v>24</v>
      </c>
    </row>
    <row r="920" spans="1:6">
      <c r="A920" s="44">
        <v>43908</v>
      </c>
      <c r="B920" s="77">
        <v>0.50322916666666673</v>
      </c>
      <c r="C920" s="78">
        <v>77</v>
      </c>
      <c r="D920" s="79">
        <v>54.92</v>
      </c>
      <c r="E920" s="80">
        <v>4228.84</v>
      </c>
      <c r="F920" s="78" t="s">
        <v>24</v>
      </c>
    </row>
    <row r="921" spans="1:6">
      <c r="A921" s="44">
        <v>43908</v>
      </c>
      <c r="B921" s="77">
        <v>0.50322916666666673</v>
      </c>
      <c r="C921" s="78">
        <v>77</v>
      </c>
      <c r="D921" s="79">
        <v>54.9</v>
      </c>
      <c r="E921" s="80">
        <v>4227.3</v>
      </c>
      <c r="F921" s="78" t="s">
        <v>24</v>
      </c>
    </row>
    <row r="922" spans="1:6">
      <c r="A922" s="44">
        <v>43908</v>
      </c>
      <c r="B922" s="77">
        <v>0.50322916666666673</v>
      </c>
      <c r="C922" s="78">
        <v>100</v>
      </c>
      <c r="D922" s="79">
        <v>54.9</v>
      </c>
      <c r="E922" s="80">
        <v>5490</v>
      </c>
      <c r="F922" s="78" t="s">
        <v>24</v>
      </c>
    </row>
    <row r="923" spans="1:6">
      <c r="A923" s="44">
        <v>43908</v>
      </c>
      <c r="B923" s="77">
        <v>0.50322916666666673</v>
      </c>
      <c r="C923" s="78">
        <v>125</v>
      </c>
      <c r="D923" s="79">
        <v>54.9</v>
      </c>
      <c r="E923" s="80">
        <v>6862.5</v>
      </c>
      <c r="F923" s="78" t="s">
        <v>24</v>
      </c>
    </row>
    <row r="924" spans="1:6">
      <c r="A924" s="44">
        <v>43908</v>
      </c>
      <c r="B924" s="77">
        <v>0.50322916666666673</v>
      </c>
      <c r="C924" s="78">
        <v>125</v>
      </c>
      <c r="D924" s="79">
        <v>54.94</v>
      </c>
      <c r="E924" s="80">
        <v>6867.5</v>
      </c>
      <c r="F924" s="78" t="s">
        <v>24</v>
      </c>
    </row>
    <row r="925" spans="1:6">
      <c r="A925" s="44">
        <v>43908</v>
      </c>
      <c r="B925" s="77">
        <v>0.50322916666666673</v>
      </c>
      <c r="C925" s="78">
        <v>46</v>
      </c>
      <c r="D925" s="79">
        <v>54.94</v>
      </c>
      <c r="E925" s="80">
        <v>2527.2399999999998</v>
      </c>
      <c r="F925" s="78" t="s">
        <v>24</v>
      </c>
    </row>
    <row r="926" spans="1:6">
      <c r="A926" s="44">
        <v>43908</v>
      </c>
      <c r="B926" s="77">
        <v>0.50322916666666673</v>
      </c>
      <c r="C926" s="78">
        <v>163</v>
      </c>
      <c r="D926" s="79">
        <v>54.94</v>
      </c>
      <c r="E926" s="80">
        <v>8955.2199999999993</v>
      </c>
      <c r="F926" s="78" t="s">
        <v>24</v>
      </c>
    </row>
    <row r="927" spans="1:6">
      <c r="A927" s="44">
        <v>43908</v>
      </c>
      <c r="B927" s="77">
        <v>0.53533564814814816</v>
      </c>
      <c r="C927" s="78">
        <v>544</v>
      </c>
      <c r="D927" s="79">
        <v>55.02</v>
      </c>
      <c r="E927" s="80">
        <v>29930.880000000001</v>
      </c>
      <c r="F927" s="78" t="s">
        <v>24</v>
      </c>
    </row>
    <row r="928" spans="1:6">
      <c r="A928" s="44">
        <v>43908</v>
      </c>
      <c r="B928" s="77">
        <v>0.53533564814814816</v>
      </c>
      <c r="C928" s="78">
        <v>25</v>
      </c>
      <c r="D928" s="79">
        <v>55.02</v>
      </c>
      <c r="E928" s="80">
        <v>1375.5</v>
      </c>
      <c r="F928" s="78" t="s">
        <v>24</v>
      </c>
    </row>
    <row r="929" spans="1:6">
      <c r="A929" s="44">
        <v>43908</v>
      </c>
      <c r="B929" s="77">
        <v>0.53533564814814816</v>
      </c>
      <c r="C929" s="78">
        <v>105</v>
      </c>
      <c r="D929" s="79">
        <v>55.02</v>
      </c>
      <c r="E929" s="80">
        <v>5777.1</v>
      </c>
      <c r="F929" s="78" t="s">
        <v>24</v>
      </c>
    </row>
    <row r="930" spans="1:6">
      <c r="A930" s="44">
        <v>43908</v>
      </c>
      <c r="B930" s="77">
        <v>0.53533564814814816</v>
      </c>
      <c r="C930" s="78">
        <v>177</v>
      </c>
      <c r="D930" s="79">
        <v>55.02</v>
      </c>
      <c r="E930" s="80">
        <v>9738.5400000000009</v>
      </c>
      <c r="F930" s="78" t="s">
        <v>24</v>
      </c>
    </row>
    <row r="931" spans="1:6">
      <c r="A931" s="44">
        <v>43908</v>
      </c>
      <c r="B931" s="77">
        <v>0.53533564814814816</v>
      </c>
      <c r="C931" s="78">
        <v>102</v>
      </c>
      <c r="D931" s="79">
        <v>55.02</v>
      </c>
      <c r="E931" s="80">
        <v>5612.04</v>
      </c>
      <c r="F931" s="78" t="s">
        <v>24</v>
      </c>
    </row>
    <row r="932" spans="1:6">
      <c r="A932" s="44">
        <v>43908</v>
      </c>
      <c r="B932" s="77">
        <v>0.53533564814814816</v>
      </c>
      <c r="C932" s="78">
        <v>72</v>
      </c>
      <c r="D932" s="79">
        <v>55.02</v>
      </c>
      <c r="E932" s="80">
        <v>3961.44</v>
      </c>
      <c r="F932" s="78" t="s">
        <v>24</v>
      </c>
    </row>
    <row r="933" spans="1:6">
      <c r="A933" s="44">
        <v>43908</v>
      </c>
      <c r="B933" s="77">
        <v>0.53533564814814816</v>
      </c>
      <c r="C933" s="78">
        <v>91</v>
      </c>
      <c r="D933" s="79">
        <v>55.02</v>
      </c>
      <c r="E933" s="80">
        <v>5006.8200000000006</v>
      </c>
      <c r="F933" s="78" t="s">
        <v>24</v>
      </c>
    </row>
    <row r="934" spans="1:6">
      <c r="A934" s="44">
        <v>43908</v>
      </c>
      <c r="B934" s="77">
        <v>0.53533564814814816</v>
      </c>
      <c r="C934" s="78">
        <v>125</v>
      </c>
      <c r="D934" s="79">
        <v>55.02</v>
      </c>
      <c r="E934" s="80">
        <v>6877.5</v>
      </c>
      <c r="F934" s="78" t="s">
        <v>24</v>
      </c>
    </row>
    <row r="935" spans="1:6">
      <c r="A935" s="44">
        <v>43908</v>
      </c>
      <c r="B935" s="77">
        <v>0.53533564814814816</v>
      </c>
      <c r="C935" s="78">
        <v>219</v>
      </c>
      <c r="D935" s="79">
        <v>55.02</v>
      </c>
      <c r="E935" s="80">
        <v>12049.380000000001</v>
      </c>
      <c r="F935" s="78" t="s">
        <v>24</v>
      </c>
    </row>
    <row r="936" spans="1:6">
      <c r="A936" s="44">
        <v>43908</v>
      </c>
      <c r="B936" s="77">
        <v>0.53533564814814816</v>
      </c>
      <c r="C936" s="78">
        <v>98</v>
      </c>
      <c r="D936" s="79">
        <v>55</v>
      </c>
      <c r="E936" s="80">
        <v>5390</v>
      </c>
      <c r="F936" s="78" t="s">
        <v>24</v>
      </c>
    </row>
    <row r="937" spans="1:6">
      <c r="A937" s="44">
        <v>43908</v>
      </c>
      <c r="B937" s="77">
        <v>0.53533564814814816</v>
      </c>
      <c r="C937" s="78">
        <v>21</v>
      </c>
      <c r="D937" s="79">
        <v>55.02</v>
      </c>
      <c r="E937" s="80">
        <v>1155.42</v>
      </c>
      <c r="F937" s="78" t="s">
        <v>24</v>
      </c>
    </row>
    <row r="938" spans="1:6">
      <c r="A938" s="44">
        <v>43908</v>
      </c>
      <c r="B938" s="77">
        <v>0.53533564814814816</v>
      </c>
      <c r="C938" s="78">
        <v>23</v>
      </c>
      <c r="D938" s="79">
        <v>55</v>
      </c>
      <c r="E938" s="80">
        <v>1265</v>
      </c>
      <c r="F938" s="78" t="s">
        <v>24</v>
      </c>
    </row>
    <row r="939" spans="1:6">
      <c r="A939" s="44">
        <v>43908</v>
      </c>
      <c r="B939" s="77">
        <v>0.53533564814814816</v>
      </c>
      <c r="C939" s="78">
        <v>72</v>
      </c>
      <c r="D939" s="79">
        <v>55</v>
      </c>
      <c r="E939" s="80">
        <v>3960</v>
      </c>
      <c r="F939" s="78" t="s">
        <v>24</v>
      </c>
    </row>
    <row r="940" spans="1:6">
      <c r="A940" s="44">
        <v>43908</v>
      </c>
      <c r="B940" s="77">
        <v>0.53533564814814816</v>
      </c>
      <c r="C940" s="78">
        <v>91</v>
      </c>
      <c r="D940" s="79">
        <v>55</v>
      </c>
      <c r="E940" s="80">
        <v>5005</v>
      </c>
      <c r="F940" s="78" t="s">
        <v>24</v>
      </c>
    </row>
    <row r="941" spans="1:6">
      <c r="A941" s="44">
        <v>43908</v>
      </c>
      <c r="B941" s="77">
        <v>0.53533564814814816</v>
      </c>
      <c r="C941" s="78">
        <v>19</v>
      </c>
      <c r="D941" s="79">
        <v>55</v>
      </c>
      <c r="E941" s="80">
        <v>1045</v>
      </c>
      <c r="F941" s="78" t="s">
        <v>24</v>
      </c>
    </row>
    <row r="942" spans="1:6">
      <c r="A942" s="44">
        <v>43908</v>
      </c>
      <c r="B942" s="77">
        <v>0.53533564814814816</v>
      </c>
      <c r="C942" s="78">
        <v>125</v>
      </c>
      <c r="D942" s="79">
        <v>55</v>
      </c>
      <c r="E942" s="80">
        <v>6875</v>
      </c>
      <c r="F942" s="78" t="s">
        <v>24</v>
      </c>
    </row>
    <row r="943" spans="1:6">
      <c r="A943" s="44">
        <v>43908</v>
      </c>
      <c r="B943" s="77">
        <v>0.53533564814814816</v>
      </c>
      <c r="C943" s="78">
        <v>91</v>
      </c>
      <c r="D943" s="79">
        <v>55</v>
      </c>
      <c r="E943" s="80">
        <v>5005</v>
      </c>
      <c r="F943" s="78" t="s">
        <v>24</v>
      </c>
    </row>
    <row r="944" spans="1:6">
      <c r="A944" s="44">
        <v>43908</v>
      </c>
      <c r="B944" s="77">
        <v>0.5557523148148148</v>
      </c>
      <c r="C944" s="78">
        <v>107</v>
      </c>
      <c r="D944" s="79">
        <v>55.08</v>
      </c>
      <c r="E944" s="80">
        <v>5893.5599999999995</v>
      </c>
      <c r="F944" s="78" t="s">
        <v>24</v>
      </c>
    </row>
    <row r="945" spans="1:6">
      <c r="A945" s="44">
        <v>43908</v>
      </c>
      <c r="B945" s="77">
        <v>0.5557523148148148</v>
      </c>
      <c r="C945" s="78">
        <v>136</v>
      </c>
      <c r="D945" s="79">
        <v>55.08</v>
      </c>
      <c r="E945" s="80">
        <v>7490.88</v>
      </c>
      <c r="F945" s="78" t="s">
        <v>24</v>
      </c>
    </row>
    <row r="946" spans="1:6">
      <c r="A946" s="44">
        <v>43908</v>
      </c>
      <c r="B946" s="77">
        <v>0.5557523148148148</v>
      </c>
      <c r="C946" s="78">
        <v>25</v>
      </c>
      <c r="D946" s="79">
        <v>55.08</v>
      </c>
      <c r="E946" s="80">
        <v>1377</v>
      </c>
      <c r="F946" s="78" t="s">
        <v>24</v>
      </c>
    </row>
    <row r="947" spans="1:6">
      <c r="A947" s="44">
        <v>43908</v>
      </c>
      <c r="B947" s="77">
        <v>0.5557523148148148</v>
      </c>
      <c r="C947" s="78">
        <v>25</v>
      </c>
      <c r="D947" s="79">
        <v>55.08</v>
      </c>
      <c r="E947" s="80">
        <v>1377</v>
      </c>
      <c r="F947" s="78" t="s">
        <v>24</v>
      </c>
    </row>
    <row r="948" spans="1:6">
      <c r="A948" s="44">
        <v>43908</v>
      </c>
      <c r="B948" s="77">
        <v>0.5557523148148148</v>
      </c>
      <c r="C948" s="78">
        <v>104</v>
      </c>
      <c r="D948" s="79">
        <v>55.08</v>
      </c>
      <c r="E948" s="80">
        <v>5728.32</v>
      </c>
      <c r="F948" s="78" t="s">
        <v>24</v>
      </c>
    </row>
    <row r="949" spans="1:6">
      <c r="A949" s="44">
        <v>43908</v>
      </c>
      <c r="B949" s="77">
        <v>0.5557523148148148</v>
      </c>
      <c r="C949" s="78">
        <v>71</v>
      </c>
      <c r="D949" s="79">
        <v>55.08</v>
      </c>
      <c r="E949" s="80">
        <v>3910.68</v>
      </c>
      <c r="F949" s="78" t="s">
        <v>24</v>
      </c>
    </row>
    <row r="950" spans="1:6">
      <c r="A950" s="44">
        <v>43908</v>
      </c>
      <c r="B950" s="77">
        <v>0.5557523148148148</v>
      </c>
      <c r="C950" s="78">
        <v>96</v>
      </c>
      <c r="D950" s="79">
        <v>55.06</v>
      </c>
      <c r="E950" s="80">
        <v>5285.76</v>
      </c>
      <c r="F950" s="78" t="s">
        <v>24</v>
      </c>
    </row>
    <row r="951" spans="1:6">
      <c r="A951" s="44">
        <v>43908</v>
      </c>
      <c r="B951" s="77">
        <v>0.5557523148148148</v>
      </c>
      <c r="C951" s="78">
        <v>122</v>
      </c>
      <c r="D951" s="79">
        <v>55.06</v>
      </c>
      <c r="E951" s="80">
        <v>6717.3200000000006</v>
      </c>
      <c r="F951" s="78" t="s">
        <v>24</v>
      </c>
    </row>
    <row r="952" spans="1:6">
      <c r="A952" s="44">
        <v>43908</v>
      </c>
      <c r="B952" s="77">
        <v>0.5557523148148148</v>
      </c>
      <c r="C952" s="78">
        <v>25</v>
      </c>
      <c r="D952" s="79">
        <v>55.06</v>
      </c>
      <c r="E952" s="80">
        <v>1376.5</v>
      </c>
      <c r="F952" s="78" t="s">
        <v>24</v>
      </c>
    </row>
    <row r="953" spans="1:6">
      <c r="A953" s="44">
        <v>43908</v>
      </c>
      <c r="B953" s="77">
        <v>0.5557523148148148</v>
      </c>
      <c r="C953" s="78">
        <v>71</v>
      </c>
      <c r="D953" s="79">
        <v>55.06</v>
      </c>
      <c r="E953" s="80">
        <v>3909.26</v>
      </c>
      <c r="F953" s="78" t="s">
        <v>24</v>
      </c>
    </row>
    <row r="954" spans="1:6">
      <c r="A954" s="44">
        <v>43908</v>
      </c>
      <c r="B954" s="77">
        <v>0.5557523148148148</v>
      </c>
      <c r="C954" s="78">
        <v>125</v>
      </c>
      <c r="D954" s="79">
        <v>55.04</v>
      </c>
      <c r="E954" s="80">
        <v>6880</v>
      </c>
      <c r="F954" s="78" t="s">
        <v>24</v>
      </c>
    </row>
    <row r="955" spans="1:6">
      <c r="A955" s="44">
        <v>43908</v>
      </c>
      <c r="B955" s="77">
        <v>0.5557523148148148</v>
      </c>
      <c r="C955" s="78">
        <v>369</v>
      </c>
      <c r="D955" s="79">
        <v>55.08</v>
      </c>
      <c r="E955" s="80">
        <v>20324.52</v>
      </c>
      <c r="F955" s="78" t="s">
        <v>24</v>
      </c>
    </row>
    <row r="956" spans="1:6">
      <c r="A956" s="44">
        <v>43908</v>
      </c>
      <c r="B956" s="77">
        <v>0.5557523148148148</v>
      </c>
      <c r="C956" s="78">
        <v>400</v>
      </c>
      <c r="D956" s="79">
        <v>55.08</v>
      </c>
      <c r="E956" s="80">
        <v>22032</v>
      </c>
      <c r="F956" s="78" t="s">
        <v>24</v>
      </c>
    </row>
    <row r="957" spans="1:6">
      <c r="A957" s="44">
        <v>43908</v>
      </c>
      <c r="B957" s="77">
        <v>0.5557523148148148</v>
      </c>
      <c r="C957" s="78">
        <v>90</v>
      </c>
      <c r="D957" s="79">
        <v>55.08</v>
      </c>
      <c r="E957" s="80">
        <v>4957.2</v>
      </c>
      <c r="F957" s="78" t="s">
        <v>24</v>
      </c>
    </row>
    <row r="958" spans="1:6">
      <c r="A958" s="44">
        <v>43908</v>
      </c>
      <c r="B958" s="77">
        <v>0.5557523148148148</v>
      </c>
      <c r="C958" s="78">
        <v>34</v>
      </c>
      <c r="D958" s="79">
        <v>55.08</v>
      </c>
      <c r="E958" s="80">
        <v>1872.72</v>
      </c>
      <c r="F958" s="78" t="s">
        <v>24</v>
      </c>
    </row>
    <row r="959" spans="1:6">
      <c r="A959" s="44">
        <v>43908</v>
      </c>
      <c r="B959" s="77">
        <v>0.5557523148148148</v>
      </c>
      <c r="C959" s="78">
        <v>400</v>
      </c>
      <c r="D959" s="79">
        <v>55.08</v>
      </c>
      <c r="E959" s="80">
        <v>22032</v>
      </c>
      <c r="F959" s="78" t="s">
        <v>24</v>
      </c>
    </row>
    <row r="960" spans="1:6">
      <c r="A960" s="44">
        <v>43908</v>
      </c>
      <c r="B960" s="77">
        <v>0.5557523148148148</v>
      </c>
      <c r="C960" s="78">
        <v>800</v>
      </c>
      <c r="D960" s="79">
        <v>55.08</v>
      </c>
      <c r="E960" s="80">
        <v>44064</v>
      </c>
      <c r="F960" s="78" t="s">
        <v>24</v>
      </c>
    </row>
    <row r="961" spans="1:6">
      <c r="A961" s="44">
        <v>43908</v>
      </c>
      <c r="B961" s="77">
        <v>0.57172453703703707</v>
      </c>
      <c r="C961" s="78">
        <v>437</v>
      </c>
      <c r="D961" s="79">
        <v>55.52</v>
      </c>
      <c r="E961" s="80">
        <v>24262.240000000002</v>
      </c>
      <c r="F961" s="78" t="s">
        <v>24</v>
      </c>
    </row>
    <row r="962" spans="1:6">
      <c r="A962" s="44">
        <v>43908</v>
      </c>
      <c r="B962" s="77">
        <v>0.57172453703703707</v>
      </c>
      <c r="C962" s="78">
        <v>66</v>
      </c>
      <c r="D962" s="79">
        <v>55.52</v>
      </c>
      <c r="E962" s="80">
        <v>3664.32</v>
      </c>
      <c r="F962" s="78" t="s">
        <v>24</v>
      </c>
    </row>
    <row r="963" spans="1:6">
      <c r="A963" s="44">
        <v>43908</v>
      </c>
      <c r="B963" s="77">
        <v>0.57172453703703707</v>
      </c>
      <c r="C963" s="78">
        <v>29</v>
      </c>
      <c r="D963" s="79">
        <v>55.52</v>
      </c>
      <c r="E963" s="80">
        <v>1610.0800000000002</v>
      </c>
      <c r="F963" s="78" t="s">
        <v>24</v>
      </c>
    </row>
    <row r="964" spans="1:6">
      <c r="A964" s="44">
        <v>43908</v>
      </c>
      <c r="B964" s="77">
        <v>0.57172453703703707</v>
      </c>
      <c r="C964" s="78">
        <v>187</v>
      </c>
      <c r="D964" s="79">
        <v>55.52</v>
      </c>
      <c r="E964" s="80">
        <v>10382.24</v>
      </c>
      <c r="F964" s="78" t="s">
        <v>24</v>
      </c>
    </row>
    <row r="965" spans="1:6">
      <c r="A965" s="44">
        <v>43908</v>
      </c>
      <c r="B965" s="77">
        <v>0.57172453703703707</v>
      </c>
      <c r="C965" s="78">
        <v>104</v>
      </c>
      <c r="D965" s="79">
        <v>55.52</v>
      </c>
      <c r="E965" s="80">
        <v>5774.08</v>
      </c>
      <c r="F965" s="78" t="s">
        <v>24</v>
      </c>
    </row>
    <row r="966" spans="1:6">
      <c r="A966" s="44">
        <v>43908</v>
      </c>
      <c r="B966" s="77">
        <v>0.57172453703703707</v>
      </c>
      <c r="C966" s="78">
        <v>125</v>
      </c>
      <c r="D966" s="79">
        <v>55.52</v>
      </c>
      <c r="E966" s="80">
        <v>6940</v>
      </c>
      <c r="F966" s="78" t="s">
        <v>24</v>
      </c>
    </row>
    <row r="967" spans="1:6">
      <c r="A967" s="44">
        <v>43908</v>
      </c>
      <c r="B967" s="77">
        <v>0.57172453703703707</v>
      </c>
      <c r="C967" s="78">
        <v>52</v>
      </c>
      <c r="D967" s="79">
        <v>55.52</v>
      </c>
      <c r="E967" s="80">
        <v>2887.04</v>
      </c>
      <c r="F967" s="78" t="s">
        <v>24</v>
      </c>
    </row>
    <row r="968" spans="1:6">
      <c r="A968" s="44">
        <v>43908</v>
      </c>
      <c r="B968" s="77">
        <v>0.57488425925925923</v>
      </c>
      <c r="C968" s="78">
        <v>105</v>
      </c>
      <c r="D968" s="79">
        <v>55.92</v>
      </c>
      <c r="E968" s="80">
        <v>5871.6</v>
      </c>
      <c r="F968" s="78" t="s">
        <v>24</v>
      </c>
    </row>
    <row r="969" spans="1:6">
      <c r="A969" s="44">
        <v>43908</v>
      </c>
      <c r="B969" s="77">
        <v>0.57488425925925923</v>
      </c>
      <c r="C969" s="78">
        <v>24</v>
      </c>
      <c r="D969" s="79">
        <v>55.9</v>
      </c>
      <c r="E969" s="80">
        <v>1341.6</v>
      </c>
      <c r="F969" s="78" t="s">
        <v>24</v>
      </c>
    </row>
    <row r="970" spans="1:6">
      <c r="A970" s="44">
        <v>43908</v>
      </c>
      <c r="B970" s="77">
        <v>0.57488425925925923</v>
      </c>
      <c r="C970" s="78">
        <v>125</v>
      </c>
      <c r="D970" s="79">
        <v>55.9</v>
      </c>
      <c r="E970" s="80">
        <v>6987.5</v>
      </c>
      <c r="F970" s="78" t="s">
        <v>24</v>
      </c>
    </row>
    <row r="971" spans="1:6">
      <c r="A971" s="44">
        <v>43908</v>
      </c>
      <c r="B971" s="77">
        <v>0.57488425925925923</v>
      </c>
      <c r="C971" s="78">
        <v>79</v>
      </c>
      <c r="D971" s="79">
        <v>55.92</v>
      </c>
      <c r="E971" s="80">
        <v>4417.68</v>
      </c>
      <c r="F971" s="78" t="s">
        <v>24</v>
      </c>
    </row>
    <row r="972" spans="1:6">
      <c r="A972" s="44">
        <v>43908</v>
      </c>
      <c r="B972" s="77">
        <v>0.57488425925925923</v>
      </c>
      <c r="C972" s="78">
        <v>76</v>
      </c>
      <c r="D972" s="79">
        <v>55.9</v>
      </c>
      <c r="E972" s="80">
        <v>4248.3999999999996</v>
      </c>
      <c r="F972" s="78" t="s">
        <v>24</v>
      </c>
    </row>
    <row r="973" spans="1:6">
      <c r="A973" s="44">
        <v>43908</v>
      </c>
      <c r="B973" s="77">
        <v>0.57488425925925923</v>
      </c>
      <c r="C973" s="78">
        <v>204</v>
      </c>
      <c r="D973" s="79">
        <v>55.9</v>
      </c>
      <c r="E973" s="80">
        <v>11403.6</v>
      </c>
      <c r="F973" s="78" t="s">
        <v>24</v>
      </c>
    </row>
    <row r="974" spans="1:6">
      <c r="A974" s="44">
        <v>43908</v>
      </c>
      <c r="B974" s="77">
        <v>0.57488425925925923</v>
      </c>
      <c r="C974" s="78">
        <v>21</v>
      </c>
      <c r="D974" s="79">
        <v>55.9</v>
      </c>
      <c r="E974" s="80">
        <v>1173.8999999999999</v>
      </c>
      <c r="F974" s="78" t="s">
        <v>24</v>
      </c>
    </row>
    <row r="975" spans="1:6">
      <c r="A975" s="44">
        <v>43908</v>
      </c>
      <c r="B975" s="77">
        <v>0.57488425925925923</v>
      </c>
      <c r="C975" s="78">
        <v>46</v>
      </c>
      <c r="D975" s="79">
        <v>55.9</v>
      </c>
      <c r="E975" s="80">
        <v>2571.4</v>
      </c>
      <c r="F975" s="78" t="s">
        <v>24</v>
      </c>
    </row>
    <row r="976" spans="1:6">
      <c r="A976" s="44">
        <v>43908</v>
      </c>
      <c r="B976" s="77">
        <v>0.57488425925925923</v>
      </c>
      <c r="C976" s="78">
        <v>116</v>
      </c>
      <c r="D976" s="79">
        <v>55.9</v>
      </c>
      <c r="E976" s="80">
        <v>6484.4</v>
      </c>
      <c r="F976" s="78" t="s">
        <v>24</v>
      </c>
    </row>
    <row r="977" spans="1:6">
      <c r="A977" s="44">
        <v>43908</v>
      </c>
      <c r="B977" s="77">
        <v>0.57488425925925923</v>
      </c>
      <c r="C977" s="78">
        <v>64</v>
      </c>
      <c r="D977" s="79">
        <v>55.92</v>
      </c>
      <c r="E977" s="80">
        <v>3578.88</v>
      </c>
      <c r="F977" s="78" t="s">
        <v>24</v>
      </c>
    </row>
    <row r="978" spans="1:6">
      <c r="A978" s="44">
        <v>43908</v>
      </c>
      <c r="B978" s="77">
        <v>0.57488425925925923</v>
      </c>
      <c r="C978" s="78">
        <v>64</v>
      </c>
      <c r="D978" s="79">
        <v>55.9</v>
      </c>
      <c r="E978" s="80">
        <v>3577.6</v>
      </c>
      <c r="F978" s="78" t="s">
        <v>24</v>
      </c>
    </row>
    <row r="979" spans="1:6">
      <c r="A979" s="44">
        <v>43908</v>
      </c>
      <c r="B979" s="77">
        <v>0.57488425925925923</v>
      </c>
      <c r="C979" s="78">
        <v>76</v>
      </c>
      <c r="D979" s="79">
        <v>55.92</v>
      </c>
      <c r="E979" s="80">
        <v>4249.92</v>
      </c>
      <c r="F979" s="78" t="s">
        <v>24</v>
      </c>
    </row>
    <row r="980" spans="1:6">
      <c r="A980" s="44">
        <v>43908</v>
      </c>
      <c r="B980" s="77">
        <v>0.61510416666666667</v>
      </c>
      <c r="C980" s="78">
        <v>432</v>
      </c>
      <c r="D980" s="79">
        <v>55.56</v>
      </c>
      <c r="E980" s="80">
        <v>24001.920000000002</v>
      </c>
      <c r="F980" s="78" t="s">
        <v>24</v>
      </c>
    </row>
    <row r="981" spans="1:6">
      <c r="A981" s="44">
        <v>43908</v>
      </c>
      <c r="B981" s="77">
        <v>0.61510416666666667</v>
      </c>
      <c r="C981" s="78">
        <v>81</v>
      </c>
      <c r="D981" s="79">
        <v>55.56</v>
      </c>
      <c r="E981" s="80">
        <v>4500.3600000000006</v>
      </c>
      <c r="F981" s="78" t="s">
        <v>24</v>
      </c>
    </row>
    <row r="982" spans="1:6">
      <c r="A982" s="44">
        <v>43908</v>
      </c>
      <c r="B982" s="77">
        <v>0.61510416666666667</v>
      </c>
      <c r="C982" s="78">
        <v>105</v>
      </c>
      <c r="D982" s="79">
        <v>55.56</v>
      </c>
      <c r="E982" s="80">
        <v>5833.8</v>
      </c>
      <c r="F982" s="78" t="s">
        <v>24</v>
      </c>
    </row>
    <row r="983" spans="1:6">
      <c r="A983" s="44">
        <v>43908</v>
      </c>
      <c r="B983" s="77">
        <v>0.61510416666666667</v>
      </c>
      <c r="C983" s="78">
        <v>25</v>
      </c>
      <c r="D983" s="79">
        <v>55.56</v>
      </c>
      <c r="E983" s="80">
        <v>1389</v>
      </c>
      <c r="F983" s="78" t="s">
        <v>24</v>
      </c>
    </row>
    <row r="984" spans="1:6">
      <c r="A984" s="44">
        <v>43908</v>
      </c>
      <c r="B984" s="77">
        <v>0.61510416666666667</v>
      </c>
      <c r="C984" s="78">
        <v>86</v>
      </c>
      <c r="D984" s="79">
        <v>55.56</v>
      </c>
      <c r="E984" s="80">
        <v>4778.16</v>
      </c>
      <c r="F984" s="78" t="s">
        <v>24</v>
      </c>
    </row>
    <row r="985" spans="1:6">
      <c r="A985" s="44">
        <v>43908</v>
      </c>
      <c r="B985" s="77">
        <v>0.61510416666666667</v>
      </c>
      <c r="C985" s="78">
        <v>125</v>
      </c>
      <c r="D985" s="79">
        <v>55.56</v>
      </c>
      <c r="E985" s="80">
        <v>6945</v>
      </c>
      <c r="F985" s="78" t="s">
        <v>24</v>
      </c>
    </row>
    <row r="986" spans="1:6">
      <c r="A986" s="44">
        <v>43908</v>
      </c>
      <c r="B986" s="77">
        <v>0.61510416666666667</v>
      </c>
      <c r="C986" s="78">
        <v>127</v>
      </c>
      <c r="D986" s="79">
        <v>55.54</v>
      </c>
      <c r="E986" s="80">
        <v>7053.58</v>
      </c>
      <c r="F986" s="78" t="s">
        <v>24</v>
      </c>
    </row>
    <row r="987" spans="1:6">
      <c r="A987" s="44">
        <v>43908</v>
      </c>
      <c r="B987" s="77">
        <v>0.61510416666666667</v>
      </c>
      <c r="C987" s="78">
        <v>19</v>
      </c>
      <c r="D987" s="79">
        <v>55.52</v>
      </c>
      <c r="E987" s="80">
        <v>1054.8800000000001</v>
      </c>
      <c r="F987" s="78" t="s">
        <v>24</v>
      </c>
    </row>
    <row r="988" spans="1:6">
      <c r="A988" s="44">
        <v>43908</v>
      </c>
      <c r="B988" s="77">
        <v>0.61928240740740736</v>
      </c>
      <c r="C988" s="78">
        <v>83</v>
      </c>
      <c r="D988" s="79">
        <v>55.92</v>
      </c>
      <c r="E988" s="80">
        <v>4641.3600000000006</v>
      </c>
      <c r="F988" s="78" t="s">
        <v>24</v>
      </c>
    </row>
    <row r="989" spans="1:6">
      <c r="A989" s="44">
        <v>43908</v>
      </c>
      <c r="B989" s="77">
        <v>0.61928240740740736</v>
      </c>
      <c r="C989" s="78">
        <v>125</v>
      </c>
      <c r="D989" s="79">
        <v>55.88</v>
      </c>
      <c r="E989" s="80">
        <v>6985</v>
      </c>
      <c r="F989" s="78" t="s">
        <v>24</v>
      </c>
    </row>
    <row r="990" spans="1:6">
      <c r="A990" s="44">
        <v>43908</v>
      </c>
      <c r="B990" s="77">
        <v>0.61928240740740736</v>
      </c>
      <c r="C990" s="78">
        <v>25</v>
      </c>
      <c r="D990" s="79">
        <v>55.94</v>
      </c>
      <c r="E990" s="80">
        <v>1398.5</v>
      </c>
      <c r="F990" s="78" t="s">
        <v>24</v>
      </c>
    </row>
    <row r="991" spans="1:6">
      <c r="A991" s="44">
        <v>43908</v>
      </c>
      <c r="B991" s="77">
        <v>0.61928240740740736</v>
      </c>
      <c r="C991" s="78">
        <v>61</v>
      </c>
      <c r="D991" s="79">
        <v>55.94</v>
      </c>
      <c r="E991" s="80">
        <v>3412.3399999999997</v>
      </c>
      <c r="F991" s="78" t="s">
        <v>24</v>
      </c>
    </row>
    <row r="992" spans="1:6">
      <c r="A992" s="44">
        <v>43908</v>
      </c>
      <c r="B992" s="77">
        <v>0.61928240740740736</v>
      </c>
      <c r="C992" s="78">
        <v>100</v>
      </c>
      <c r="D992" s="79">
        <v>55.92</v>
      </c>
      <c r="E992" s="80">
        <v>5592</v>
      </c>
      <c r="F992" s="78" t="s">
        <v>24</v>
      </c>
    </row>
    <row r="993" spans="1:6">
      <c r="A993" s="44">
        <v>43908</v>
      </c>
      <c r="B993" s="77">
        <v>0.61928240740740736</v>
      </c>
      <c r="C993" s="78">
        <v>105</v>
      </c>
      <c r="D993" s="79">
        <v>55.92</v>
      </c>
      <c r="E993" s="80">
        <v>5871.6</v>
      </c>
      <c r="F993" s="78" t="s">
        <v>24</v>
      </c>
    </row>
    <row r="994" spans="1:6">
      <c r="A994" s="44">
        <v>43908</v>
      </c>
      <c r="B994" s="77">
        <v>0.61928240740740736</v>
      </c>
      <c r="C994" s="78">
        <v>123</v>
      </c>
      <c r="D994" s="79">
        <v>55.92</v>
      </c>
      <c r="E994" s="80">
        <v>6878.16</v>
      </c>
      <c r="F994" s="78" t="s">
        <v>24</v>
      </c>
    </row>
    <row r="995" spans="1:6">
      <c r="A995" s="44">
        <v>43908</v>
      </c>
      <c r="B995" s="77">
        <v>0.61928240740740736</v>
      </c>
      <c r="C995" s="78">
        <v>125</v>
      </c>
      <c r="D995" s="79">
        <v>55.92</v>
      </c>
      <c r="E995" s="80">
        <v>6990</v>
      </c>
      <c r="F995" s="78" t="s">
        <v>24</v>
      </c>
    </row>
    <row r="996" spans="1:6">
      <c r="A996" s="44">
        <v>43908</v>
      </c>
      <c r="B996" s="77">
        <v>0.61928240740740736</v>
      </c>
      <c r="C996" s="78">
        <v>83</v>
      </c>
      <c r="D996" s="79">
        <v>55.9</v>
      </c>
      <c r="E996" s="80">
        <v>4639.7</v>
      </c>
      <c r="F996" s="78" t="s">
        <v>24</v>
      </c>
    </row>
    <row r="997" spans="1:6">
      <c r="A997" s="44">
        <v>43908</v>
      </c>
      <c r="B997" s="77">
        <v>0.61928240740740736</v>
      </c>
      <c r="C997" s="78">
        <v>51</v>
      </c>
      <c r="D997" s="79">
        <v>55.9</v>
      </c>
      <c r="E997" s="80">
        <v>2850.9</v>
      </c>
      <c r="F997" s="78" t="s">
        <v>24</v>
      </c>
    </row>
    <row r="998" spans="1:6">
      <c r="A998" s="44">
        <v>43908</v>
      </c>
      <c r="B998" s="77">
        <v>0.61928240740740736</v>
      </c>
      <c r="C998" s="78">
        <v>25</v>
      </c>
      <c r="D998" s="79">
        <v>55.9</v>
      </c>
      <c r="E998" s="80">
        <v>1397.5</v>
      </c>
      <c r="F998" s="78" t="s">
        <v>24</v>
      </c>
    </row>
    <row r="999" spans="1:6">
      <c r="A999" s="44">
        <v>43908</v>
      </c>
      <c r="B999" s="77">
        <v>0.61928240740740736</v>
      </c>
      <c r="C999" s="78">
        <v>25</v>
      </c>
      <c r="D999" s="79">
        <v>55.88</v>
      </c>
      <c r="E999" s="80">
        <v>1397</v>
      </c>
      <c r="F999" s="78" t="s">
        <v>24</v>
      </c>
    </row>
    <row r="1000" spans="1:6">
      <c r="A1000" s="44">
        <v>43908</v>
      </c>
      <c r="B1000" s="77">
        <v>0.61928240740740736</v>
      </c>
      <c r="C1000" s="78">
        <v>51</v>
      </c>
      <c r="D1000" s="79">
        <v>55.92</v>
      </c>
      <c r="E1000" s="80">
        <v>2851.92</v>
      </c>
      <c r="F1000" s="78" t="s">
        <v>24</v>
      </c>
    </row>
    <row r="1001" spans="1:6">
      <c r="A1001" s="44">
        <v>43908</v>
      </c>
      <c r="B1001" s="77">
        <v>0.61928240740740736</v>
      </c>
      <c r="C1001" s="78">
        <v>105</v>
      </c>
      <c r="D1001" s="79">
        <v>55.9</v>
      </c>
      <c r="E1001" s="80">
        <v>5869.5</v>
      </c>
      <c r="F1001" s="78" t="s">
        <v>24</v>
      </c>
    </row>
    <row r="1002" spans="1:6">
      <c r="A1002" s="44">
        <v>43908</v>
      </c>
      <c r="B1002" s="77">
        <v>0.61928240740740736</v>
      </c>
      <c r="C1002" s="78">
        <v>25</v>
      </c>
      <c r="D1002" s="79">
        <v>55.92</v>
      </c>
      <c r="E1002" s="80">
        <v>1398</v>
      </c>
      <c r="F1002" s="78" t="s">
        <v>24</v>
      </c>
    </row>
    <row r="1003" spans="1:6">
      <c r="A1003" s="44">
        <v>43908</v>
      </c>
      <c r="B1003" s="77">
        <v>0.61928240740740736</v>
      </c>
      <c r="C1003" s="78">
        <v>104</v>
      </c>
      <c r="D1003" s="79">
        <v>55.9</v>
      </c>
      <c r="E1003" s="80">
        <v>5813.5999999999995</v>
      </c>
      <c r="F1003" s="78" t="s">
        <v>24</v>
      </c>
    </row>
    <row r="1004" spans="1:6">
      <c r="A1004" s="44">
        <v>43908</v>
      </c>
      <c r="B1004" s="77">
        <v>0.61928240740740736</v>
      </c>
      <c r="C1004" s="78">
        <v>86</v>
      </c>
      <c r="D1004" s="79">
        <v>55.9</v>
      </c>
      <c r="E1004" s="80">
        <v>4807.3999999999996</v>
      </c>
      <c r="F1004" s="78" t="s">
        <v>24</v>
      </c>
    </row>
    <row r="1005" spans="1:6">
      <c r="A1005" s="44">
        <v>43908</v>
      </c>
      <c r="B1005" s="77">
        <v>0.61928240740740736</v>
      </c>
      <c r="C1005" s="78">
        <v>13</v>
      </c>
      <c r="D1005" s="79">
        <v>55.88</v>
      </c>
      <c r="E1005" s="80">
        <v>726.44</v>
      </c>
      <c r="F1005" s="78" t="s">
        <v>24</v>
      </c>
    </row>
    <row r="1006" spans="1:6">
      <c r="A1006" s="44">
        <v>43908</v>
      </c>
      <c r="B1006" s="77">
        <v>0.61928240740740736</v>
      </c>
      <c r="C1006" s="78">
        <v>102</v>
      </c>
      <c r="D1006" s="79">
        <v>55.84</v>
      </c>
      <c r="E1006" s="80">
        <v>5695.68</v>
      </c>
      <c r="F1006" s="78" t="s">
        <v>24</v>
      </c>
    </row>
    <row r="1007" spans="1:6">
      <c r="A1007" s="44">
        <v>43908</v>
      </c>
      <c r="B1007" s="77">
        <v>0.61928240740740736</v>
      </c>
      <c r="C1007" s="78">
        <v>83</v>
      </c>
      <c r="D1007" s="79">
        <v>55.88</v>
      </c>
      <c r="E1007" s="80">
        <v>4638.04</v>
      </c>
      <c r="F1007" s="78" t="s">
        <v>24</v>
      </c>
    </row>
    <row r="1008" spans="1:6">
      <c r="A1008" s="44">
        <v>43908</v>
      </c>
      <c r="B1008" s="77">
        <v>0.62148148148148141</v>
      </c>
      <c r="C1008" s="78">
        <v>97</v>
      </c>
      <c r="D1008" s="79">
        <v>56.3</v>
      </c>
      <c r="E1008" s="80">
        <v>5461.0999999999995</v>
      </c>
      <c r="F1008" s="78" t="s">
        <v>9</v>
      </c>
    </row>
    <row r="1009" spans="1:6">
      <c r="A1009" s="44">
        <v>43908</v>
      </c>
      <c r="B1009" s="77">
        <v>0.62148148148148141</v>
      </c>
      <c r="C1009" s="78">
        <v>85</v>
      </c>
      <c r="D1009" s="79">
        <v>56.34</v>
      </c>
      <c r="E1009" s="80">
        <v>4788.9000000000005</v>
      </c>
      <c r="F1009" s="78" t="s">
        <v>9</v>
      </c>
    </row>
    <row r="1010" spans="1:6">
      <c r="A1010" s="44">
        <v>43908</v>
      </c>
      <c r="B1010" s="77">
        <v>0.62148148148148141</v>
      </c>
      <c r="C1010" s="78">
        <v>100</v>
      </c>
      <c r="D1010" s="79">
        <v>56.3</v>
      </c>
      <c r="E1010" s="80">
        <v>5630</v>
      </c>
      <c r="F1010" s="78" t="s">
        <v>9</v>
      </c>
    </row>
    <row r="1011" spans="1:6">
      <c r="A1011" s="44">
        <v>43908</v>
      </c>
      <c r="B1011" s="77">
        <v>0.62148148148148141</v>
      </c>
      <c r="C1011" s="78">
        <v>82</v>
      </c>
      <c r="D1011" s="79">
        <v>56.34</v>
      </c>
      <c r="E1011" s="80">
        <v>4619.88</v>
      </c>
      <c r="F1011" s="78" t="s">
        <v>25</v>
      </c>
    </row>
    <row r="1012" spans="1:6">
      <c r="A1012" s="44">
        <v>43908</v>
      </c>
      <c r="B1012" s="77">
        <v>0.62148148148148141</v>
      </c>
      <c r="C1012" s="78">
        <v>100</v>
      </c>
      <c r="D1012" s="79">
        <v>56.32</v>
      </c>
      <c r="E1012" s="80">
        <v>5632</v>
      </c>
      <c r="F1012" s="78" t="s">
        <v>25</v>
      </c>
    </row>
    <row r="1013" spans="1:6">
      <c r="A1013" s="44">
        <v>43908</v>
      </c>
      <c r="B1013" s="77">
        <v>0.62148148148148141</v>
      </c>
      <c r="C1013" s="78">
        <v>92</v>
      </c>
      <c r="D1013" s="79">
        <v>56.32</v>
      </c>
      <c r="E1013" s="80">
        <v>5181.4399999999996</v>
      </c>
      <c r="F1013" s="78" t="s">
        <v>24</v>
      </c>
    </row>
    <row r="1014" spans="1:6">
      <c r="A1014" s="44">
        <v>43908</v>
      </c>
      <c r="B1014" s="77">
        <v>0.62148148148148141</v>
      </c>
      <c r="C1014" s="78">
        <v>25</v>
      </c>
      <c r="D1014" s="79">
        <v>56.34</v>
      </c>
      <c r="E1014" s="80">
        <v>1408.5</v>
      </c>
      <c r="F1014" s="78" t="s">
        <v>24</v>
      </c>
    </row>
    <row r="1015" spans="1:6">
      <c r="A1015" s="44">
        <v>43908</v>
      </c>
      <c r="B1015" s="77">
        <v>0.62148148148148141</v>
      </c>
      <c r="C1015" s="78">
        <v>125</v>
      </c>
      <c r="D1015" s="79">
        <v>56.32</v>
      </c>
      <c r="E1015" s="80">
        <v>7040</v>
      </c>
      <c r="F1015" s="78" t="s">
        <v>24</v>
      </c>
    </row>
    <row r="1016" spans="1:6">
      <c r="A1016" s="44">
        <v>43908</v>
      </c>
      <c r="B1016" s="77">
        <v>0.62148148148148141</v>
      </c>
      <c r="C1016" s="78">
        <v>91</v>
      </c>
      <c r="D1016" s="79">
        <v>56.3</v>
      </c>
      <c r="E1016" s="80">
        <v>5123.3</v>
      </c>
      <c r="F1016" s="78" t="s">
        <v>24</v>
      </c>
    </row>
    <row r="1017" spans="1:6">
      <c r="A1017" s="44">
        <v>43908</v>
      </c>
      <c r="B1017" s="77">
        <v>0.62148148148148141</v>
      </c>
      <c r="C1017" s="78">
        <v>25</v>
      </c>
      <c r="D1017" s="79">
        <v>56.32</v>
      </c>
      <c r="E1017" s="80">
        <v>1408</v>
      </c>
      <c r="F1017" s="78" t="s">
        <v>24</v>
      </c>
    </row>
    <row r="1018" spans="1:6">
      <c r="A1018" s="44">
        <v>43908</v>
      </c>
      <c r="B1018" s="77">
        <v>0.62148148148148141</v>
      </c>
      <c r="C1018" s="78">
        <v>98</v>
      </c>
      <c r="D1018" s="79">
        <v>56.34</v>
      </c>
      <c r="E1018" s="80">
        <v>5521.3200000000006</v>
      </c>
      <c r="F1018" s="78" t="s">
        <v>24</v>
      </c>
    </row>
    <row r="1019" spans="1:6">
      <c r="A1019" s="44">
        <v>43908</v>
      </c>
      <c r="B1019" s="77">
        <v>0.62148148148148141</v>
      </c>
      <c r="C1019" s="78">
        <v>25</v>
      </c>
      <c r="D1019" s="79">
        <v>56.3</v>
      </c>
      <c r="E1019" s="80">
        <v>1407.5</v>
      </c>
      <c r="F1019" s="78" t="s">
        <v>24</v>
      </c>
    </row>
    <row r="1020" spans="1:6">
      <c r="A1020" s="44">
        <v>43908</v>
      </c>
      <c r="B1020" s="77">
        <v>0.62148148148148141</v>
      </c>
      <c r="C1020" s="78">
        <v>263</v>
      </c>
      <c r="D1020" s="79">
        <v>56.34</v>
      </c>
      <c r="E1020" s="80">
        <v>14817.42</v>
      </c>
      <c r="F1020" s="78" t="s">
        <v>9</v>
      </c>
    </row>
    <row r="1021" spans="1:6">
      <c r="A1021" s="44">
        <v>43908</v>
      </c>
      <c r="B1021" s="77">
        <v>0.62148148148148141</v>
      </c>
      <c r="C1021" s="78">
        <v>97</v>
      </c>
      <c r="D1021" s="79">
        <v>56.3</v>
      </c>
      <c r="E1021" s="80">
        <v>5461.0999999999995</v>
      </c>
      <c r="F1021" s="78" t="s">
        <v>9</v>
      </c>
    </row>
    <row r="1022" spans="1:6">
      <c r="A1022" s="44">
        <v>43908</v>
      </c>
      <c r="B1022" s="77">
        <v>0.62148148148148141</v>
      </c>
      <c r="C1022" s="78">
        <v>118</v>
      </c>
      <c r="D1022" s="79">
        <v>56.34</v>
      </c>
      <c r="E1022" s="80">
        <v>6648.1200000000008</v>
      </c>
      <c r="F1022" s="78" t="s">
        <v>25</v>
      </c>
    </row>
    <row r="1023" spans="1:6">
      <c r="A1023" s="44">
        <v>43908</v>
      </c>
      <c r="B1023" s="77">
        <v>0.62148148148148141</v>
      </c>
      <c r="C1023" s="78">
        <v>61</v>
      </c>
      <c r="D1023" s="79">
        <v>56.3</v>
      </c>
      <c r="E1023" s="80">
        <v>3434.2999999999997</v>
      </c>
      <c r="F1023" s="78" t="s">
        <v>24</v>
      </c>
    </row>
    <row r="1024" spans="1:6">
      <c r="A1024" s="44">
        <v>43908</v>
      </c>
      <c r="B1024" s="77">
        <v>0.62148148148148141</v>
      </c>
      <c r="C1024" s="78">
        <v>16</v>
      </c>
      <c r="D1024" s="79">
        <v>56.34</v>
      </c>
      <c r="E1024" s="80">
        <v>901.44</v>
      </c>
      <c r="F1024" s="78" t="s">
        <v>24</v>
      </c>
    </row>
    <row r="1025" spans="1:6">
      <c r="A1025" s="44">
        <v>43908</v>
      </c>
      <c r="B1025" s="77">
        <v>0.70128472222222216</v>
      </c>
      <c r="C1025" s="78">
        <v>110</v>
      </c>
      <c r="D1025" s="79">
        <v>55.9</v>
      </c>
      <c r="E1025" s="80">
        <v>6149</v>
      </c>
      <c r="F1025" s="78" t="s">
        <v>24</v>
      </c>
    </row>
    <row r="1026" spans="1:6">
      <c r="A1026" s="44">
        <v>43908</v>
      </c>
      <c r="B1026" s="77">
        <v>0.70128472222222216</v>
      </c>
      <c r="C1026" s="78">
        <v>86</v>
      </c>
      <c r="D1026" s="79">
        <v>55.9</v>
      </c>
      <c r="E1026" s="80">
        <v>4807.3999999999996</v>
      </c>
      <c r="F1026" s="78" t="s">
        <v>24</v>
      </c>
    </row>
    <row r="1027" spans="1:6">
      <c r="A1027" s="44">
        <v>43908</v>
      </c>
      <c r="B1027" s="77">
        <v>0.70128472222222216</v>
      </c>
      <c r="C1027" s="78">
        <v>105</v>
      </c>
      <c r="D1027" s="79">
        <v>55.88</v>
      </c>
      <c r="E1027" s="80">
        <v>5867.4000000000005</v>
      </c>
      <c r="F1027" s="78" t="s">
        <v>24</v>
      </c>
    </row>
    <row r="1028" spans="1:6">
      <c r="A1028" s="44">
        <v>43908</v>
      </c>
      <c r="B1028" s="77">
        <v>0.70128472222222216</v>
      </c>
      <c r="C1028" s="78">
        <v>110</v>
      </c>
      <c r="D1028" s="79">
        <v>55.9</v>
      </c>
      <c r="E1028" s="80">
        <v>6149</v>
      </c>
      <c r="F1028" s="78" t="s">
        <v>24</v>
      </c>
    </row>
    <row r="1029" spans="1:6">
      <c r="A1029" s="44">
        <v>43908</v>
      </c>
      <c r="B1029" s="77">
        <v>0.70128472222222216</v>
      </c>
      <c r="C1029" s="78">
        <v>84</v>
      </c>
      <c r="D1029" s="79">
        <v>55.88</v>
      </c>
      <c r="E1029" s="80">
        <v>4693.92</v>
      </c>
      <c r="F1029" s="78" t="s">
        <v>24</v>
      </c>
    </row>
    <row r="1030" spans="1:6">
      <c r="A1030" s="44">
        <v>43908</v>
      </c>
      <c r="B1030" s="77">
        <v>0.70128472222222216</v>
      </c>
      <c r="C1030" s="78">
        <v>103</v>
      </c>
      <c r="D1030" s="79">
        <v>55.88</v>
      </c>
      <c r="E1030" s="80">
        <v>5755.64</v>
      </c>
      <c r="F1030" s="78" t="s">
        <v>24</v>
      </c>
    </row>
    <row r="1031" spans="1:6">
      <c r="A1031" s="44">
        <v>43908</v>
      </c>
      <c r="B1031" s="77">
        <v>0.70128472222222216</v>
      </c>
      <c r="C1031" s="78">
        <v>125</v>
      </c>
      <c r="D1031" s="79">
        <v>55.88</v>
      </c>
      <c r="E1031" s="80">
        <v>6985</v>
      </c>
      <c r="F1031" s="78" t="s">
        <v>24</v>
      </c>
    </row>
    <row r="1032" spans="1:6">
      <c r="A1032" s="44">
        <v>43908</v>
      </c>
      <c r="B1032" s="77">
        <v>0.70128472222222216</v>
      </c>
      <c r="C1032" s="78">
        <v>50</v>
      </c>
      <c r="D1032" s="79">
        <v>55.88</v>
      </c>
      <c r="E1032" s="80">
        <v>2794</v>
      </c>
      <c r="F1032" s="78" t="s">
        <v>24</v>
      </c>
    </row>
    <row r="1033" spans="1:6">
      <c r="A1033" s="44">
        <v>43908</v>
      </c>
      <c r="B1033" s="77">
        <v>0.70128472222222216</v>
      </c>
      <c r="C1033" s="78">
        <v>96</v>
      </c>
      <c r="D1033" s="79">
        <v>55.86</v>
      </c>
      <c r="E1033" s="80">
        <v>5362.5599999999995</v>
      </c>
      <c r="F1033" s="78" t="s">
        <v>24</v>
      </c>
    </row>
    <row r="1034" spans="1:6">
      <c r="A1034" s="44">
        <v>43908</v>
      </c>
      <c r="B1034" s="77">
        <v>0.70128472222222216</v>
      </c>
      <c r="C1034" s="78">
        <v>125</v>
      </c>
      <c r="D1034" s="79">
        <v>55.86</v>
      </c>
      <c r="E1034" s="80">
        <v>6982.5</v>
      </c>
      <c r="F1034" s="78" t="s">
        <v>24</v>
      </c>
    </row>
    <row r="1035" spans="1:6">
      <c r="A1035" s="44">
        <v>43908</v>
      </c>
      <c r="B1035" s="77">
        <v>0.70128472222222216</v>
      </c>
      <c r="C1035" s="78">
        <v>93</v>
      </c>
      <c r="D1035" s="79">
        <v>55.92</v>
      </c>
      <c r="E1035" s="80">
        <v>5200.5600000000004</v>
      </c>
      <c r="F1035" s="78" t="s">
        <v>24</v>
      </c>
    </row>
    <row r="1036" spans="1:6">
      <c r="A1036" s="44">
        <v>43908</v>
      </c>
      <c r="B1036" s="77">
        <v>0.70128472222222216</v>
      </c>
      <c r="C1036" s="78">
        <v>105</v>
      </c>
      <c r="D1036" s="79">
        <v>55.92</v>
      </c>
      <c r="E1036" s="80">
        <v>5871.6</v>
      </c>
      <c r="F1036" s="78" t="s">
        <v>24</v>
      </c>
    </row>
    <row r="1037" spans="1:6">
      <c r="A1037" s="44">
        <v>43908</v>
      </c>
      <c r="B1037" s="77">
        <v>0.70128472222222216</v>
      </c>
      <c r="C1037" s="78">
        <v>100</v>
      </c>
      <c r="D1037" s="79">
        <v>55.92</v>
      </c>
      <c r="E1037" s="80">
        <v>5592</v>
      </c>
      <c r="F1037" s="78" t="s">
        <v>24</v>
      </c>
    </row>
    <row r="1038" spans="1:6">
      <c r="A1038" s="44">
        <v>43908</v>
      </c>
      <c r="B1038" s="77">
        <v>0.70128472222222216</v>
      </c>
      <c r="C1038" s="78">
        <v>103</v>
      </c>
      <c r="D1038" s="79">
        <v>55.92</v>
      </c>
      <c r="E1038" s="80">
        <v>5759.76</v>
      </c>
      <c r="F1038" s="78" t="s">
        <v>24</v>
      </c>
    </row>
    <row r="1039" spans="1:6">
      <c r="A1039" s="44">
        <v>43908</v>
      </c>
      <c r="B1039" s="77">
        <v>0.70128472222222216</v>
      </c>
      <c r="C1039" s="78">
        <v>76</v>
      </c>
      <c r="D1039" s="79">
        <v>55.92</v>
      </c>
      <c r="E1039" s="80">
        <v>4249.92</v>
      </c>
      <c r="F1039" s="78" t="s">
        <v>24</v>
      </c>
    </row>
    <row r="1040" spans="1:6">
      <c r="A1040" s="44">
        <v>43908</v>
      </c>
      <c r="B1040" s="77">
        <v>0.70128472222222216</v>
      </c>
      <c r="C1040" s="78">
        <v>50</v>
      </c>
      <c r="D1040" s="79">
        <v>55.92</v>
      </c>
      <c r="E1040" s="80">
        <v>2796</v>
      </c>
      <c r="F1040" s="78" t="s">
        <v>24</v>
      </c>
    </row>
    <row r="1041" spans="1:6">
      <c r="A1041" s="44">
        <v>43908</v>
      </c>
      <c r="B1041" s="77">
        <v>0.70128472222222216</v>
      </c>
      <c r="C1041" s="78">
        <v>21</v>
      </c>
      <c r="D1041" s="79">
        <v>55.92</v>
      </c>
      <c r="E1041" s="80">
        <v>1174.32</v>
      </c>
      <c r="F1041" s="78" t="s">
        <v>24</v>
      </c>
    </row>
    <row r="1042" spans="1:6">
      <c r="A1042" s="44">
        <v>43908</v>
      </c>
      <c r="B1042" s="77">
        <v>0.70128472222222216</v>
      </c>
      <c r="C1042" s="78">
        <v>94</v>
      </c>
      <c r="D1042" s="79">
        <v>55.9</v>
      </c>
      <c r="E1042" s="80">
        <v>5254.5999999999995</v>
      </c>
      <c r="F1042" s="78" t="s">
        <v>24</v>
      </c>
    </row>
    <row r="1043" spans="1:6">
      <c r="A1043" s="44">
        <v>43908</v>
      </c>
      <c r="B1043" s="77">
        <v>0.70128472222222216</v>
      </c>
      <c r="C1043" s="78">
        <v>103</v>
      </c>
      <c r="D1043" s="79">
        <v>55.9</v>
      </c>
      <c r="E1043" s="80">
        <v>5757.7</v>
      </c>
      <c r="F1043" s="78" t="s">
        <v>24</v>
      </c>
    </row>
    <row r="1044" spans="1:6">
      <c r="A1044" s="44">
        <v>43908</v>
      </c>
      <c r="B1044" s="77">
        <v>0.70128472222222216</v>
      </c>
      <c r="C1044" s="78">
        <v>125</v>
      </c>
      <c r="D1044" s="79">
        <v>55.9</v>
      </c>
      <c r="E1044" s="80">
        <v>6987.5</v>
      </c>
      <c r="F1044" s="78" t="s">
        <v>24</v>
      </c>
    </row>
    <row r="1045" spans="1:6">
      <c r="A1045" s="44">
        <v>43908</v>
      </c>
      <c r="B1045" s="77">
        <v>0.70128472222222216</v>
      </c>
      <c r="C1045" s="78">
        <v>800</v>
      </c>
      <c r="D1045" s="79">
        <v>55.92</v>
      </c>
      <c r="E1045" s="80">
        <v>44736</v>
      </c>
      <c r="F1045" s="78" t="s">
        <v>24</v>
      </c>
    </row>
    <row r="1046" spans="1:6">
      <c r="A1046" s="44">
        <v>43908</v>
      </c>
      <c r="B1046" s="77">
        <v>0.70128472222222216</v>
      </c>
      <c r="C1046" s="78">
        <v>125</v>
      </c>
      <c r="D1046" s="79">
        <v>55.92</v>
      </c>
      <c r="E1046" s="80">
        <v>6990</v>
      </c>
      <c r="F1046" s="78" t="s">
        <v>24</v>
      </c>
    </row>
    <row r="1047" spans="1:6">
      <c r="A1047" s="44">
        <v>43908</v>
      </c>
      <c r="B1047" s="77">
        <v>0.70128472222222216</v>
      </c>
      <c r="C1047" s="78">
        <v>580</v>
      </c>
      <c r="D1047" s="79">
        <v>55.92</v>
      </c>
      <c r="E1047" s="80">
        <v>32433.600000000002</v>
      </c>
      <c r="F1047" s="78" t="s">
        <v>24</v>
      </c>
    </row>
    <row r="1048" spans="1:6">
      <c r="A1048" s="44">
        <v>43908</v>
      </c>
      <c r="B1048" s="77">
        <v>0.70128472222222216</v>
      </c>
      <c r="C1048" s="78">
        <v>50</v>
      </c>
      <c r="D1048" s="79">
        <v>55.92</v>
      </c>
      <c r="E1048" s="80">
        <v>2796</v>
      </c>
      <c r="F1048" s="78" t="s">
        <v>24</v>
      </c>
    </row>
    <row r="1049" spans="1:6">
      <c r="A1049" s="44">
        <v>43908</v>
      </c>
      <c r="B1049" s="77">
        <v>0.70128472222222216</v>
      </c>
      <c r="C1049" s="78">
        <v>50</v>
      </c>
      <c r="D1049" s="79">
        <v>55.92</v>
      </c>
      <c r="E1049" s="80">
        <v>2796</v>
      </c>
      <c r="F1049" s="78" t="s">
        <v>24</v>
      </c>
    </row>
    <row r="1050" spans="1:6">
      <c r="A1050" s="44">
        <v>43908</v>
      </c>
      <c r="B1050" s="77">
        <v>0.70128472222222216</v>
      </c>
      <c r="C1050" s="78">
        <v>81</v>
      </c>
      <c r="D1050" s="79">
        <v>55.92</v>
      </c>
      <c r="E1050" s="80">
        <v>4529.5200000000004</v>
      </c>
      <c r="F1050" s="78" t="s">
        <v>24</v>
      </c>
    </row>
    <row r="1051" spans="1:6">
      <c r="A1051" s="44">
        <v>43908</v>
      </c>
      <c r="B1051" s="77">
        <v>0.70128472222222216</v>
      </c>
      <c r="C1051" s="78">
        <v>28</v>
      </c>
      <c r="D1051" s="79">
        <v>55.92</v>
      </c>
      <c r="E1051" s="80">
        <v>1565.76</v>
      </c>
      <c r="F1051" s="78" t="s">
        <v>24</v>
      </c>
    </row>
    <row r="1052" spans="1:6">
      <c r="A1052" s="44">
        <v>43908</v>
      </c>
      <c r="B1052" s="77">
        <v>0.70128472222222216</v>
      </c>
      <c r="C1052" s="78">
        <v>422</v>
      </c>
      <c r="D1052" s="79">
        <v>55.92</v>
      </c>
      <c r="E1052" s="80">
        <v>23598.240000000002</v>
      </c>
      <c r="F1052" s="78" t="s">
        <v>24</v>
      </c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83"/>
      <c r="B1066" s="84"/>
      <c r="C1066" s="85"/>
      <c r="D1066" s="86"/>
      <c r="E1066" s="87"/>
      <c r="F1066" s="85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DC3417-4645-4206-BF10-5F6AD574877B}">
  <dimension ref="A1:G3121"/>
  <sheetViews>
    <sheetView showGridLines="0" zoomScaleNormal="100" workbookViewId="0">
      <selection activeCell="H25" sqref="H25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44">
        <v>43895</v>
      </c>
      <c r="B5" s="77">
        <v>0.37608796296296299</v>
      </c>
      <c r="C5" s="78">
        <v>4</v>
      </c>
      <c r="D5" s="79">
        <v>70.42</v>
      </c>
      <c r="E5" s="80">
        <v>281.68</v>
      </c>
      <c r="F5" s="78" t="s">
        <v>24</v>
      </c>
    </row>
    <row r="6" spans="1:7">
      <c r="A6" s="44">
        <v>43895</v>
      </c>
      <c r="B6" s="77">
        <v>0.37608796296296299</v>
      </c>
      <c r="C6" s="78">
        <v>341</v>
      </c>
      <c r="D6" s="79">
        <v>70.42</v>
      </c>
      <c r="E6" s="80">
        <v>24013.22</v>
      </c>
      <c r="F6" s="78" t="s">
        <v>24</v>
      </c>
    </row>
    <row r="7" spans="1:7">
      <c r="A7" s="44">
        <v>43895</v>
      </c>
      <c r="B7" s="77">
        <v>0.37608796296296299</v>
      </c>
      <c r="C7" s="78">
        <v>605</v>
      </c>
      <c r="D7" s="79">
        <v>70.42</v>
      </c>
      <c r="E7" s="80">
        <v>42604.1</v>
      </c>
      <c r="F7" s="78" t="s">
        <v>24</v>
      </c>
    </row>
    <row r="8" spans="1:7">
      <c r="A8" s="44">
        <v>43895</v>
      </c>
      <c r="B8" s="77">
        <v>0.37608796296296299</v>
      </c>
      <c r="C8" s="78">
        <v>50</v>
      </c>
      <c r="D8" s="79">
        <v>70.42</v>
      </c>
      <c r="E8" s="80">
        <v>3521</v>
      </c>
      <c r="F8" s="78" t="s">
        <v>24</v>
      </c>
    </row>
    <row r="9" spans="1:7">
      <c r="A9" s="44">
        <v>43895</v>
      </c>
      <c r="B9" s="77">
        <v>0.37982638888888887</v>
      </c>
      <c r="C9" s="78">
        <v>305</v>
      </c>
      <c r="D9" s="79">
        <v>70.42</v>
      </c>
      <c r="E9" s="80">
        <v>21478.100000000002</v>
      </c>
      <c r="F9" s="78" t="s">
        <v>24</v>
      </c>
    </row>
    <row r="10" spans="1:7">
      <c r="A10" s="44">
        <v>43895</v>
      </c>
      <c r="B10" s="77">
        <v>0.37982638888888887</v>
      </c>
      <c r="C10" s="78">
        <v>195</v>
      </c>
      <c r="D10" s="79">
        <v>70.42</v>
      </c>
      <c r="E10" s="80">
        <v>13731.9</v>
      </c>
      <c r="F10" s="78" t="s">
        <v>24</v>
      </c>
    </row>
    <row r="11" spans="1:7">
      <c r="A11" s="44">
        <v>43895</v>
      </c>
      <c r="B11" s="77">
        <v>0.38067129629629631</v>
      </c>
      <c r="C11" s="78">
        <v>158</v>
      </c>
      <c r="D11" s="79">
        <v>70.459999999999994</v>
      </c>
      <c r="E11" s="80">
        <v>11132.679999999998</v>
      </c>
      <c r="F11" s="78" t="s">
        <v>24</v>
      </c>
    </row>
    <row r="12" spans="1:7">
      <c r="A12" s="44">
        <v>43895</v>
      </c>
      <c r="B12" s="77">
        <v>0.38067129629629631</v>
      </c>
      <c r="C12" s="78">
        <v>342</v>
      </c>
      <c r="D12" s="79">
        <v>70.459999999999994</v>
      </c>
      <c r="E12" s="80">
        <v>24097.319999999996</v>
      </c>
      <c r="F12" s="78" t="s">
        <v>24</v>
      </c>
    </row>
    <row r="13" spans="1:7">
      <c r="A13" s="44">
        <v>43895</v>
      </c>
      <c r="B13" s="77">
        <v>0.3853125</v>
      </c>
      <c r="C13" s="78">
        <v>71</v>
      </c>
      <c r="D13" s="79">
        <v>70.64</v>
      </c>
      <c r="E13" s="80">
        <v>5015.4399999999996</v>
      </c>
      <c r="F13" s="78" t="s">
        <v>24</v>
      </c>
    </row>
    <row r="14" spans="1:7">
      <c r="A14" s="44">
        <v>43895</v>
      </c>
      <c r="B14" s="77">
        <v>0.3853125</v>
      </c>
      <c r="C14" s="78">
        <v>200</v>
      </c>
      <c r="D14" s="79">
        <v>70.64</v>
      </c>
      <c r="E14" s="80">
        <v>14128</v>
      </c>
      <c r="F14" s="78" t="s">
        <v>24</v>
      </c>
    </row>
    <row r="15" spans="1:7">
      <c r="A15" s="44">
        <v>43895</v>
      </c>
      <c r="B15" s="77">
        <v>0.38552083333333331</v>
      </c>
      <c r="C15" s="78">
        <v>729</v>
      </c>
      <c r="D15" s="79">
        <v>70.64</v>
      </c>
      <c r="E15" s="80">
        <v>51496.56</v>
      </c>
      <c r="F15" s="78" t="s">
        <v>24</v>
      </c>
    </row>
    <row r="16" spans="1:7">
      <c r="A16" s="44">
        <v>43895</v>
      </c>
      <c r="B16" s="77">
        <v>0.39471064814814816</v>
      </c>
      <c r="C16" s="78">
        <v>100</v>
      </c>
      <c r="D16" s="79">
        <v>70.36</v>
      </c>
      <c r="E16" s="80">
        <v>7036</v>
      </c>
      <c r="F16" s="78" t="s">
        <v>24</v>
      </c>
    </row>
    <row r="17" spans="1:6">
      <c r="A17" s="44">
        <v>43895</v>
      </c>
      <c r="B17" s="77">
        <v>0.39471064814814816</v>
      </c>
      <c r="C17" s="78">
        <v>400</v>
      </c>
      <c r="D17" s="79">
        <v>70.36</v>
      </c>
      <c r="E17" s="80">
        <v>28144</v>
      </c>
      <c r="F17" s="78" t="s">
        <v>24</v>
      </c>
    </row>
    <row r="18" spans="1:6">
      <c r="A18" s="44">
        <v>43895</v>
      </c>
      <c r="B18" s="77">
        <v>0.39592592592592596</v>
      </c>
      <c r="C18" s="78">
        <v>72</v>
      </c>
      <c r="D18" s="79">
        <v>70.3</v>
      </c>
      <c r="E18" s="80">
        <v>5061.5999999999995</v>
      </c>
      <c r="F18" s="78" t="s">
        <v>24</v>
      </c>
    </row>
    <row r="19" spans="1:6">
      <c r="A19" s="44">
        <v>43895</v>
      </c>
      <c r="B19" s="77">
        <v>0.39592592592592596</v>
      </c>
      <c r="C19" s="78">
        <v>29</v>
      </c>
      <c r="D19" s="79">
        <v>70.3</v>
      </c>
      <c r="E19" s="80">
        <v>2038.6999999999998</v>
      </c>
      <c r="F19" s="78" t="s">
        <v>24</v>
      </c>
    </row>
    <row r="20" spans="1:6">
      <c r="A20" s="44">
        <v>43895</v>
      </c>
      <c r="B20" s="77">
        <v>0.39592592592592596</v>
      </c>
      <c r="C20" s="78">
        <v>70</v>
      </c>
      <c r="D20" s="79">
        <v>70.3</v>
      </c>
      <c r="E20" s="80">
        <v>4921</v>
      </c>
      <c r="F20" s="78" t="s">
        <v>24</v>
      </c>
    </row>
    <row r="21" spans="1:6">
      <c r="A21" s="44">
        <v>43895</v>
      </c>
      <c r="B21" s="77">
        <v>0.39592592592592596</v>
      </c>
      <c r="C21" s="78">
        <v>244</v>
      </c>
      <c r="D21" s="79">
        <v>70.3</v>
      </c>
      <c r="E21" s="80">
        <v>17153.2</v>
      </c>
      <c r="F21" s="78" t="s">
        <v>24</v>
      </c>
    </row>
    <row r="22" spans="1:6">
      <c r="A22" s="44">
        <v>43895</v>
      </c>
      <c r="B22" s="77">
        <v>0.39592592592592596</v>
      </c>
      <c r="C22" s="78">
        <v>85</v>
      </c>
      <c r="D22" s="79">
        <v>70.3</v>
      </c>
      <c r="E22" s="80">
        <v>5975.5</v>
      </c>
      <c r="F22" s="78" t="s">
        <v>24</v>
      </c>
    </row>
    <row r="23" spans="1:6">
      <c r="A23" s="44">
        <v>43895</v>
      </c>
      <c r="B23" s="77">
        <v>0.40116898148148145</v>
      </c>
      <c r="C23" s="78">
        <v>3</v>
      </c>
      <c r="D23" s="79">
        <v>70.260000000000005</v>
      </c>
      <c r="E23" s="80">
        <v>210.78000000000003</v>
      </c>
      <c r="F23" s="78" t="s">
        <v>24</v>
      </c>
    </row>
    <row r="24" spans="1:6">
      <c r="A24" s="44">
        <v>43895</v>
      </c>
      <c r="B24" s="77">
        <v>0.40116898148148145</v>
      </c>
      <c r="C24" s="78">
        <v>289</v>
      </c>
      <c r="D24" s="79">
        <v>70.260000000000005</v>
      </c>
      <c r="E24" s="80">
        <v>20305.140000000003</v>
      </c>
      <c r="F24" s="78" t="s">
        <v>24</v>
      </c>
    </row>
    <row r="25" spans="1:6">
      <c r="A25" s="44">
        <v>43895</v>
      </c>
      <c r="B25" s="77">
        <v>0.40116898148148145</v>
      </c>
      <c r="C25" s="78">
        <v>50</v>
      </c>
      <c r="D25" s="79">
        <v>70.260000000000005</v>
      </c>
      <c r="E25" s="80">
        <v>3513.0000000000005</v>
      </c>
      <c r="F25" s="78" t="s">
        <v>24</v>
      </c>
    </row>
    <row r="26" spans="1:6">
      <c r="A26" s="44">
        <v>43895</v>
      </c>
      <c r="B26" s="77">
        <v>0.40116898148148145</v>
      </c>
      <c r="C26" s="78">
        <v>61</v>
      </c>
      <c r="D26" s="79">
        <v>70.260000000000005</v>
      </c>
      <c r="E26" s="80">
        <v>4285.8600000000006</v>
      </c>
      <c r="F26" s="78" t="s">
        <v>24</v>
      </c>
    </row>
    <row r="27" spans="1:6">
      <c r="A27" s="44">
        <v>43895</v>
      </c>
      <c r="B27" s="77">
        <v>0.40116898148148145</v>
      </c>
      <c r="C27" s="78">
        <v>78</v>
      </c>
      <c r="D27" s="79">
        <v>70.239999999999995</v>
      </c>
      <c r="E27" s="80">
        <v>5478.7199999999993</v>
      </c>
      <c r="F27" s="78" t="s">
        <v>24</v>
      </c>
    </row>
    <row r="28" spans="1:6">
      <c r="A28" s="44">
        <v>43895</v>
      </c>
      <c r="B28" s="77">
        <v>0.40116898148148145</v>
      </c>
      <c r="C28" s="78">
        <v>290</v>
      </c>
      <c r="D28" s="79">
        <v>70.239999999999995</v>
      </c>
      <c r="E28" s="80">
        <v>20369.599999999999</v>
      </c>
      <c r="F28" s="78" t="s">
        <v>24</v>
      </c>
    </row>
    <row r="29" spans="1:6">
      <c r="A29" s="44">
        <v>43895</v>
      </c>
      <c r="B29" s="77">
        <v>0.40116898148148145</v>
      </c>
      <c r="C29" s="78">
        <v>64</v>
      </c>
      <c r="D29" s="79">
        <v>70.239999999999995</v>
      </c>
      <c r="E29" s="80">
        <v>4495.3599999999997</v>
      </c>
      <c r="F29" s="78" t="s">
        <v>24</v>
      </c>
    </row>
    <row r="30" spans="1:6">
      <c r="A30" s="44">
        <v>43895</v>
      </c>
      <c r="B30" s="77">
        <v>0.40116898148148145</v>
      </c>
      <c r="C30" s="78">
        <v>13</v>
      </c>
      <c r="D30" s="79">
        <v>70.239999999999995</v>
      </c>
      <c r="E30" s="80">
        <v>913.11999999999989</v>
      </c>
      <c r="F30" s="78" t="s">
        <v>24</v>
      </c>
    </row>
    <row r="31" spans="1:6">
      <c r="A31" s="44">
        <v>43895</v>
      </c>
      <c r="B31" s="77">
        <v>0.40116898148148145</v>
      </c>
      <c r="C31" s="78">
        <v>72</v>
      </c>
      <c r="D31" s="79">
        <v>70.239999999999995</v>
      </c>
      <c r="E31" s="80">
        <v>5057.28</v>
      </c>
      <c r="F31" s="78" t="s">
        <v>24</v>
      </c>
    </row>
    <row r="32" spans="1:6">
      <c r="A32" s="44">
        <v>43895</v>
      </c>
      <c r="B32" s="77">
        <v>0.40116898148148145</v>
      </c>
      <c r="C32" s="78">
        <v>80</v>
      </c>
      <c r="D32" s="79">
        <v>70.239999999999995</v>
      </c>
      <c r="E32" s="80">
        <v>5619.2</v>
      </c>
      <c r="F32" s="78" t="s">
        <v>24</v>
      </c>
    </row>
    <row r="33" spans="1:6">
      <c r="A33" s="44">
        <v>43895</v>
      </c>
      <c r="B33" s="77">
        <v>0.42762731481481481</v>
      </c>
      <c r="C33" s="78">
        <v>89</v>
      </c>
      <c r="D33" s="79">
        <v>70.459999999999994</v>
      </c>
      <c r="E33" s="80">
        <v>6270.94</v>
      </c>
      <c r="F33" s="78" t="s">
        <v>24</v>
      </c>
    </row>
    <row r="34" spans="1:6">
      <c r="A34" s="44">
        <v>43895</v>
      </c>
      <c r="B34" s="77">
        <v>0.42762731481481481</v>
      </c>
      <c r="C34" s="78">
        <v>8</v>
      </c>
      <c r="D34" s="79">
        <v>70.459999999999994</v>
      </c>
      <c r="E34" s="80">
        <v>563.67999999999995</v>
      </c>
      <c r="F34" s="78" t="s">
        <v>24</v>
      </c>
    </row>
    <row r="35" spans="1:6">
      <c r="A35" s="44">
        <v>43895</v>
      </c>
      <c r="B35" s="77">
        <v>0.42762731481481481</v>
      </c>
      <c r="C35" s="78">
        <v>81</v>
      </c>
      <c r="D35" s="79">
        <v>70.459999999999994</v>
      </c>
      <c r="E35" s="80">
        <v>5707.2599999999993</v>
      </c>
      <c r="F35" s="78" t="s">
        <v>24</v>
      </c>
    </row>
    <row r="36" spans="1:6">
      <c r="A36" s="44">
        <v>43895</v>
      </c>
      <c r="B36" s="77">
        <v>0.42762731481481481</v>
      </c>
      <c r="C36" s="78">
        <v>33</v>
      </c>
      <c r="D36" s="79">
        <v>70.459999999999994</v>
      </c>
      <c r="E36" s="80">
        <v>2325.1799999999998</v>
      </c>
      <c r="F36" s="78" t="s">
        <v>24</v>
      </c>
    </row>
    <row r="37" spans="1:6">
      <c r="A37" s="44">
        <v>43895</v>
      </c>
      <c r="B37" s="77">
        <v>0.4281712962962963</v>
      </c>
      <c r="C37" s="78">
        <v>283</v>
      </c>
      <c r="D37" s="79">
        <v>70.459999999999994</v>
      </c>
      <c r="E37" s="80">
        <v>19940.179999999997</v>
      </c>
      <c r="F37" s="78" t="s">
        <v>24</v>
      </c>
    </row>
    <row r="38" spans="1:6">
      <c r="A38" s="44">
        <v>43895</v>
      </c>
      <c r="B38" s="77">
        <v>0.4281712962962963</v>
      </c>
      <c r="C38" s="78">
        <v>506</v>
      </c>
      <c r="D38" s="79">
        <v>70.459999999999994</v>
      </c>
      <c r="E38" s="80">
        <v>35652.759999999995</v>
      </c>
      <c r="F38" s="78" t="s">
        <v>24</v>
      </c>
    </row>
    <row r="39" spans="1:6">
      <c r="A39" s="44">
        <v>43895</v>
      </c>
      <c r="B39" s="77">
        <v>0.44185185185185188</v>
      </c>
      <c r="C39" s="78">
        <v>68</v>
      </c>
      <c r="D39" s="79">
        <v>70.12</v>
      </c>
      <c r="E39" s="80">
        <v>4768.16</v>
      </c>
      <c r="F39" s="78" t="s">
        <v>9</v>
      </c>
    </row>
    <row r="40" spans="1:6">
      <c r="A40" s="44">
        <v>43895</v>
      </c>
      <c r="B40" s="77">
        <v>0.44185185185185188</v>
      </c>
      <c r="C40" s="78">
        <v>100</v>
      </c>
      <c r="D40" s="79">
        <v>70.12</v>
      </c>
      <c r="E40" s="80">
        <v>7012</v>
      </c>
      <c r="F40" s="78" t="s">
        <v>9</v>
      </c>
    </row>
    <row r="41" spans="1:6">
      <c r="A41" s="44">
        <v>43895</v>
      </c>
      <c r="B41" s="77">
        <v>0.44185185185185188</v>
      </c>
      <c r="C41" s="78">
        <v>78</v>
      </c>
      <c r="D41" s="79">
        <v>70.12</v>
      </c>
      <c r="E41" s="80">
        <v>5469.3600000000006</v>
      </c>
      <c r="F41" s="78" t="s">
        <v>24</v>
      </c>
    </row>
    <row r="42" spans="1:6">
      <c r="A42" s="44">
        <v>43895</v>
      </c>
      <c r="B42" s="77">
        <v>0.44185185185185188</v>
      </c>
      <c r="C42" s="78">
        <v>50</v>
      </c>
      <c r="D42" s="79">
        <v>70.12</v>
      </c>
      <c r="E42" s="80">
        <v>3506</v>
      </c>
      <c r="F42" s="78" t="s">
        <v>24</v>
      </c>
    </row>
    <row r="43" spans="1:6">
      <c r="A43" s="44">
        <v>43895</v>
      </c>
      <c r="B43" s="77">
        <v>0.44185185185185188</v>
      </c>
      <c r="C43" s="78">
        <v>125</v>
      </c>
      <c r="D43" s="79">
        <v>70.12</v>
      </c>
      <c r="E43" s="80">
        <v>8765</v>
      </c>
      <c r="F43" s="78" t="s">
        <v>24</v>
      </c>
    </row>
    <row r="44" spans="1:6">
      <c r="A44" s="44">
        <v>43895</v>
      </c>
      <c r="B44" s="77">
        <v>0.44185185185185188</v>
      </c>
      <c r="C44" s="78">
        <v>79</v>
      </c>
      <c r="D44" s="79">
        <v>70.12</v>
      </c>
      <c r="E44" s="80">
        <v>5539.4800000000005</v>
      </c>
      <c r="F44" s="78" t="s">
        <v>9</v>
      </c>
    </row>
    <row r="45" spans="1:6">
      <c r="A45" s="44">
        <v>43895</v>
      </c>
      <c r="B45" s="77">
        <v>0.44528935185185187</v>
      </c>
      <c r="C45" s="78">
        <v>100</v>
      </c>
      <c r="D45" s="79">
        <v>70</v>
      </c>
      <c r="E45" s="80">
        <v>7000</v>
      </c>
      <c r="F45" s="78" t="s">
        <v>9</v>
      </c>
    </row>
    <row r="46" spans="1:6">
      <c r="A46" s="44">
        <v>43895</v>
      </c>
      <c r="B46" s="77">
        <v>0.44528935185185187</v>
      </c>
      <c r="C46" s="78">
        <v>82</v>
      </c>
      <c r="D46" s="79">
        <v>70</v>
      </c>
      <c r="E46" s="80">
        <v>5740</v>
      </c>
      <c r="F46" s="78" t="s">
        <v>24</v>
      </c>
    </row>
    <row r="47" spans="1:6">
      <c r="A47" s="44">
        <v>43895</v>
      </c>
      <c r="B47" s="77">
        <v>0.44528935185185187</v>
      </c>
      <c r="C47" s="78">
        <v>54</v>
      </c>
      <c r="D47" s="79">
        <v>70</v>
      </c>
      <c r="E47" s="80">
        <v>3780</v>
      </c>
      <c r="F47" s="78" t="s">
        <v>24</v>
      </c>
    </row>
    <row r="48" spans="1:6">
      <c r="A48" s="44">
        <v>43895</v>
      </c>
      <c r="B48" s="77">
        <v>0.44528935185185187</v>
      </c>
      <c r="C48" s="78">
        <v>89</v>
      </c>
      <c r="D48" s="79">
        <v>70</v>
      </c>
      <c r="E48" s="80">
        <v>6230</v>
      </c>
      <c r="F48" s="78" t="s">
        <v>24</v>
      </c>
    </row>
    <row r="49" spans="1:6">
      <c r="A49" s="44">
        <v>43895</v>
      </c>
      <c r="B49" s="77">
        <v>0.44528935185185187</v>
      </c>
      <c r="C49" s="78">
        <v>50</v>
      </c>
      <c r="D49" s="79">
        <v>70</v>
      </c>
      <c r="E49" s="80">
        <v>3500</v>
      </c>
      <c r="F49" s="78" t="s">
        <v>24</v>
      </c>
    </row>
    <row r="50" spans="1:6">
      <c r="A50" s="44">
        <v>43895</v>
      </c>
      <c r="B50" s="77">
        <v>0.44528935185185187</v>
      </c>
      <c r="C50" s="78">
        <v>125</v>
      </c>
      <c r="D50" s="79">
        <v>70</v>
      </c>
      <c r="E50" s="80">
        <v>8750</v>
      </c>
      <c r="F50" s="78" t="s">
        <v>24</v>
      </c>
    </row>
    <row r="51" spans="1:6">
      <c r="A51" s="44">
        <v>43895</v>
      </c>
      <c r="B51" s="77">
        <v>0.48090277777777773</v>
      </c>
      <c r="C51" s="78">
        <v>117</v>
      </c>
      <c r="D51" s="79">
        <v>70.06</v>
      </c>
      <c r="E51" s="80">
        <v>8197.02</v>
      </c>
      <c r="F51" s="78" t="s">
        <v>24</v>
      </c>
    </row>
    <row r="52" spans="1:6">
      <c r="A52" s="44">
        <v>43895</v>
      </c>
      <c r="B52" s="77">
        <v>0.48090277777777773</v>
      </c>
      <c r="C52" s="78">
        <v>125</v>
      </c>
      <c r="D52" s="79">
        <v>70.040000000000006</v>
      </c>
      <c r="E52" s="80">
        <v>8755</v>
      </c>
      <c r="F52" s="78" t="s">
        <v>24</v>
      </c>
    </row>
    <row r="53" spans="1:6">
      <c r="A53" s="44">
        <v>43895</v>
      </c>
      <c r="B53" s="77">
        <v>0.48090277777777773</v>
      </c>
      <c r="C53" s="78">
        <v>112</v>
      </c>
      <c r="D53" s="79">
        <v>70.06</v>
      </c>
      <c r="E53" s="80">
        <v>7846.72</v>
      </c>
      <c r="F53" s="78" t="s">
        <v>24</v>
      </c>
    </row>
    <row r="54" spans="1:6">
      <c r="A54" s="44">
        <v>43895</v>
      </c>
      <c r="B54" s="77">
        <v>0.48090277777777773</v>
      </c>
      <c r="C54" s="78">
        <v>146</v>
      </c>
      <c r="D54" s="79">
        <v>70.06</v>
      </c>
      <c r="E54" s="80">
        <v>10228.76</v>
      </c>
      <c r="F54" s="78" t="s">
        <v>24</v>
      </c>
    </row>
    <row r="55" spans="1:6">
      <c r="A55" s="44">
        <v>43895</v>
      </c>
      <c r="B55" s="77">
        <v>0.48170138888888886</v>
      </c>
      <c r="C55" s="78">
        <v>84</v>
      </c>
      <c r="D55" s="79">
        <v>70.02</v>
      </c>
      <c r="E55" s="80">
        <v>5881.6799999999994</v>
      </c>
      <c r="F55" s="78" t="s">
        <v>24</v>
      </c>
    </row>
    <row r="56" spans="1:6">
      <c r="A56" s="44">
        <v>43895</v>
      </c>
      <c r="B56" s="77">
        <v>0.48170138888888886</v>
      </c>
      <c r="C56" s="78">
        <v>51</v>
      </c>
      <c r="D56" s="79">
        <v>70.02</v>
      </c>
      <c r="E56" s="80">
        <v>3571.02</v>
      </c>
      <c r="F56" s="78" t="s">
        <v>24</v>
      </c>
    </row>
    <row r="57" spans="1:6">
      <c r="A57" s="44">
        <v>43895</v>
      </c>
      <c r="B57" s="77">
        <v>0.48170138888888886</v>
      </c>
      <c r="C57" s="78">
        <v>55</v>
      </c>
      <c r="D57" s="79">
        <v>70.02</v>
      </c>
      <c r="E57" s="80">
        <v>3851.1</v>
      </c>
      <c r="F57" s="78" t="s">
        <v>24</v>
      </c>
    </row>
    <row r="58" spans="1:6">
      <c r="A58" s="44">
        <v>43895</v>
      </c>
      <c r="B58" s="77">
        <v>0.48170138888888886</v>
      </c>
      <c r="C58" s="78">
        <v>164</v>
      </c>
      <c r="D58" s="79">
        <v>70.02</v>
      </c>
      <c r="E58" s="80">
        <v>11483.279999999999</v>
      </c>
      <c r="F58" s="78" t="s">
        <v>24</v>
      </c>
    </row>
    <row r="59" spans="1:6">
      <c r="A59" s="44">
        <v>43895</v>
      </c>
      <c r="B59" s="77">
        <v>0.48170138888888886</v>
      </c>
      <c r="C59" s="78">
        <v>43</v>
      </c>
      <c r="D59" s="79">
        <v>70.02</v>
      </c>
      <c r="E59" s="80">
        <v>3010.8599999999997</v>
      </c>
      <c r="F59" s="78" t="s">
        <v>24</v>
      </c>
    </row>
    <row r="60" spans="1:6">
      <c r="A60" s="44">
        <v>43895</v>
      </c>
      <c r="B60" s="77">
        <v>0.48170138888888886</v>
      </c>
      <c r="C60" s="78">
        <v>103</v>
      </c>
      <c r="D60" s="79">
        <v>70.02</v>
      </c>
      <c r="E60" s="80">
        <v>7212.0599999999995</v>
      </c>
      <c r="F60" s="78" t="s">
        <v>24</v>
      </c>
    </row>
    <row r="61" spans="1:6">
      <c r="A61" s="44">
        <v>43895</v>
      </c>
      <c r="B61" s="77">
        <v>0.49799768518518522</v>
      </c>
      <c r="C61" s="78">
        <v>62</v>
      </c>
      <c r="D61" s="79">
        <v>70.22</v>
      </c>
      <c r="E61" s="80">
        <v>4353.6400000000003</v>
      </c>
      <c r="F61" s="78" t="s">
        <v>24</v>
      </c>
    </row>
    <row r="62" spans="1:6">
      <c r="A62" s="44">
        <v>43895</v>
      </c>
      <c r="B62" s="77">
        <v>0.49799768518518522</v>
      </c>
      <c r="C62" s="78">
        <v>55</v>
      </c>
      <c r="D62" s="79">
        <v>70.22</v>
      </c>
      <c r="E62" s="80">
        <v>3862.1</v>
      </c>
      <c r="F62" s="78" t="s">
        <v>24</v>
      </c>
    </row>
    <row r="63" spans="1:6">
      <c r="A63" s="44">
        <v>43895</v>
      </c>
      <c r="B63" s="77">
        <v>0.50398148148148147</v>
      </c>
      <c r="C63" s="78">
        <v>721</v>
      </c>
      <c r="D63" s="79">
        <v>70.22</v>
      </c>
      <c r="E63" s="80">
        <v>50628.62</v>
      </c>
      <c r="F63" s="78" t="s">
        <v>24</v>
      </c>
    </row>
    <row r="64" spans="1:6">
      <c r="A64" s="44">
        <v>43895</v>
      </c>
      <c r="B64" s="77">
        <v>0.50398148148148147</v>
      </c>
      <c r="C64" s="78">
        <v>162</v>
      </c>
      <c r="D64" s="79">
        <v>70.22</v>
      </c>
      <c r="E64" s="80">
        <v>11375.64</v>
      </c>
      <c r="F64" s="78" t="s">
        <v>24</v>
      </c>
    </row>
    <row r="65" spans="1:6">
      <c r="A65" s="44">
        <v>43895</v>
      </c>
      <c r="B65" s="77">
        <v>0.50437500000000002</v>
      </c>
      <c r="C65" s="78">
        <v>31</v>
      </c>
      <c r="D65" s="79">
        <v>70.239999999999995</v>
      </c>
      <c r="E65" s="80">
        <v>2177.44</v>
      </c>
      <c r="F65" s="78" t="s">
        <v>24</v>
      </c>
    </row>
    <row r="66" spans="1:6">
      <c r="A66" s="44">
        <v>43895</v>
      </c>
      <c r="B66" s="77">
        <v>0.50437500000000002</v>
      </c>
      <c r="C66" s="78">
        <v>76</v>
      </c>
      <c r="D66" s="79">
        <v>70.239999999999995</v>
      </c>
      <c r="E66" s="80">
        <v>5338.24</v>
      </c>
      <c r="F66" s="78" t="s">
        <v>24</v>
      </c>
    </row>
    <row r="67" spans="1:6">
      <c r="A67" s="44">
        <v>43895</v>
      </c>
      <c r="B67" s="77">
        <v>0.50437500000000002</v>
      </c>
      <c r="C67" s="78">
        <v>143</v>
      </c>
      <c r="D67" s="79">
        <v>70.239999999999995</v>
      </c>
      <c r="E67" s="80">
        <v>10044.32</v>
      </c>
      <c r="F67" s="78" t="s">
        <v>24</v>
      </c>
    </row>
    <row r="68" spans="1:6">
      <c r="A68" s="44">
        <v>43895</v>
      </c>
      <c r="B68" s="77">
        <v>0.50437500000000002</v>
      </c>
      <c r="C68" s="78">
        <v>177</v>
      </c>
      <c r="D68" s="79">
        <v>70.239999999999995</v>
      </c>
      <c r="E68" s="80">
        <v>12432.48</v>
      </c>
      <c r="F68" s="78" t="s">
        <v>24</v>
      </c>
    </row>
    <row r="69" spans="1:6">
      <c r="A69" s="44">
        <v>43895</v>
      </c>
      <c r="B69" s="77">
        <v>0.50437500000000002</v>
      </c>
      <c r="C69" s="78">
        <v>66</v>
      </c>
      <c r="D69" s="79">
        <v>70.239999999999995</v>
      </c>
      <c r="E69" s="80">
        <v>4635.8399999999992</v>
      </c>
      <c r="F69" s="78" t="s">
        <v>24</v>
      </c>
    </row>
    <row r="70" spans="1:6">
      <c r="A70" s="44">
        <v>43895</v>
      </c>
      <c r="B70" s="77">
        <v>0.50437500000000002</v>
      </c>
      <c r="C70" s="78">
        <v>25</v>
      </c>
      <c r="D70" s="79">
        <v>70.239999999999995</v>
      </c>
      <c r="E70" s="80">
        <v>1755.9999999999998</v>
      </c>
      <c r="F70" s="78" t="s">
        <v>24</v>
      </c>
    </row>
    <row r="71" spans="1:6">
      <c r="A71" s="44">
        <v>43895</v>
      </c>
      <c r="B71" s="77">
        <v>0.50437500000000002</v>
      </c>
      <c r="C71" s="78">
        <v>125</v>
      </c>
      <c r="D71" s="79">
        <v>70.239999999999995</v>
      </c>
      <c r="E71" s="80">
        <v>8780</v>
      </c>
      <c r="F71" s="78" t="s">
        <v>24</v>
      </c>
    </row>
    <row r="72" spans="1:6">
      <c r="A72" s="44">
        <v>43895</v>
      </c>
      <c r="B72" s="77">
        <v>0.50437500000000002</v>
      </c>
      <c r="C72" s="78">
        <v>70</v>
      </c>
      <c r="D72" s="79">
        <v>70.22</v>
      </c>
      <c r="E72" s="80">
        <v>4915.3999999999996</v>
      </c>
      <c r="F72" s="78" t="s">
        <v>24</v>
      </c>
    </row>
    <row r="73" spans="1:6">
      <c r="A73" s="44">
        <v>43895</v>
      </c>
      <c r="B73" s="77">
        <v>0.50437500000000002</v>
      </c>
      <c r="C73" s="78">
        <v>55</v>
      </c>
      <c r="D73" s="79">
        <v>70.22</v>
      </c>
      <c r="E73" s="80">
        <v>3862.1</v>
      </c>
      <c r="F73" s="78" t="s">
        <v>24</v>
      </c>
    </row>
    <row r="74" spans="1:6">
      <c r="A74" s="44">
        <v>43895</v>
      </c>
      <c r="B74" s="77">
        <v>0.50437500000000002</v>
      </c>
      <c r="C74" s="78">
        <v>396</v>
      </c>
      <c r="D74" s="79">
        <v>70.22</v>
      </c>
      <c r="E74" s="80">
        <v>27807.119999999999</v>
      </c>
      <c r="F74" s="78" t="s">
        <v>24</v>
      </c>
    </row>
    <row r="75" spans="1:6">
      <c r="A75" s="44">
        <v>43895</v>
      </c>
      <c r="B75" s="77">
        <v>0.50437500000000002</v>
      </c>
      <c r="C75" s="78">
        <v>137</v>
      </c>
      <c r="D75" s="79">
        <v>70.22</v>
      </c>
      <c r="E75" s="80">
        <v>9620.14</v>
      </c>
      <c r="F75" s="78" t="s">
        <v>24</v>
      </c>
    </row>
    <row r="76" spans="1:6">
      <c r="A76" s="44">
        <v>43895</v>
      </c>
      <c r="B76" s="77">
        <v>0.50437500000000002</v>
      </c>
      <c r="C76" s="78">
        <v>74</v>
      </c>
      <c r="D76" s="79">
        <v>70.22</v>
      </c>
      <c r="E76" s="80">
        <v>5196.28</v>
      </c>
      <c r="F76" s="78" t="s">
        <v>24</v>
      </c>
    </row>
    <row r="77" spans="1:6">
      <c r="A77" s="44">
        <v>43895</v>
      </c>
      <c r="B77" s="77">
        <v>0.50437500000000002</v>
      </c>
      <c r="C77" s="78">
        <v>125</v>
      </c>
      <c r="D77" s="79">
        <v>70.22</v>
      </c>
      <c r="E77" s="80">
        <v>8777.5</v>
      </c>
      <c r="F77" s="78" t="s">
        <v>24</v>
      </c>
    </row>
    <row r="78" spans="1:6">
      <c r="A78" s="44">
        <v>43895</v>
      </c>
      <c r="B78" s="77">
        <v>0.56413194444444448</v>
      </c>
      <c r="C78" s="78">
        <v>71</v>
      </c>
      <c r="D78" s="79">
        <v>70.14</v>
      </c>
      <c r="E78" s="80">
        <v>4979.9399999999996</v>
      </c>
      <c r="F78" s="78" t="s">
        <v>24</v>
      </c>
    </row>
    <row r="79" spans="1:6">
      <c r="A79" s="44">
        <v>43895</v>
      </c>
      <c r="B79" s="77">
        <v>0.56413194444444448</v>
      </c>
      <c r="C79" s="78">
        <v>146</v>
      </c>
      <c r="D79" s="79">
        <v>70.14</v>
      </c>
      <c r="E79" s="80">
        <v>10240.44</v>
      </c>
      <c r="F79" s="78" t="s">
        <v>24</v>
      </c>
    </row>
    <row r="80" spans="1:6">
      <c r="A80" s="44">
        <v>43895</v>
      </c>
      <c r="B80" s="77">
        <v>0.56413194444444448</v>
      </c>
      <c r="C80" s="78">
        <v>87</v>
      </c>
      <c r="D80" s="79">
        <v>70.14</v>
      </c>
      <c r="E80" s="80">
        <v>6102.18</v>
      </c>
      <c r="F80" s="78" t="s">
        <v>24</v>
      </c>
    </row>
    <row r="81" spans="1:6">
      <c r="A81" s="44">
        <v>43895</v>
      </c>
      <c r="B81" s="77">
        <v>0.56413194444444448</v>
      </c>
      <c r="C81" s="78">
        <v>78</v>
      </c>
      <c r="D81" s="79">
        <v>70.14</v>
      </c>
      <c r="E81" s="80">
        <v>5470.92</v>
      </c>
      <c r="F81" s="78" t="s">
        <v>24</v>
      </c>
    </row>
    <row r="82" spans="1:6">
      <c r="A82" s="44">
        <v>43895</v>
      </c>
      <c r="B82" s="77">
        <v>0.56413194444444448</v>
      </c>
      <c r="C82" s="78">
        <v>56</v>
      </c>
      <c r="D82" s="79">
        <v>70.14</v>
      </c>
      <c r="E82" s="80">
        <v>3927.84</v>
      </c>
      <c r="F82" s="78" t="s">
        <v>24</v>
      </c>
    </row>
    <row r="83" spans="1:6">
      <c r="A83" s="44">
        <v>43895</v>
      </c>
      <c r="B83" s="77">
        <v>0.56413194444444448</v>
      </c>
      <c r="C83" s="78">
        <v>54</v>
      </c>
      <c r="D83" s="79">
        <v>70.14</v>
      </c>
      <c r="E83" s="80">
        <v>3787.56</v>
      </c>
      <c r="F83" s="78" t="s">
        <v>24</v>
      </c>
    </row>
    <row r="84" spans="1:6">
      <c r="A84" s="44">
        <v>43895</v>
      </c>
      <c r="B84" s="77">
        <v>0.56413194444444448</v>
      </c>
      <c r="C84" s="78">
        <v>87</v>
      </c>
      <c r="D84" s="79">
        <v>70.14</v>
      </c>
      <c r="E84" s="80">
        <v>6102.18</v>
      </c>
      <c r="F84" s="78" t="s">
        <v>24</v>
      </c>
    </row>
    <row r="85" spans="1:6">
      <c r="A85" s="44">
        <v>43895</v>
      </c>
      <c r="B85" s="77">
        <v>0.56413194444444448</v>
      </c>
      <c r="C85" s="78">
        <v>112</v>
      </c>
      <c r="D85" s="79">
        <v>70.12</v>
      </c>
      <c r="E85" s="80">
        <v>7853.4400000000005</v>
      </c>
      <c r="F85" s="78" t="s">
        <v>24</v>
      </c>
    </row>
    <row r="86" spans="1:6">
      <c r="A86" s="44">
        <v>43895</v>
      </c>
      <c r="B86" s="77">
        <v>0.56413194444444448</v>
      </c>
      <c r="C86" s="78">
        <v>91</v>
      </c>
      <c r="D86" s="79">
        <v>70.12</v>
      </c>
      <c r="E86" s="80">
        <v>6380.92</v>
      </c>
      <c r="F86" s="78" t="s">
        <v>24</v>
      </c>
    </row>
    <row r="87" spans="1:6">
      <c r="A87" s="44">
        <v>43895</v>
      </c>
      <c r="B87" s="77">
        <v>0.56413194444444448</v>
      </c>
      <c r="C87" s="78">
        <v>150</v>
      </c>
      <c r="D87" s="79">
        <v>70.12</v>
      </c>
      <c r="E87" s="80">
        <v>10518</v>
      </c>
      <c r="F87" s="78" t="s">
        <v>24</v>
      </c>
    </row>
    <row r="88" spans="1:6">
      <c r="A88" s="44">
        <v>43895</v>
      </c>
      <c r="B88" s="77">
        <v>0.56413194444444448</v>
      </c>
      <c r="C88" s="78">
        <v>78</v>
      </c>
      <c r="D88" s="79">
        <v>70.12</v>
      </c>
      <c r="E88" s="80">
        <v>5469.3600000000006</v>
      </c>
      <c r="F88" s="78" t="s">
        <v>24</v>
      </c>
    </row>
    <row r="89" spans="1:6">
      <c r="A89" s="44">
        <v>43895</v>
      </c>
      <c r="B89" s="77">
        <v>0.56413194444444448</v>
      </c>
      <c r="C89" s="78">
        <v>56</v>
      </c>
      <c r="D89" s="79">
        <v>70.12</v>
      </c>
      <c r="E89" s="80">
        <v>3926.7200000000003</v>
      </c>
      <c r="F89" s="78" t="s">
        <v>24</v>
      </c>
    </row>
    <row r="90" spans="1:6">
      <c r="A90" s="44">
        <v>43895</v>
      </c>
      <c r="B90" s="77">
        <v>0.56413194444444448</v>
      </c>
      <c r="C90" s="78">
        <v>125</v>
      </c>
      <c r="D90" s="79">
        <v>70.12</v>
      </c>
      <c r="E90" s="80">
        <v>8765</v>
      </c>
      <c r="F90" s="78" t="s">
        <v>24</v>
      </c>
    </row>
    <row r="91" spans="1:6">
      <c r="A91" s="44">
        <v>43895</v>
      </c>
      <c r="B91" s="77">
        <v>0.56413194444444448</v>
      </c>
      <c r="C91" s="78">
        <v>132</v>
      </c>
      <c r="D91" s="79">
        <v>70.14</v>
      </c>
      <c r="E91" s="80">
        <v>9258.48</v>
      </c>
      <c r="F91" s="78" t="s">
        <v>24</v>
      </c>
    </row>
    <row r="92" spans="1:6">
      <c r="A92" s="44">
        <v>43895</v>
      </c>
      <c r="B92" s="77">
        <v>0.56413194444444448</v>
      </c>
      <c r="C92" s="78">
        <v>385</v>
      </c>
      <c r="D92" s="79">
        <v>70.14</v>
      </c>
      <c r="E92" s="80">
        <v>27003.9</v>
      </c>
      <c r="F92" s="78" t="s">
        <v>24</v>
      </c>
    </row>
    <row r="93" spans="1:6">
      <c r="A93" s="44">
        <v>43895</v>
      </c>
      <c r="B93" s="77">
        <v>0.56413194444444448</v>
      </c>
      <c r="C93" s="78">
        <v>63</v>
      </c>
      <c r="D93" s="79">
        <v>70.14</v>
      </c>
      <c r="E93" s="80">
        <v>4418.82</v>
      </c>
      <c r="F93" s="78" t="s">
        <v>24</v>
      </c>
    </row>
    <row r="94" spans="1:6">
      <c r="A94" s="44">
        <v>43895</v>
      </c>
      <c r="B94" s="77">
        <v>0.56413194444444448</v>
      </c>
      <c r="C94" s="78">
        <v>579</v>
      </c>
      <c r="D94" s="79">
        <v>70.14</v>
      </c>
      <c r="E94" s="80">
        <v>40611.06</v>
      </c>
      <c r="F94" s="78" t="s">
        <v>24</v>
      </c>
    </row>
    <row r="95" spans="1:6">
      <c r="A95" s="44">
        <v>43895</v>
      </c>
      <c r="B95" s="77">
        <v>0.56413194444444448</v>
      </c>
      <c r="C95" s="78">
        <v>1324</v>
      </c>
      <c r="D95" s="79">
        <v>70.14</v>
      </c>
      <c r="E95" s="80">
        <v>92865.36</v>
      </c>
      <c r="F95" s="78" t="s">
        <v>24</v>
      </c>
    </row>
    <row r="96" spans="1:6">
      <c r="A96" s="44">
        <v>43895</v>
      </c>
      <c r="B96" s="77">
        <v>0.56413194444444448</v>
      </c>
      <c r="C96" s="78">
        <v>326</v>
      </c>
      <c r="D96" s="79">
        <v>70.14</v>
      </c>
      <c r="E96" s="80">
        <v>22865.64</v>
      </c>
      <c r="F96" s="78" t="s">
        <v>24</v>
      </c>
    </row>
    <row r="97" spans="1:6">
      <c r="A97" s="44">
        <v>43895</v>
      </c>
      <c r="B97" s="77">
        <v>0.56436342592592592</v>
      </c>
      <c r="C97" s="78">
        <v>82</v>
      </c>
      <c r="D97" s="79">
        <v>70.16</v>
      </c>
      <c r="E97" s="80">
        <v>5753.12</v>
      </c>
      <c r="F97" s="78" t="s">
        <v>24</v>
      </c>
    </row>
    <row r="98" spans="1:6">
      <c r="A98" s="44">
        <v>43895</v>
      </c>
      <c r="B98" s="77">
        <v>0.56436342592592592</v>
      </c>
      <c r="C98" s="78">
        <v>46</v>
      </c>
      <c r="D98" s="79">
        <v>70.16</v>
      </c>
      <c r="E98" s="80">
        <v>3227.3599999999997</v>
      </c>
      <c r="F98" s="78" t="s">
        <v>24</v>
      </c>
    </row>
    <row r="99" spans="1:6">
      <c r="A99" s="44">
        <v>43895</v>
      </c>
      <c r="B99" s="77">
        <v>0.56436342592592592</v>
      </c>
      <c r="C99" s="78">
        <v>103</v>
      </c>
      <c r="D99" s="79">
        <v>70.16</v>
      </c>
      <c r="E99" s="80">
        <v>7226.48</v>
      </c>
      <c r="F99" s="78" t="s">
        <v>24</v>
      </c>
    </row>
    <row r="100" spans="1:6">
      <c r="A100" s="44">
        <v>43895</v>
      </c>
      <c r="B100" s="77">
        <v>0.56436342592592592</v>
      </c>
      <c r="C100" s="78">
        <v>89</v>
      </c>
      <c r="D100" s="79">
        <v>70.16</v>
      </c>
      <c r="E100" s="80">
        <v>6244.24</v>
      </c>
      <c r="F100" s="78" t="s">
        <v>24</v>
      </c>
    </row>
    <row r="101" spans="1:6">
      <c r="A101" s="44">
        <v>43895</v>
      </c>
      <c r="B101" s="77">
        <v>0.56436342592592592</v>
      </c>
      <c r="C101" s="78">
        <v>74</v>
      </c>
      <c r="D101" s="79">
        <v>70.16</v>
      </c>
      <c r="E101" s="80">
        <v>5191.84</v>
      </c>
      <c r="F101" s="78" t="s">
        <v>24</v>
      </c>
    </row>
    <row r="102" spans="1:6">
      <c r="A102" s="44">
        <v>43895</v>
      </c>
      <c r="B102" s="77">
        <v>0.56436342592592592</v>
      </c>
      <c r="C102" s="78">
        <v>81</v>
      </c>
      <c r="D102" s="79">
        <v>70.16</v>
      </c>
      <c r="E102" s="80">
        <v>5682.96</v>
      </c>
      <c r="F102" s="78" t="s">
        <v>24</v>
      </c>
    </row>
    <row r="103" spans="1:6">
      <c r="A103" s="44">
        <v>43895</v>
      </c>
      <c r="B103" s="77">
        <v>0.57652777777777775</v>
      </c>
      <c r="C103" s="78">
        <v>525</v>
      </c>
      <c r="D103" s="79">
        <v>70.16</v>
      </c>
      <c r="E103" s="80">
        <v>36834</v>
      </c>
      <c r="F103" s="78" t="s">
        <v>24</v>
      </c>
    </row>
    <row r="104" spans="1:6">
      <c r="A104" s="44">
        <v>43895</v>
      </c>
      <c r="B104" s="77">
        <v>0.59560185185185188</v>
      </c>
      <c r="C104" s="78">
        <v>17</v>
      </c>
      <c r="D104" s="79">
        <v>70.28</v>
      </c>
      <c r="E104" s="80">
        <v>1194.76</v>
      </c>
      <c r="F104" s="78" t="s">
        <v>24</v>
      </c>
    </row>
    <row r="105" spans="1:6">
      <c r="A105" s="44">
        <v>43895</v>
      </c>
      <c r="B105" s="77">
        <v>0.59560185185185188</v>
      </c>
      <c r="C105" s="78">
        <v>100</v>
      </c>
      <c r="D105" s="79">
        <v>70.28</v>
      </c>
      <c r="E105" s="80">
        <v>7028</v>
      </c>
      <c r="F105" s="78" t="s">
        <v>24</v>
      </c>
    </row>
    <row r="106" spans="1:6">
      <c r="A106" s="44">
        <v>43895</v>
      </c>
      <c r="B106" s="77">
        <v>0.59560185185185188</v>
      </c>
      <c r="C106" s="78">
        <v>139</v>
      </c>
      <c r="D106" s="79">
        <v>70.260000000000005</v>
      </c>
      <c r="E106" s="80">
        <v>9766.1400000000012</v>
      </c>
      <c r="F106" s="78" t="s">
        <v>24</v>
      </c>
    </row>
    <row r="107" spans="1:6">
      <c r="A107" s="44">
        <v>43895</v>
      </c>
      <c r="B107" s="77">
        <v>0.59560185185185188</v>
      </c>
      <c r="C107" s="78">
        <v>177</v>
      </c>
      <c r="D107" s="79">
        <v>70.260000000000005</v>
      </c>
      <c r="E107" s="80">
        <v>12436.02</v>
      </c>
      <c r="F107" s="78" t="s">
        <v>24</v>
      </c>
    </row>
    <row r="108" spans="1:6">
      <c r="A108" s="44">
        <v>43895</v>
      </c>
      <c r="B108" s="77">
        <v>0.59560185185185188</v>
      </c>
      <c r="C108" s="78">
        <v>83</v>
      </c>
      <c r="D108" s="79">
        <v>70.260000000000005</v>
      </c>
      <c r="E108" s="80">
        <v>5831.5800000000008</v>
      </c>
      <c r="F108" s="78" t="s">
        <v>24</v>
      </c>
    </row>
    <row r="109" spans="1:6">
      <c r="A109" s="44">
        <v>43895</v>
      </c>
      <c r="B109" s="77">
        <v>0.59560185185185188</v>
      </c>
      <c r="C109" s="78">
        <v>102</v>
      </c>
      <c r="D109" s="79">
        <v>70.260000000000005</v>
      </c>
      <c r="E109" s="80">
        <v>7166.52</v>
      </c>
      <c r="F109" s="78" t="s">
        <v>24</v>
      </c>
    </row>
    <row r="110" spans="1:6">
      <c r="A110" s="44">
        <v>43895</v>
      </c>
      <c r="B110" s="77">
        <v>0.59560185185185188</v>
      </c>
      <c r="C110" s="78">
        <v>61</v>
      </c>
      <c r="D110" s="79">
        <v>70.260000000000005</v>
      </c>
      <c r="E110" s="80">
        <v>4285.8600000000006</v>
      </c>
      <c r="F110" s="78" t="s">
        <v>24</v>
      </c>
    </row>
    <row r="111" spans="1:6">
      <c r="A111" s="44">
        <v>43895</v>
      </c>
      <c r="B111" s="77">
        <v>0.59560185185185188</v>
      </c>
      <c r="C111" s="78">
        <v>78</v>
      </c>
      <c r="D111" s="79">
        <v>70.260000000000005</v>
      </c>
      <c r="E111" s="80">
        <v>5480.2800000000007</v>
      </c>
      <c r="F111" s="78" t="s">
        <v>24</v>
      </c>
    </row>
    <row r="112" spans="1:6">
      <c r="A112" s="44">
        <v>43895</v>
      </c>
      <c r="B112" s="77">
        <v>0.59560185185185188</v>
      </c>
      <c r="C112" s="78">
        <v>22</v>
      </c>
      <c r="D112" s="79">
        <v>70.260000000000005</v>
      </c>
      <c r="E112" s="80">
        <v>1545.72</v>
      </c>
      <c r="F112" s="78" t="s">
        <v>24</v>
      </c>
    </row>
    <row r="113" spans="1:6">
      <c r="A113" s="44">
        <v>43895</v>
      </c>
      <c r="B113" s="77">
        <v>0.59560185185185188</v>
      </c>
      <c r="C113" s="78">
        <v>221</v>
      </c>
      <c r="D113" s="79">
        <v>70.260000000000005</v>
      </c>
      <c r="E113" s="80">
        <v>15527.460000000001</v>
      </c>
      <c r="F113" s="78" t="s">
        <v>24</v>
      </c>
    </row>
    <row r="114" spans="1:6">
      <c r="A114" s="44">
        <v>43895</v>
      </c>
      <c r="B114" s="77">
        <v>0.61949074074074073</v>
      </c>
      <c r="C114" s="78">
        <v>63</v>
      </c>
      <c r="D114" s="79">
        <v>70.14</v>
      </c>
      <c r="E114" s="80">
        <v>4418.82</v>
      </c>
      <c r="F114" s="78" t="s">
        <v>24</v>
      </c>
    </row>
    <row r="115" spans="1:6">
      <c r="A115" s="44">
        <v>43895</v>
      </c>
      <c r="B115" s="77">
        <v>0.61949074074074073</v>
      </c>
      <c r="C115" s="78">
        <v>63</v>
      </c>
      <c r="D115" s="79">
        <v>70.14</v>
      </c>
      <c r="E115" s="80">
        <v>4418.82</v>
      </c>
      <c r="F115" s="78" t="s">
        <v>24</v>
      </c>
    </row>
    <row r="116" spans="1:6">
      <c r="A116" s="44">
        <v>43895</v>
      </c>
      <c r="B116" s="77">
        <v>0.61949074074074073</v>
      </c>
      <c r="C116" s="78">
        <v>135</v>
      </c>
      <c r="D116" s="79">
        <v>70.14</v>
      </c>
      <c r="E116" s="80">
        <v>9468.9</v>
      </c>
      <c r="F116" s="78" t="s">
        <v>24</v>
      </c>
    </row>
    <row r="117" spans="1:6">
      <c r="A117" s="44">
        <v>43895</v>
      </c>
      <c r="B117" s="77">
        <v>0.61949074074074073</v>
      </c>
      <c r="C117" s="78">
        <v>61</v>
      </c>
      <c r="D117" s="79">
        <v>70.14</v>
      </c>
      <c r="E117" s="80">
        <v>4278.54</v>
      </c>
      <c r="F117" s="78" t="s">
        <v>24</v>
      </c>
    </row>
    <row r="118" spans="1:6">
      <c r="A118" s="44">
        <v>43895</v>
      </c>
      <c r="B118" s="77">
        <v>0.61949074074074073</v>
      </c>
      <c r="C118" s="78">
        <v>77</v>
      </c>
      <c r="D118" s="79">
        <v>70.14</v>
      </c>
      <c r="E118" s="80">
        <v>5400.78</v>
      </c>
      <c r="F118" s="78" t="s">
        <v>24</v>
      </c>
    </row>
    <row r="119" spans="1:6">
      <c r="A119" s="44">
        <v>43895</v>
      </c>
      <c r="B119" s="77">
        <v>0.61949074074074073</v>
      </c>
      <c r="C119" s="78">
        <v>96</v>
      </c>
      <c r="D119" s="79">
        <v>70.14</v>
      </c>
      <c r="E119" s="80">
        <v>6733.4400000000005</v>
      </c>
      <c r="F119" s="78" t="s">
        <v>24</v>
      </c>
    </row>
    <row r="120" spans="1:6">
      <c r="A120" s="44">
        <v>43895</v>
      </c>
      <c r="B120" s="77">
        <v>0.61949074074074073</v>
      </c>
      <c r="C120" s="78">
        <v>87</v>
      </c>
      <c r="D120" s="79">
        <v>70.14</v>
      </c>
      <c r="E120" s="80">
        <v>6102.18</v>
      </c>
      <c r="F120" s="78" t="s">
        <v>24</v>
      </c>
    </row>
    <row r="121" spans="1:6">
      <c r="A121" s="44">
        <v>43895</v>
      </c>
      <c r="B121" s="77">
        <v>0.61949074074074073</v>
      </c>
      <c r="C121" s="78">
        <v>63</v>
      </c>
      <c r="D121" s="79">
        <v>70.14</v>
      </c>
      <c r="E121" s="80">
        <v>4418.82</v>
      </c>
      <c r="F121" s="78" t="s">
        <v>24</v>
      </c>
    </row>
    <row r="122" spans="1:6">
      <c r="A122" s="44">
        <v>43895</v>
      </c>
      <c r="B122" s="77">
        <v>0.61949074074074073</v>
      </c>
      <c r="C122" s="78">
        <v>78</v>
      </c>
      <c r="D122" s="79">
        <v>70.14</v>
      </c>
      <c r="E122" s="80">
        <v>5470.92</v>
      </c>
      <c r="F122" s="78" t="s">
        <v>24</v>
      </c>
    </row>
    <row r="123" spans="1:6">
      <c r="A123" s="44">
        <v>43895</v>
      </c>
      <c r="B123" s="77">
        <v>0.61949074074074073</v>
      </c>
      <c r="C123" s="78">
        <v>133</v>
      </c>
      <c r="D123" s="79">
        <v>70.14</v>
      </c>
      <c r="E123" s="80">
        <v>9328.6200000000008</v>
      </c>
      <c r="F123" s="78" t="s">
        <v>24</v>
      </c>
    </row>
    <row r="124" spans="1:6">
      <c r="A124" s="44">
        <v>43895</v>
      </c>
      <c r="B124" s="77">
        <v>0.61949074074074073</v>
      </c>
      <c r="C124" s="78">
        <v>25</v>
      </c>
      <c r="D124" s="79">
        <v>70.14</v>
      </c>
      <c r="E124" s="80">
        <v>1753.5</v>
      </c>
      <c r="F124" s="78" t="s">
        <v>24</v>
      </c>
    </row>
    <row r="125" spans="1:6">
      <c r="A125" s="44">
        <v>43895</v>
      </c>
      <c r="B125" s="77">
        <v>0.61949074074074073</v>
      </c>
      <c r="C125" s="78">
        <v>78</v>
      </c>
      <c r="D125" s="79">
        <v>70.12</v>
      </c>
      <c r="E125" s="80">
        <v>5469.3600000000006</v>
      </c>
      <c r="F125" s="78" t="s">
        <v>24</v>
      </c>
    </row>
    <row r="126" spans="1:6">
      <c r="A126" s="44">
        <v>43895</v>
      </c>
      <c r="B126" s="77">
        <v>0.61949074074074073</v>
      </c>
      <c r="C126" s="78">
        <v>25</v>
      </c>
      <c r="D126" s="79">
        <v>70.12</v>
      </c>
      <c r="E126" s="80">
        <v>1753</v>
      </c>
      <c r="F126" s="78" t="s">
        <v>24</v>
      </c>
    </row>
    <row r="127" spans="1:6">
      <c r="A127" s="44">
        <v>43895</v>
      </c>
      <c r="B127" s="77">
        <v>0.61949074074074073</v>
      </c>
      <c r="C127" s="78">
        <v>125</v>
      </c>
      <c r="D127" s="79">
        <v>70.12</v>
      </c>
      <c r="E127" s="80">
        <v>8765</v>
      </c>
      <c r="F127" s="78" t="s">
        <v>24</v>
      </c>
    </row>
    <row r="128" spans="1:6">
      <c r="A128" s="44">
        <v>43895</v>
      </c>
      <c r="B128" s="77">
        <v>0.61949074074074073</v>
      </c>
      <c r="C128" s="78">
        <v>99</v>
      </c>
      <c r="D128" s="79">
        <v>70.12</v>
      </c>
      <c r="E128" s="80">
        <v>6941.88</v>
      </c>
      <c r="F128" s="78" t="s">
        <v>24</v>
      </c>
    </row>
    <row r="129" spans="1:6">
      <c r="A129" s="44">
        <v>43895</v>
      </c>
      <c r="B129" s="77">
        <v>0.61949074074074073</v>
      </c>
      <c r="C129" s="78">
        <v>792</v>
      </c>
      <c r="D129" s="79">
        <v>70.14</v>
      </c>
      <c r="E129" s="80">
        <v>55550.879999999997</v>
      </c>
      <c r="F129" s="78" t="s">
        <v>24</v>
      </c>
    </row>
    <row r="130" spans="1:6">
      <c r="A130" s="44">
        <v>43895</v>
      </c>
      <c r="B130" s="77">
        <v>0.61967592592592602</v>
      </c>
      <c r="C130" s="78">
        <v>16</v>
      </c>
      <c r="D130" s="79">
        <v>70.16</v>
      </c>
      <c r="E130" s="80">
        <v>1122.56</v>
      </c>
      <c r="F130" s="78" t="s">
        <v>24</v>
      </c>
    </row>
    <row r="131" spans="1:6">
      <c r="A131" s="44">
        <v>43895</v>
      </c>
      <c r="B131" s="77">
        <v>0.61967592592592602</v>
      </c>
      <c r="C131" s="78">
        <v>93</v>
      </c>
      <c r="D131" s="79">
        <v>70.16</v>
      </c>
      <c r="E131" s="80">
        <v>6524.88</v>
      </c>
      <c r="F131" s="78" t="s">
        <v>24</v>
      </c>
    </row>
    <row r="132" spans="1:6">
      <c r="A132" s="44">
        <v>43895</v>
      </c>
      <c r="B132" s="77">
        <v>0.61967592592592602</v>
      </c>
      <c r="C132" s="78">
        <v>92</v>
      </c>
      <c r="D132" s="79">
        <v>70.16</v>
      </c>
      <c r="E132" s="80">
        <v>6454.7199999999993</v>
      </c>
      <c r="F132" s="78" t="s">
        <v>24</v>
      </c>
    </row>
    <row r="133" spans="1:6">
      <c r="A133" s="44">
        <v>43895</v>
      </c>
      <c r="B133" s="77">
        <v>0.61967592592592602</v>
      </c>
      <c r="C133" s="78">
        <v>137</v>
      </c>
      <c r="D133" s="79">
        <v>70.16</v>
      </c>
      <c r="E133" s="80">
        <v>9611.92</v>
      </c>
      <c r="F133" s="78" t="s">
        <v>24</v>
      </c>
    </row>
    <row r="134" spans="1:6">
      <c r="A134" s="44">
        <v>43895</v>
      </c>
      <c r="B134" s="77">
        <v>0.61967592592592602</v>
      </c>
      <c r="C134" s="78">
        <v>87</v>
      </c>
      <c r="D134" s="79">
        <v>70.16</v>
      </c>
      <c r="E134" s="80">
        <v>6103.92</v>
      </c>
      <c r="F134" s="78" t="s">
        <v>24</v>
      </c>
    </row>
    <row r="135" spans="1:6">
      <c r="A135" s="44">
        <v>43895</v>
      </c>
      <c r="B135" s="77">
        <v>0.61967592592592602</v>
      </c>
      <c r="C135" s="78">
        <v>65</v>
      </c>
      <c r="D135" s="79">
        <v>70.16</v>
      </c>
      <c r="E135" s="80">
        <v>4560.3999999999996</v>
      </c>
      <c r="F135" s="78" t="s">
        <v>24</v>
      </c>
    </row>
    <row r="136" spans="1:6">
      <c r="A136" s="44">
        <v>43895</v>
      </c>
      <c r="B136" s="77">
        <v>0.61967592592592602</v>
      </c>
      <c r="C136" s="78">
        <v>78</v>
      </c>
      <c r="D136" s="79">
        <v>70.16</v>
      </c>
      <c r="E136" s="80">
        <v>5472.48</v>
      </c>
      <c r="F136" s="78" t="s">
        <v>24</v>
      </c>
    </row>
    <row r="137" spans="1:6">
      <c r="A137" s="44">
        <v>43895</v>
      </c>
      <c r="B137" s="77">
        <v>0.61967592592592602</v>
      </c>
      <c r="C137" s="78">
        <v>25</v>
      </c>
      <c r="D137" s="79">
        <v>70.16</v>
      </c>
      <c r="E137" s="80">
        <v>1754</v>
      </c>
      <c r="F137" s="78" t="s">
        <v>24</v>
      </c>
    </row>
    <row r="138" spans="1:6">
      <c r="A138" s="44">
        <v>43895</v>
      </c>
      <c r="B138" s="77">
        <v>0.61967592592592602</v>
      </c>
      <c r="C138" s="78">
        <v>125</v>
      </c>
      <c r="D138" s="79">
        <v>70.16</v>
      </c>
      <c r="E138" s="80">
        <v>8770</v>
      </c>
      <c r="F138" s="78" t="s">
        <v>24</v>
      </c>
    </row>
    <row r="139" spans="1:6">
      <c r="A139" s="44">
        <v>43895</v>
      </c>
      <c r="B139" s="77">
        <v>0.61967592592592602</v>
      </c>
      <c r="C139" s="78">
        <v>105</v>
      </c>
      <c r="D139" s="79">
        <v>70.14</v>
      </c>
      <c r="E139" s="80">
        <v>7364.7</v>
      </c>
      <c r="F139" s="78" t="s">
        <v>24</v>
      </c>
    </row>
    <row r="140" spans="1:6">
      <c r="A140" s="44">
        <v>43895</v>
      </c>
      <c r="B140" s="77">
        <v>0.61967592592592602</v>
      </c>
      <c r="C140" s="78">
        <v>136</v>
      </c>
      <c r="D140" s="79">
        <v>70.14</v>
      </c>
      <c r="E140" s="80">
        <v>9539.0400000000009</v>
      </c>
      <c r="F140" s="78" t="s">
        <v>24</v>
      </c>
    </row>
    <row r="141" spans="1:6">
      <c r="A141" s="44">
        <v>43895</v>
      </c>
      <c r="B141" s="77">
        <v>0.61967592592592602</v>
      </c>
      <c r="C141" s="78">
        <v>95</v>
      </c>
      <c r="D141" s="79">
        <v>70.14</v>
      </c>
      <c r="E141" s="80">
        <v>6663.3</v>
      </c>
      <c r="F141" s="78" t="s">
        <v>24</v>
      </c>
    </row>
    <row r="142" spans="1:6">
      <c r="A142" s="44">
        <v>43895</v>
      </c>
      <c r="B142" s="77">
        <v>0.61967592592592602</v>
      </c>
      <c r="C142" s="78">
        <v>64</v>
      </c>
      <c r="D142" s="79">
        <v>70.14</v>
      </c>
      <c r="E142" s="80">
        <v>4488.96</v>
      </c>
      <c r="F142" s="78" t="s">
        <v>24</v>
      </c>
    </row>
    <row r="143" spans="1:6">
      <c r="A143" s="44">
        <v>43895</v>
      </c>
      <c r="B143" s="77">
        <v>0.61967592592592602</v>
      </c>
      <c r="C143" s="78">
        <v>99</v>
      </c>
      <c r="D143" s="79">
        <v>70.14</v>
      </c>
      <c r="E143" s="80">
        <v>6943.86</v>
      </c>
      <c r="F143" s="78" t="s">
        <v>24</v>
      </c>
    </row>
    <row r="144" spans="1:6">
      <c r="A144" s="44">
        <v>43895</v>
      </c>
      <c r="B144" s="77">
        <v>0.61967592592592602</v>
      </c>
      <c r="C144" s="78">
        <v>78</v>
      </c>
      <c r="D144" s="79">
        <v>70.14</v>
      </c>
      <c r="E144" s="80">
        <v>5470.92</v>
      </c>
      <c r="F144" s="78" t="s">
        <v>24</v>
      </c>
    </row>
    <row r="145" spans="1:6">
      <c r="A145" s="44">
        <v>43895</v>
      </c>
      <c r="B145" s="77">
        <v>0.61967592592592602</v>
      </c>
      <c r="C145" s="78">
        <v>65</v>
      </c>
      <c r="D145" s="79">
        <v>70.14</v>
      </c>
      <c r="E145" s="80">
        <v>4559.1000000000004</v>
      </c>
      <c r="F145" s="78" t="s">
        <v>24</v>
      </c>
    </row>
    <row r="146" spans="1:6">
      <c r="A146" s="44">
        <v>43895</v>
      </c>
      <c r="B146" s="77">
        <v>0.61967592592592602</v>
      </c>
      <c r="C146" s="78">
        <v>25</v>
      </c>
      <c r="D146" s="79">
        <v>70.14</v>
      </c>
      <c r="E146" s="80">
        <v>1753.5</v>
      </c>
      <c r="F146" s="78" t="s">
        <v>24</v>
      </c>
    </row>
    <row r="147" spans="1:6">
      <c r="A147" s="44">
        <v>43895</v>
      </c>
      <c r="B147" s="77">
        <v>0.61967592592592602</v>
      </c>
      <c r="C147" s="78">
        <v>115</v>
      </c>
      <c r="D147" s="79">
        <v>70.12</v>
      </c>
      <c r="E147" s="80">
        <v>8063.8</v>
      </c>
      <c r="F147" s="78" t="s">
        <v>24</v>
      </c>
    </row>
    <row r="148" spans="1:6">
      <c r="A148" s="44">
        <v>43895</v>
      </c>
      <c r="B148" s="77">
        <v>0.65523148148148147</v>
      </c>
      <c r="C148" s="78">
        <v>30</v>
      </c>
      <c r="D148" s="79">
        <v>70.16</v>
      </c>
      <c r="E148" s="80">
        <v>2104.7999999999997</v>
      </c>
      <c r="F148" s="78" t="s">
        <v>24</v>
      </c>
    </row>
    <row r="149" spans="1:6">
      <c r="A149" s="44">
        <v>43895</v>
      </c>
      <c r="B149" s="77">
        <v>0.65523148148148147</v>
      </c>
      <c r="C149" s="78">
        <v>78</v>
      </c>
      <c r="D149" s="79">
        <v>70.16</v>
      </c>
      <c r="E149" s="80">
        <v>5472.48</v>
      </c>
      <c r="F149" s="78" t="s">
        <v>24</v>
      </c>
    </row>
    <row r="150" spans="1:6">
      <c r="A150" s="44">
        <v>43895</v>
      </c>
      <c r="B150" s="77">
        <v>0.65523148148148147</v>
      </c>
      <c r="C150" s="78">
        <v>30</v>
      </c>
      <c r="D150" s="79">
        <v>70.16</v>
      </c>
      <c r="E150" s="80">
        <v>2104.7999999999997</v>
      </c>
      <c r="F150" s="78" t="s">
        <v>24</v>
      </c>
    </row>
    <row r="151" spans="1:6">
      <c r="A151" s="44">
        <v>43895</v>
      </c>
      <c r="B151" s="77">
        <v>0.65523148148148147</v>
      </c>
      <c r="C151" s="78">
        <v>102</v>
      </c>
      <c r="D151" s="79">
        <v>70.16</v>
      </c>
      <c r="E151" s="80">
        <v>7156.32</v>
      </c>
      <c r="F151" s="78" t="s">
        <v>24</v>
      </c>
    </row>
    <row r="152" spans="1:6">
      <c r="A152" s="44">
        <v>43895</v>
      </c>
      <c r="B152" s="77">
        <v>0.65523148148148147</v>
      </c>
      <c r="C152" s="78">
        <v>9</v>
      </c>
      <c r="D152" s="79">
        <v>70.16</v>
      </c>
      <c r="E152" s="80">
        <v>631.43999999999994</v>
      </c>
      <c r="F152" s="78" t="s">
        <v>24</v>
      </c>
    </row>
    <row r="153" spans="1:6">
      <c r="A153" s="44">
        <v>43895</v>
      </c>
      <c r="B153" s="77">
        <v>0.65523148148148147</v>
      </c>
      <c r="C153" s="78">
        <v>87</v>
      </c>
      <c r="D153" s="79">
        <v>70.16</v>
      </c>
      <c r="E153" s="80">
        <v>6103.92</v>
      </c>
      <c r="F153" s="78" t="s">
        <v>24</v>
      </c>
    </row>
    <row r="154" spans="1:6">
      <c r="A154" s="44">
        <v>43895</v>
      </c>
      <c r="B154" s="77">
        <v>0.65523148148148147</v>
      </c>
      <c r="C154" s="78">
        <v>107</v>
      </c>
      <c r="D154" s="79">
        <v>70.16</v>
      </c>
      <c r="E154" s="80">
        <v>7507.12</v>
      </c>
      <c r="F154" s="78" t="s">
        <v>24</v>
      </c>
    </row>
    <row r="155" spans="1:6">
      <c r="A155" s="44">
        <v>43895</v>
      </c>
      <c r="B155" s="77">
        <v>0.65523148148148147</v>
      </c>
      <c r="C155" s="78">
        <v>50</v>
      </c>
      <c r="D155" s="79">
        <v>70.14</v>
      </c>
      <c r="E155" s="80">
        <v>3507</v>
      </c>
      <c r="F155" s="78" t="s">
        <v>24</v>
      </c>
    </row>
    <row r="156" spans="1:6">
      <c r="A156" s="44">
        <v>43895</v>
      </c>
      <c r="B156" s="77">
        <v>0.65523148148148147</v>
      </c>
      <c r="C156" s="78">
        <v>125</v>
      </c>
      <c r="D156" s="79">
        <v>70.14</v>
      </c>
      <c r="E156" s="80">
        <v>8767.5</v>
      </c>
      <c r="F156" s="78" t="s">
        <v>24</v>
      </c>
    </row>
    <row r="157" spans="1:6">
      <c r="A157" s="44">
        <v>43895</v>
      </c>
      <c r="B157" s="77">
        <v>0.65523148148148147</v>
      </c>
      <c r="C157" s="78">
        <v>144</v>
      </c>
      <c r="D157" s="79">
        <v>70.16</v>
      </c>
      <c r="E157" s="80">
        <v>10103.039999999999</v>
      </c>
      <c r="F157" s="78" t="s">
        <v>24</v>
      </c>
    </row>
    <row r="158" spans="1:6">
      <c r="A158" s="44">
        <v>43895</v>
      </c>
      <c r="B158" s="77">
        <v>0.65523148148148147</v>
      </c>
      <c r="C158" s="78">
        <v>93</v>
      </c>
      <c r="D158" s="79">
        <v>70.14</v>
      </c>
      <c r="E158" s="80">
        <v>6523.02</v>
      </c>
      <c r="F158" s="78" t="s">
        <v>24</v>
      </c>
    </row>
    <row r="159" spans="1:6">
      <c r="A159" s="44">
        <v>43895</v>
      </c>
      <c r="B159" s="77">
        <v>0.65523148148148147</v>
      </c>
      <c r="C159" s="78">
        <v>78</v>
      </c>
      <c r="D159" s="79">
        <v>70.14</v>
      </c>
      <c r="E159" s="80">
        <v>5470.92</v>
      </c>
      <c r="F159" s="78" t="s">
        <v>24</v>
      </c>
    </row>
    <row r="160" spans="1:6">
      <c r="A160" s="44">
        <v>43895</v>
      </c>
      <c r="B160" s="77">
        <v>0.65523148148148147</v>
      </c>
      <c r="C160" s="78">
        <v>78</v>
      </c>
      <c r="D160" s="79">
        <v>70.14</v>
      </c>
      <c r="E160" s="80">
        <v>5470.92</v>
      </c>
      <c r="F160" s="78" t="s">
        <v>24</v>
      </c>
    </row>
    <row r="161" spans="1:6">
      <c r="A161" s="44">
        <v>43895</v>
      </c>
      <c r="B161" s="77">
        <v>0.65523148148148147</v>
      </c>
      <c r="C161" s="78">
        <v>103</v>
      </c>
      <c r="D161" s="79">
        <v>70.14</v>
      </c>
      <c r="E161" s="80">
        <v>7224.42</v>
      </c>
      <c r="F161" s="78" t="s">
        <v>24</v>
      </c>
    </row>
    <row r="162" spans="1:6">
      <c r="A162" s="44">
        <v>43895</v>
      </c>
      <c r="B162" s="77">
        <v>0.65523148148148147</v>
      </c>
      <c r="C162" s="78">
        <v>194</v>
      </c>
      <c r="D162" s="79">
        <v>70.16</v>
      </c>
      <c r="E162" s="80">
        <v>13611.039999999999</v>
      </c>
      <c r="F162" s="78" t="s">
        <v>24</v>
      </c>
    </row>
    <row r="163" spans="1:6">
      <c r="A163" s="44">
        <v>43895</v>
      </c>
      <c r="B163" s="77">
        <v>0.65523148148148147</v>
      </c>
      <c r="C163" s="78">
        <v>94</v>
      </c>
      <c r="D163" s="79">
        <v>70.16</v>
      </c>
      <c r="E163" s="80">
        <v>6595.04</v>
      </c>
      <c r="F163" s="78" t="s">
        <v>24</v>
      </c>
    </row>
    <row r="164" spans="1:6">
      <c r="A164" s="44">
        <v>43895</v>
      </c>
      <c r="B164" s="77">
        <v>0.65523148148148147</v>
      </c>
      <c r="C164" s="78">
        <v>142</v>
      </c>
      <c r="D164" s="79">
        <v>70.16</v>
      </c>
      <c r="E164" s="80">
        <v>9962.7199999999993</v>
      </c>
      <c r="F164" s="78" t="s">
        <v>24</v>
      </c>
    </row>
    <row r="165" spans="1:6">
      <c r="A165" s="44">
        <v>43895</v>
      </c>
      <c r="B165" s="77">
        <v>0.65523148148148147</v>
      </c>
      <c r="C165" s="78">
        <v>341</v>
      </c>
      <c r="D165" s="79">
        <v>70.16</v>
      </c>
      <c r="E165" s="80">
        <v>23924.559999999998</v>
      </c>
      <c r="F165" s="78" t="s">
        <v>24</v>
      </c>
    </row>
    <row r="166" spans="1:6">
      <c r="A166" s="44">
        <v>43895</v>
      </c>
      <c r="B166" s="77">
        <v>0.65523148148148147</v>
      </c>
      <c r="C166" s="78">
        <v>285</v>
      </c>
      <c r="D166" s="79">
        <v>70.16</v>
      </c>
      <c r="E166" s="80">
        <v>19995.599999999999</v>
      </c>
      <c r="F166" s="78" t="s">
        <v>24</v>
      </c>
    </row>
    <row r="167" spans="1:6">
      <c r="A167" s="44">
        <v>43895</v>
      </c>
      <c r="B167" s="77">
        <v>0.65523148148148147</v>
      </c>
      <c r="C167" s="78">
        <v>374</v>
      </c>
      <c r="D167" s="79">
        <v>70.16</v>
      </c>
      <c r="E167" s="80">
        <v>26239.84</v>
      </c>
      <c r="F167" s="78" t="s">
        <v>24</v>
      </c>
    </row>
    <row r="168" spans="1:6">
      <c r="A168" s="44">
        <v>43895</v>
      </c>
      <c r="B168" s="77">
        <v>0.65523148148148147</v>
      </c>
      <c r="C168" s="78">
        <v>626</v>
      </c>
      <c r="D168" s="79">
        <v>70.16</v>
      </c>
      <c r="E168" s="80">
        <v>43920.159999999996</v>
      </c>
      <c r="F168" s="78" t="s">
        <v>24</v>
      </c>
    </row>
    <row r="169" spans="1:6">
      <c r="A169" s="44">
        <v>43895</v>
      </c>
      <c r="B169" s="77">
        <v>0.65523148148148147</v>
      </c>
      <c r="C169" s="78">
        <v>285</v>
      </c>
      <c r="D169" s="79">
        <v>70.16</v>
      </c>
      <c r="E169" s="80">
        <v>19995.599999999999</v>
      </c>
      <c r="F169" s="78" t="s">
        <v>24</v>
      </c>
    </row>
    <row r="170" spans="1:6">
      <c r="A170" s="44">
        <v>43895</v>
      </c>
      <c r="B170" s="77">
        <v>0.65523148148148147</v>
      </c>
      <c r="C170" s="78">
        <v>545</v>
      </c>
      <c r="D170" s="79">
        <v>70.16</v>
      </c>
      <c r="E170" s="80">
        <v>38237.199999999997</v>
      </c>
      <c r="F170" s="78" t="s">
        <v>24</v>
      </c>
    </row>
    <row r="171" spans="1:6">
      <c r="A171" s="44">
        <v>43895</v>
      </c>
      <c r="B171" s="77">
        <v>0.67456018518518512</v>
      </c>
      <c r="C171" s="78">
        <v>1656</v>
      </c>
      <c r="D171" s="79">
        <v>69.98</v>
      </c>
      <c r="E171" s="80">
        <v>115886.88</v>
      </c>
      <c r="F171" s="78" t="s">
        <v>24</v>
      </c>
    </row>
    <row r="172" spans="1:6">
      <c r="A172" s="44">
        <v>43895</v>
      </c>
      <c r="B172" s="77">
        <v>0.67456018518518512</v>
      </c>
      <c r="C172" s="78">
        <v>76</v>
      </c>
      <c r="D172" s="79">
        <v>69.98</v>
      </c>
      <c r="E172" s="80">
        <v>5318.4800000000005</v>
      </c>
      <c r="F172" s="78" t="s">
        <v>24</v>
      </c>
    </row>
    <row r="173" spans="1:6">
      <c r="A173" s="44">
        <v>43895</v>
      </c>
      <c r="B173" s="77">
        <v>0.67456018518518512</v>
      </c>
      <c r="C173" s="78">
        <v>63</v>
      </c>
      <c r="D173" s="79">
        <v>69.98</v>
      </c>
      <c r="E173" s="80">
        <v>4408.7400000000007</v>
      </c>
      <c r="F173" s="78" t="s">
        <v>24</v>
      </c>
    </row>
    <row r="174" spans="1:6">
      <c r="A174" s="44">
        <v>43895</v>
      </c>
      <c r="B174" s="77">
        <v>0.67456018518518512</v>
      </c>
      <c r="C174" s="78">
        <v>125</v>
      </c>
      <c r="D174" s="79">
        <v>69.98</v>
      </c>
      <c r="E174" s="80">
        <v>8747.5</v>
      </c>
      <c r="F174" s="78" t="s">
        <v>24</v>
      </c>
    </row>
    <row r="175" spans="1:6">
      <c r="A175" s="44">
        <v>43895</v>
      </c>
      <c r="B175" s="77">
        <v>0.67456018518518512</v>
      </c>
      <c r="C175" s="78">
        <v>424</v>
      </c>
      <c r="D175" s="79">
        <v>69.98</v>
      </c>
      <c r="E175" s="80">
        <v>29671.52</v>
      </c>
      <c r="F175" s="78" t="s">
        <v>24</v>
      </c>
    </row>
    <row r="176" spans="1:6">
      <c r="A176" s="44">
        <v>43895</v>
      </c>
      <c r="B176" s="77">
        <v>0.67456018518518512</v>
      </c>
      <c r="C176" s="78">
        <v>624</v>
      </c>
      <c r="D176" s="79">
        <v>69.98</v>
      </c>
      <c r="E176" s="80">
        <v>43667.520000000004</v>
      </c>
      <c r="F176" s="78" t="s">
        <v>24</v>
      </c>
    </row>
    <row r="177" spans="1:6">
      <c r="A177" s="44">
        <v>43895</v>
      </c>
      <c r="B177" s="77">
        <v>0.67456018518518512</v>
      </c>
      <c r="C177" s="78">
        <v>63</v>
      </c>
      <c r="D177" s="79">
        <v>69.98</v>
      </c>
      <c r="E177" s="80">
        <v>4408.7400000000007</v>
      </c>
      <c r="F177" s="78" t="s">
        <v>24</v>
      </c>
    </row>
    <row r="178" spans="1:6">
      <c r="A178" s="44">
        <v>43895</v>
      </c>
      <c r="B178" s="77">
        <v>0.67456018518518512</v>
      </c>
      <c r="C178" s="78">
        <v>78</v>
      </c>
      <c r="D178" s="79">
        <v>69.959999999999994</v>
      </c>
      <c r="E178" s="80">
        <v>5456.8799999999992</v>
      </c>
      <c r="F178" s="78" t="s">
        <v>24</v>
      </c>
    </row>
    <row r="179" spans="1:6">
      <c r="A179" s="44">
        <v>43895</v>
      </c>
      <c r="B179" s="77">
        <v>0.67456018518518512</v>
      </c>
      <c r="C179" s="78">
        <v>94</v>
      </c>
      <c r="D179" s="79">
        <v>69.959999999999994</v>
      </c>
      <c r="E179" s="80">
        <v>6576.24</v>
      </c>
      <c r="F179" s="78" t="s">
        <v>24</v>
      </c>
    </row>
    <row r="180" spans="1:6">
      <c r="A180" s="44">
        <v>43895</v>
      </c>
      <c r="B180" s="77">
        <v>0.67456018518518512</v>
      </c>
      <c r="C180" s="78">
        <v>75</v>
      </c>
      <c r="D180" s="79">
        <v>69.959999999999994</v>
      </c>
      <c r="E180" s="80">
        <v>5246.9999999999991</v>
      </c>
      <c r="F180" s="78" t="s">
        <v>24</v>
      </c>
    </row>
    <row r="181" spans="1:6">
      <c r="A181" s="44">
        <v>43895</v>
      </c>
      <c r="B181" s="77">
        <v>0.67456018518518512</v>
      </c>
      <c r="C181" s="78">
        <v>78</v>
      </c>
      <c r="D181" s="79">
        <v>69.959999999999994</v>
      </c>
      <c r="E181" s="80">
        <v>5456.8799999999992</v>
      </c>
      <c r="F181" s="78" t="s">
        <v>24</v>
      </c>
    </row>
    <row r="182" spans="1:6">
      <c r="A182" s="44">
        <v>43895</v>
      </c>
      <c r="B182" s="77">
        <v>0.67456018518518512</v>
      </c>
      <c r="C182" s="78">
        <v>50</v>
      </c>
      <c r="D182" s="79">
        <v>69.959999999999994</v>
      </c>
      <c r="E182" s="80">
        <v>3497.9999999999995</v>
      </c>
      <c r="F182" s="78" t="s">
        <v>24</v>
      </c>
    </row>
    <row r="183" spans="1:6">
      <c r="A183" s="44">
        <v>43895</v>
      </c>
      <c r="B183" s="77">
        <v>0.67456018518518512</v>
      </c>
      <c r="C183" s="78">
        <v>125</v>
      </c>
      <c r="D183" s="79">
        <v>69.959999999999994</v>
      </c>
      <c r="E183" s="80">
        <v>8745</v>
      </c>
      <c r="F183" s="78" t="s">
        <v>24</v>
      </c>
    </row>
    <row r="184" spans="1:6">
      <c r="A184" s="44">
        <v>43895</v>
      </c>
      <c r="B184" s="77">
        <v>0.67456018518518512</v>
      </c>
      <c r="C184" s="78">
        <v>78</v>
      </c>
      <c r="D184" s="79">
        <v>69.98</v>
      </c>
      <c r="E184" s="80">
        <v>5458.4400000000005</v>
      </c>
      <c r="F184" s="78" t="s">
        <v>24</v>
      </c>
    </row>
    <row r="185" spans="1:6">
      <c r="A185" s="44">
        <v>43895</v>
      </c>
      <c r="B185" s="77">
        <v>0.67456018518518512</v>
      </c>
      <c r="C185" s="78">
        <v>100</v>
      </c>
      <c r="D185" s="79">
        <v>69.98</v>
      </c>
      <c r="E185" s="80">
        <v>6998</v>
      </c>
      <c r="F185" s="78" t="s">
        <v>24</v>
      </c>
    </row>
    <row r="186" spans="1:6">
      <c r="A186" s="44">
        <v>43895</v>
      </c>
      <c r="B186" s="77">
        <v>0.67456018518518512</v>
      </c>
      <c r="C186" s="78">
        <v>9</v>
      </c>
      <c r="D186" s="79">
        <v>69.98</v>
      </c>
      <c r="E186" s="80">
        <v>629.82000000000005</v>
      </c>
      <c r="F186" s="78" t="s">
        <v>24</v>
      </c>
    </row>
    <row r="187" spans="1:6">
      <c r="A187" s="44">
        <v>43895</v>
      </c>
      <c r="B187" s="77">
        <v>0.67456018518518512</v>
      </c>
      <c r="C187" s="78">
        <v>50</v>
      </c>
      <c r="D187" s="79">
        <v>69.98</v>
      </c>
      <c r="E187" s="80">
        <v>3499</v>
      </c>
      <c r="F187" s="78" t="s">
        <v>24</v>
      </c>
    </row>
    <row r="188" spans="1:6">
      <c r="A188" s="44">
        <v>43895</v>
      </c>
      <c r="B188" s="77">
        <v>0.67456018518518512</v>
      </c>
      <c r="C188" s="78">
        <v>76</v>
      </c>
      <c r="D188" s="79">
        <v>69.98</v>
      </c>
      <c r="E188" s="80">
        <v>5318.4800000000005</v>
      </c>
      <c r="F188" s="78" t="s">
        <v>24</v>
      </c>
    </row>
    <row r="189" spans="1:6">
      <c r="A189" s="44">
        <v>43895</v>
      </c>
      <c r="B189" s="77">
        <v>0.67456018518518512</v>
      </c>
      <c r="C189" s="78">
        <v>145</v>
      </c>
      <c r="D189" s="79">
        <v>69.98</v>
      </c>
      <c r="E189" s="80">
        <v>10147.1</v>
      </c>
      <c r="F189" s="78" t="s">
        <v>24</v>
      </c>
    </row>
    <row r="190" spans="1:6">
      <c r="A190" s="44">
        <v>43895</v>
      </c>
      <c r="B190" s="77">
        <v>0.67456018518518512</v>
      </c>
      <c r="C190" s="78">
        <v>11</v>
      </c>
      <c r="D190" s="79">
        <v>69.98</v>
      </c>
      <c r="E190" s="80">
        <v>769.78000000000009</v>
      </c>
      <c r="F190" s="78" t="s">
        <v>24</v>
      </c>
    </row>
    <row r="191" spans="1:6">
      <c r="A191" s="44">
        <v>43895</v>
      </c>
      <c r="B191" s="77">
        <v>0.67508101851851865</v>
      </c>
      <c r="C191" s="78">
        <v>80</v>
      </c>
      <c r="D191" s="79">
        <v>70.02</v>
      </c>
      <c r="E191" s="80">
        <v>5601.5999999999995</v>
      </c>
      <c r="F191" s="78" t="s">
        <v>24</v>
      </c>
    </row>
    <row r="192" spans="1:6">
      <c r="A192" s="44">
        <v>43895</v>
      </c>
      <c r="B192" s="77">
        <v>0.67508101851851865</v>
      </c>
      <c r="C192" s="78">
        <v>28</v>
      </c>
      <c r="D192" s="79">
        <v>70.02</v>
      </c>
      <c r="E192" s="80">
        <v>1960.56</v>
      </c>
      <c r="F192" s="78" t="s">
        <v>24</v>
      </c>
    </row>
    <row r="193" spans="1:6">
      <c r="A193" s="44">
        <v>43896</v>
      </c>
      <c r="B193" s="77">
        <v>0.37740740740740741</v>
      </c>
      <c r="C193" s="78">
        <v>381</v>
      </c>
      <c r="D193" s="79">
        <v>69.599999999999994</v>
      </c>
      <c r="E193" s="80">
        <v>26517.599999999999</v>
      </c>
      <c r="F193" s="78" t="s">
        <v>24</v>
      </c>
    </row>
    <row r="194" spans="1:6">
      <c r="A194" s="44">
        <v>43896</v>
      </c>
      <c r="B194" s="77">
        <v>0.37740740740740741</v>
      </c>
      <c r="C194" s="78">
        <v>63</v>
      </c>
      <c r="D194" s="79">
        <v>69.599999999999994</v>
      </c>
      <c r="E194" s="80">
        <v>4384.7999999999993</v>
      </c>
      <c r="F194" s="78" t="s">
        <v>24</v>
      </c>
    </row>
    <row r="195" spans="1:6">
      <c r="A195" s="44">
        <v>43896</v>
      </c>
      <c r="B195" s="77">
        <v>0.37740740740740741</v>
      </c>
      <c r="C195" s="78">
        <v>400</v>
      </c>
      <c r="D195" s="79">
        <v>69.599999999999994</v>
      </c>
      <c r="E195" s="80">
        <v>27839.999999999996</v>
      </c>
      <c r="F195" s="78" t="s">
        <v>24</v>
      </c>
    </row>
    <row r="196" spans="1:6">
      <c r="A196" s="44">
        <v>43896</v>
      </c>
      <c r="B196" s="77">
        <v>0.37740740740740741</v>
      </c>
      <c r="C196" s="78">
        <v>400</v>
      </c>
      <c r="D196" s="79">
        <v>69.599999999999994</v>
      </c>
      <c r="E196" s="80">
        <v>27839.999999999996</v>
      </c>
      <c r="F196" s="78" t="s">
        <v>24</v>
      </c>
    </row>
    <row r="197" spans="1:6">
      <c r="A197" s="44">
        <v>43896</v>
      </c>
      <c r="B197" s="77">
        <v>0.37740740740740741</v>
      </c>
      <c r="C197" s="78">
        <v>157</v>
      </c>
      <c r="D197" s="79">
        <v>69.599999999999994</v>
      </c>
      <c r="E197" s="80">
        <v>10927.199999999999</v>
      </c>
      <c r="F197" s="78" t="s">
        <v>24</v>
      </c>
    </row>
    <row r="198" spans="1:6">
      <c r="A198" s="44">
        <v>43896</v>
      </c>
      <c r="B198" s="77">
        <v>0.37740740740740741</v>
      </c>
      <c r="C198" s="78">
        <v>90</v>
      </c>
      <c r="D198" s="79">
        <v>69.599999999999994</v>
      </c>
      <c r="E198" s="80">
        <v>6263.9999999999991</v>
      </c>
      <c r="F198" s="78" t="s">
        <v>24</v>
      </c>
    </row>
    <row r="199" spans="1:6">
      <c r="A199" s="44">
        <v>43896</v>
      </c>
      <c r="B199" s="77">
        <v>0.37740740740740741</v>
      </c>
      <c r="C199" s="78">
        <v>50</v>
      </c>
      <c r="D199" s="79">
        <v>69.599999999999994</v>
      </c>
      <c r="E199" s="80">
        <v>3479.9999999999995</v>
      </c>
      <c r="F199" s="78" t="s">
        <v>24</v>
      </c>
    </row>
    <row r="200" spans="1:6">
      <c r="A200" s="44">
        <v>43896</v>
      </c>
      <c r="B200" s="77">
        <v>0.37740740740740741</v>
      </c>
      <c r="C200" s="78">
        <v>72</v>
      </c>
      <c r="D200" s="79">
        <v>69.58</v>
      </c>
      <c r="E200" s="80">
        <v>5009.76</v>
      </c>
      <c r="F200" s="78" t="s">
        <v>24</v>
      </c>
    </row>
    <row r="201" spans="1:6">
      <c r="A201" s="44">
        <v>43896</v>
      </c>
      <c r="B201" s="77">
        <v>0.37740740740740741</v>
      </c>
      <c r="C201" s="78">
        <v>72</v>
      </c>
      <c r="D201" s="79">
        <v>69.58</v>
      </c>
      <c r="E201" s="80">
        <v>5009.76</v>
      </c>
      <c r="F201" s="78" t="s">
        <v>24</v>
      </c>
    </row>
    <row r="202" spans="1:6">
      <c r="A202" s="44">
        <v>43896</v>
      </c>
      <c r="B202" s="77">
        <v>0.37740740740740741</v>
      </c>
      <c r="C202" s="78">
        <v>50</v>
      </c>
      <c r="D202" s="79">
        <v>69.58</v>
      </c>
      <c r="E202" s="80">
        <v>3479</v>
      </c>
      <c r="F202" s="78" t="s">
        <v>24</v>
      </c>
    </row>
    <row r="203" spans="1:6">
      <c r="A203" s="44">
        <v>43896</v>
      </c>
      <c r="B203" s="77">
        <v>0.37740740740740741</v>
      </c>
      <c r="C203" s="78">
        <v>90</v>
      </c>
      <c r="D203" s="79">
        <v>69.58</v>
      </c>
      <c r="E203" s="80">
        <v>6262.2</v>
      </c>
      <c r="F203" s="78" t="s">
        <v>24</v>
      </c>
    </row>
    <row r="204" spans="1:6">
      <c r="A204" s="44">
        <v>43896</v>
      </c>
      <c r="B204" s="77">
        <v>0.37740740740740741</v>
      </c>
      <c r="C204" s="78">
        <v>50</v>
      </c>
      <c r="D204" s="79">
        <v>69.56</v>
      </c>
      <c r="E204" s="80">
        <v>3478</v>
      </c>
      <c r="F204" s="78" t="s">
        <v>24</v>
      </c>
    </row>
    <row r="205" spans="1:6">
      <c r="A205" s="44">
        <v>43896</v>
      </c>
      <c r="B205" s="77">
        <v>0.37740740740740741</v>
      </c>
      <c r="C205" s="78">
        <v>125</v>
      </c>
      <c r="D205" s="79">
        <v>69.56</v>
      </c>
      <c r="E205" s="80">
        <v>8695</v>
      </c>
      <c r="F205" s="78" t="s">
        <v>24</v>
      </c>
    </row>
    <row r="206" spans="1:6">
      <c r="A206" s="44">
        <v>43896</v>
      </c>
      <c r="B206" s="77">
        <v>0.37824074074074071</v>
      </c>
      <c r="C206" s="78">
        <v>500</v>
      </c>
      <c r="D206" s="79">
        <v>69.459999999999994</v>
      </c>
      <c r="E206" s="80">
        <v>34730</v>
      </c>
      <c r="F206" s="78" t="s">
        <v>24</v>
      </c>
    </row>
    <row r="207" spans="1:6">
      <c r="A207" s="44">
        <v>43896</v>
      </c>
      <c r="B207" s="77">
        <v>0.39268518518518519</v>
      </c>
      <c r="C207" s="78">
        <v>54</v>
      </c>
      <c r="D207" s="79">
        <v>69.400000000000006</v>
      </c>
      <c r="E207" s="80">
        <v>3747.6000000000004</v>
      </c>
      <c r="F207" s="78" t="s">
        <v>24</v>
      </c>
    </row>
    <row r="208" spans="1:6">
      <c r="A208" s="44">
        <v>43896</v>
      </c>
      <c r="B208" s="77">
        <v>0.39268518518518519</v>
      </c>
      <c r="C208" s="78">
        <v>73</v>
      </c>
      <c r="D208" s="79">
        <v>69.400000000000006</v>
      </c>
      <c r="E208" s="80">
        <v>5066.2000000000007</v>
      </c>
      <c r="F208" s="78" t="s">
        <v>24</v>
      </c>
    </row>
    <row r="209" spans="1:6">
      <c r="A209" s="44">
        <v>43896</v>
      </c>
      <c r="B209" s="77">
        <v>0.39268518518518519</v>
      </c>
      <c r="C209" s="78">
        <v>50</v>
      </c>
      <c r="D209" s="79">
        <v>69.400000000000006</v>
      </c>
      <c r="E209" s="80">
        <v>3470.0000000000005</v>
      </c>
      <c r="F209" s="78" t="s">
        <v>24</v>
      </c>
    </row>
    <row r="210" spans="1:6">
      <c r="A210" s="44">
        <v>43896</v>
      </c>
      <c r="B210" s="77">
        <v>0.39268518518518519</v>
      </c>
      <c r="C210" s="78">
        <v>78</v>
      </c>
      <c r="D210" s="79">
        <v>69.400000000000006</v>
      </c>
      <c r="E210" s="80">
        <v>5413.2000000000007</v>
      </c>
      <c r="F210" s="78" t="s">
        <v>24</v>
      </c>
    </row>
    <row r="211" spans="1:6">
      <c r="A211" s="44">
        <v>43896</v>
      </c>
      <c r="B211" s="77">
        <v>0.39268518518518519</v>
      </c>
      <c r="C211" s="78">
        <v>65</v>
      </c>
      <c r="D211" s="79">
        <v>69.400000000000006</v>
      </c>
      <c r="E211" s="80">
        <v>4511</v>
      </c>
      <c r="F211" s="78" t="s">
        <v>24</v>
      </c>
    </row>
    <row r="212" spans="1:6">
      <c r="A212" s="44">
        <v>43896</v>
      </c>
      <c r="B212" s="77">
        <v>0.39268518518518519</v>
      </c>
      <c r="C212" s="78">
        <v>125</v>
      </c>
      <c r="D212" s="79">
        <v>69.400000000000006</v>
      </c>
      <c r="E212" s="80">
        <v>8675</v>
      </c>
      <c r="F212" s="78" t="s">
        <v>24</v>
      </c>
    </row>
    <row r="213" spans="1:6">
      <c r="A213" s="44">
        <v>43896</v>
      </c>
      <c r="B213" s="77">
        <v>0.39271990740740742</v>
      </c>
      <c r="C213" s="78">
        <v>100</v>
      </c>
      <c r="D213" s="79">
        <v>69.400000000000006</v>
      </c>
      <c r="E213" s="80">
        <v>6940.0000000000009</v>
      </c>
      <c r="F213" s="78" t="s">
        <v>24</v>
      </c>
    </row>
    <row r="214" spans="1:6">
      <c r="A214" s="44">
        <v>43896</v>
      </c>
      <c r="B214" s="77">
        <v>0.39273148148148151</v>
      </c>
      <c r="C214" s="78">
        <v>284</v>
      </c>
      <c r="D214" s="79">
        <v>69.400000000000006</v>
      </c>
      <c r="E214" s="80">
        <v>19709.600000000002</v>
      </c>
      <c r="F214" s="78" t="s">
        <v>24</v>
      </c>
    </row>
    <row r="215" spans="1:6">
      <c r="A215" s="44">
        <v>43896</v>
      </c>
      <c r="B215" s="77">
        <v>0.39273148148148151</v>
      </c>
      <c r="C215" s="78">
        <v>1171</v>
      </c>
      <c r="D215" s="79">
        <v>69.400000000000006</v>
      </c>
      <c r="E215" s="80">
        <v>81267.400000000009</v>
      </c>
      <c r="F215" s="78" t="s">
        <v>24</v>
      </c>
    </row>
    <row r="216" spans="1:6">
      <c r="A216" s="44">
        <v>43896</v>
      </c>
      <c r="B216" s="77">
        <v>0.4020023148148148</v>
      </c>
      <c r="C216" s="78">
        <v>95</v>
      </c>
      <c r="D216" s="79">
        <v>68.900000000000006</v>
      </c>
      <c r="E216" s="80">
        <v>6545.5000000000009</v>
      </c>
      <c r="F216" s="78" t="s">
        <v>24</v>
      </c>
    </row>
    <row r="217" spans="1:6">
      <c r="A217" s="44">
        <v>43896</v>
      </c>
      <c r="B217" s="77">
        <v>0.4020023148148148</v>
      </c>
      <c r="C217" s="78">
        <v>63</v>
      </c>
      <c r="D217" s="79">
        <v>68.900000000000006</v>
      </c>
      <c r="E217" s="80">
        <v>4340.7000000000007</v>
      </c>
      <c r="F217" s="78" t="s">
        <v>24</v>
      </c>
    </row>
    <row r="218" spans="1:6">
      <c r="A218" s="44">
        <v>43896</v>
      </c>
      <c r="B218" s="77">
        <v>0.4020023148148148</v>
      </c>
      <c r="C218" s="78">
        <v>78</v>
      </c>
      <c r="D218" s="79">
        <v>68.900000000000006</v>
      </c>
      <c r="E218" s="80">
        <v>5374.2000000000007</v>
      </c>
      <c r="F218" s="78" t="s">
        <v>24</v>
      </c>
    </row>
    <row r="219" spans="1:6">
      <c r="A219" s="44">
        <v>43896</v>
      </c>
      <c r="B219" s="77">
        <v>0.4020023148148148</v>
      </c>
      <c r="C219" s="78">
        <v>50</v>
      </c>
      <c r="D219" s="79">
        <v>68.900000000000006</v>
      </c>
      <c r="E219" s="80">
        <v>3445.0000000000005</v>
      </c>
      <c r="F219" s="78" t="s">
        <v>24</v>
      </c>
    </row>
    <row r="220" spans="1:6">
      <c r="A220" s="44">
        <v>43896</v>
      </c>
      <c r="B220" s="77">
        <v>0.4020023148148148</v>
      </c>
      <c r="C220" s="78">
        <v>87</v>
      </c>
      <c r="D220" s="79">
        <v>68.88</v>
      </c>
      <c r="E220" s="80">
        <v>5992.5599999999995</v>
      </c>
      <c r="F220" s="78" t="s">
        <v>24</v>
      </c>
    </row>
    <row r="221" spans="1:6">
      <c r="A221" s="44">
        <v>43896</v>
      </c>
      <c r="B221" s="77">
        <v>0.4020023148148148</v>
      </c>
      <c r="C221" s="78">
        <v>78</v>
      </c>
      <c r="D221" s="79">
        <v>68.88</v>
      </c>
      <c r="E221" s="80">
        <v>5372.6399999999994</v>
      </c>
      <c r="F221" s="78" t="s">
        <v>24</v>
      </c>
    </row>
    <row r="222" spans="1:6">
      <c r="A222" s="44">
        <v>43896</v>
      </c>
      <c r="B222" s="77">
        <v>0.4020023148148148</v>
      </c>
      <c r="C222" s="78">
        <v>254</v>
      </c>
      <c r="D222" s="79">
        <v>68.88</v>
      </c>
      <c r="E222" s="80">
        <v>17495.52</v>
      </c>
      <c r="F222" s="78" t="s">
        <v>24</v>
      </c>
    </row>
    <row r="223" spans="1:6">
      <c r="A223" s="44">
        <v>43896</v>
      </c>
      <c r="B223" s="77">
        <v>0.4020023148148148</v>
      </c>
      <c r="C223" s="78">
        <v>73</v>
      </c>
      <c r="D223" s="79">
        <v>68.88</v>
      </c>
      <c r="E223" s="80">
        <v>5028.24</v>
      </c>
      <c r="F223" s="78" t="s">
        <v>24</v>
      </c>
    </row>
    <row r="224" spans="1:6">
      <c r="A224" s="44">
        <v>43896</v>
      </c>
      <c r="B224" s="77">
        <v>0.4020023148148148</v>
      </c>
      <c r="C224" s="78">
        <v>100</v>
      </c>
      <c r="D224" s="79">
        <v>68.88</v>
      </c>
      <c r="E224" s="80">
        <v>6888</v>
      </c>
      <c r="F224" s="78" t="s">
        <v>24</v>
      </c>
    </row>
    <row r="225" spans="1:6">
      <c r="A225" s="44">
        <v>43896</v>
      </c>
      <c r="B225" s="77">
        <v>0.4020023148148148</v>
      </c>
      <c r="C225" s="78">
        <v>80</v>
      </c>
      <c r="D225" s="79">
        <v>68.88</v>
      </c>
      <c r="E225" s="80">
        <v>5510.4</v>
      </c>
      <c r="F225" s="78" t="s">
        <v>24</v>
      </c>
    </row>
    <row r="226" spans="1:6">
      <c r="A226" s="44">
        <v>43896</v>
      </c>
      <c r="B226" s="77">
        <v>0.4020023148148148</v>
      </c>
      <c r="C226" s="78">
        <v>42</v>
      </c>
      <c r="D226" s="79">
        <v>68.88</v>
      </c>
      <c r="E226" s="80">
        <v>2892.96</v>
      </c>
      <c r="F226" s="78" t="s">
        <v>24</v>
      </c>
    </row>
    <row r="227" spans="1:6">
      <c r="A227" s="44">
        <v>43896</v>
      </c>
      <c r="B227" s="77">
        <v>0.41048611111111111</v>
      </c>
      <c r="C227" s="78">
        <v>74</v>
      </c>
      <c r="D227" s="79">
        <v>68.84</v>
      </c>
      <c r="E227" s="80">
        <v>5094.16</v>
      </c>
      <c r="F227" s="78" t="s">
        <v>24</v>
      </c>
    </row>
    <row r="228" spans="1:6">
      <c r="A228" s="44">
        <v>43896</v>
      </c>
      <c r="B228" s="77">
        <v>0.41048611111111111</v>
      </c>
      <c r="C228" s="78">
        <v>76</v>
      </c>
      <c r="D228" s="79">
        <v>68.84</v>
      </c>
      <c r="E228" s="80">
        <v>5231.84</v>
      </c>
      <c r="F228" s="78" t="s">
        <v>24</v>
      </c>
    </row>
    <row r="229" spans="1:6">
      <c r="A229" s="44">
        <v>43896</v>
      </c>
      <c r="B229" s="77">
        <v>0.41048611111111111</v>
      </c>
      <c r="C229" s="78">
        <v>50</v>
      </c>
      <c r="D229" s="79">
        <v>68.84</v>
      </c>
      <c r="E229" s="80">
        <v>3442</v>
      </c>
      <c r="F229" s="78" t="s">
        <v>24</v>
      </c>
    </row>
    <row r="230" spans="1:6">
      <c r="A230" s="44">
        <v>43896</v>
      </c>
      <c r="B230" s="77">
        <v>0.41048611111111111</v>
      </c>
      <c r="C230" s="78">
        <v>227</v>
      </c>
      <c r="D230" s="79">
        <v>68.819999999999993</v>
      </c>
      <c r="E230" s="80">
        <v>15622.139999999998</v>
      </c>
      <c r="F230" s="78" t="s">
        <v>24</v>
      </c>
    </row>
    <row r="231" spans="1:6">
      <c r="A231" s="44">
        <v>43896</v>
      </c>
      <c r="B231" s="77">
        <v>0.41048611111111111</v>
      </c>
      <c r="C231" s="78">
        <v>73</v>
      </c>
      <c r="D231" s="79">
        <v>68.819999999999993</v>
      </c>
      <c r="E231" s="80">
        <v>5023.8599999999997</v>
      </c>
      <c r="F231" s="78" t="s">
        <v>24</v>
      </c>
    </row>
    <row r="232" spans="1:6">
      <c r="A232" s="44">
        <v>43896</v>
      </c>
      <c r="B232" s="77">
        <v>0.41797453703703707</v>
      </c>
      <c r="C232" s="78">
        <v>46</v>
      </c>
      <c r="D232" s="79">
        <v>69</v>
      </c>
      <c r="E232" s="80">
        <v>3174</v>
      </c>
      <c r="F232" s="78" t="s">
        <v>24</v>
      </c>
    </row>
    <row r="233" spans="1:6">
      <c r="A233" s="44">
        <v>43896</v>
      </c>
      <c r="B233" s="77">
        <v>0.41797453703703707</v>
      </c>
      <c r="C233" s="78">
        <v>454</v>
      </c>
      <c r="D233" s="79">
        <v>69</v>
      </c>
      <c r="E233" s="80">
        <v>31326</v>
      </c>
      <c r="F233" s="78" t="s">
        <v>24</v>
      </c>
    </row>
    <row r="234" spans="1:6">
      <c r="A234" s="44">
        <v>43896</v>
      </c>
      <c r="B234" s="77">
        <v>0.43832175925925926</v>
      </c>
      <c r="C234" s="78">
        <v>78</v>
      </c>
      <c r="D234" s="79">
        <v>68.72</v>
      </c>
      <c r="E234" s="80">
        <v>5360.16</v>
      </c>
      <c r="F234" s="78" t="s">
        <v>24</v>
      </c>
    </row>
    <row r="235" spans="1:6">
      <c r="A235" s="44">
        <v>43896</v>
      </c>
      <c r="B235" s="77">
        <v>0.43832175925925926</v>
      </c>
      <c r="C235" s="78">
        <v>84</v>
      </c>
      <c r="D235" s="79">
        <v>68.72</v>
      </c>
      <c r="E235" s="80">
        <v>5772.48</v>
      </c>
      <c r="F235" s="78" t="s">
        <v>24</v>
      </c>
    </row>
    <row r="236" spans="1:6">
      <c r="A236" s="44">
        <v>43896</v>
      </c>
      <c r="B236" s="77">
        <v>0.43832175925925926</v>
      </c>
      <c r="C236" s="78">
        <v>54</v>
      </c>
      <c r="D236" s="79">
        <v>68.72</v>
      </c>
      <c r="E236" s="80">
        <v>3710.88</v>
      </c>
      <c r="F236" s="78" t="s">
        <v>24</v>
      </c>
    </row>
    <row r="237" spans="1:6">
      <c r="A237" s="44">
        <v>43896</v>
      </c>
      <c r="B237" s="77">
        <v>0.43832175925925926</v>
      </c>
      <c r="C237" s="78">
        <v>70</v>
      </c>
      <c r="D237" s="79">
        <v>68.72</v>
      </c>
      <c r="E237" s="80">
        <v>4810.3999999999996</v>
      </c>
      <c r="F237" s="78" t="s">
        <v>24</v>
      </c>
    </row>
    <row r="238" spans="1:6">
      <c r="A238" s="44">
        <v>43896</v>
      </c>
      <c r="B238" s="77">
        <v>0.43832175925925926</v>
      </c>
      <c r="C238" s="78">
        <v>87</v>
      </c>
      <c r="D238" s="79">
        <v>68.72</v>
      </c>
      <c r="E238" s="80">
        <v>5978.64</v>
      </c>
      <c r="F238" s="78" t="s">
        <v>24</v>
      </c>
    </row>
    <row r="239" spans="1:6">
      <c r="A239" s="44">
        <v>43896</v>
      </c>
      <c r="B239" s="77">
        <v>0.43832175925925926</v>
      </c>
      <c r="C239" s="78">
        <v>135</v>
      </c>
      <c r="D239" s="79">
        <v>68.72</v>
      </c>
      <c r="E239" s="80">
        <v>9277.2000000000007</v>
      </c>
      <c r="F239" s="78" t="s">
        <v>24</v>
      </c>
    </row>
    <row r="240" spans="1:6">
      <c r="A240" s="44">
        <v>43896</v>
      </c>
      <c r="B240" s="77">
        <v>0.43832175925925926</v>
      </c>
      <c r="C240" s="78">
        <v>113</v>
      </c>
      <c r="D240" s="79">
        <v>68.72</v>
      </c>
      <c r="E240" s="80">
        <v>7765.36</v>
      </c>
      <c r="F240" s="78" t="s">
        <v>24</v>
      </c>
    </row>
    <row r="241" spans="1:6">
      <c r="A241" s="44">
        <v>43896</v>
      </c>
      <c r="B241" s="77">
        <v>0.43837962962962962</v>
      </c>
      <c r="C241" s="78">
        <v>879</v>
      </c>
      <c r="D241" s="79">
        <v>68.72</v>
      </c>
      <c r="E241" s="80">
        <v>60404.88</v>
      </c>
      <c r="F241" s="78" t="s">
        <v>24</v>
      </c>
    </row>
    <row r="242" spans="1:6">
      <c r="A242" s="44">
        <v>43896</v>
      </c>
      <c r="B242" s="77">
        <v>0.45453703703703702</v>
      </c>
      <c r="C242" s="78">
        <v>169</v>
      </c>
      <c r="D242" s="79">
        <v>68.540000000000006</v>
      </c>
      <c r="E242" s="80">
        <v>11583.26</v>
      </c>
      <c r="F242" s="78" t="s">
        <v>24</v>
      </c>
    </row>
    <row r="243" spans="1:6">
      <c r="A243" s="44">
        <v>43896</v>
      </c>
      <c r="B243" s="77">
        <v>0.45453703703703702</v>
      </c>
      <c r="C243" s="78">
        <v>513</v>
      </c>
      <c r="D243" s="79">
        <v>68.540000000000006</v>
      </c>
      <c r="E243" s="80">
        <v>35161.020000000004</v>
      </c>
      <c r="F243" s="78" t="s">
        <v>24</v>
      </c>
    </row>
    <row r="244" spans="1:6">
      <c r="A244" s="44">
        <v>43896</v>
      </c>
      <c r="B244" s="77">
        <v>0.45453703703703702</v>
      </c>
      <c r="C244" s="78">
        <v>84</v>
      </c>
      <c r="D244" s="79">
        <v>68.540000000000006</v>
      </c>
      <c r="E244" s="80">
        <v>5757.3600000000006</v>
      </c>
      <c r="F244" s="78" t="s">
        <v>24</v>
      </c>
    </row>
    <row r="245" spans="1:6">
      <c r="A245" s="44">
        <v>43896</v>
      </c>
      <c r="B245" s="77">
        <v>0.45453703703703702</v>
      </c>
      <c r="C245" s="78">
        <v>136</v>
      </c>
      <c r="D245" s="79">
        <v>68.540000000000006</v>
      </c>
      <c r="E245" s="80">
        <v>9321.44</v>
      </c>
      <c r="F245" s="78" t="s">
        <v>24</v>
      </c>
    </row>
    <row r="246" spans="1:6">
      <c r="A246" s="44">
        <v>43896</v>
      </c>
      <c r="B246" s="77">
        <v>0.45453703703703702</v>
      </c>
      <c r="C246" s="78">
        <v>78</v>
      </c>
      <c r="D246" s="79">
        <v>68.540000000000006</v>
      </c>
      <c r="E246" s="80">
        <v>5346.1200000000008</v>
      </c>
      <c r="F246" s="78" t="s">
        <v>24</v>
      </c>
    </row>
    <row r="247" spans="1:6">
      <c r="A247" s="44">
        <v>43896</v>
      </c>
      <c r="B247" s="77">
        <v>0.45453703703703702</v>
      </c>
      <c r="C247" s="78">
        <v>87</v>
      </c>
      <c r="D247" s="79">
        <v>68.540000000000006</v>
      </c>
      <c r="E247" s="80">
        <v>5962.9800000000005</v>
      </c>
      <c r="F247" s="78" t="s">
        <v>24</v>
      </c>
    </row>
    <row r="248" spans="1:6">
      <c r="A248" s="44">
        <v>43896</v>
      </c>
      <c r="B248" s="77">
        <v>0.45453703703703702</v>
      </c>
      <c r="C248" s="78">
        <v>50</v>
      </c>
      <c r="D248" s="79">
        <v>68.540000000000006</v>
      </c>
      <c r="E248" s="80">
        <v>3427.0000000000005</v>
      </c>
      <c r="F248" s="78" t="s">
        <v>24</v>
      </c>
    </row>
    <row r="249" spans="1:6">
      <c r="A249" s="44">
        <v>43896</v>
      </c>
      <c r="B249" s="77">
        <v>0.45453703703703702</v>
      </c>
      <c r="C249" s="78">
        <v>49</v>
      </c>
      <c r="D249" s="79">
        <v>68.540000000000006</v>
      </c>
      <c r="E249" s="80">
        <v>3358.4600000000005</v>
      </c>
      <c r="F249" s="78" t="s">
        <v>24</v>
      </c>
    </row>
    <row r="250" spans="1:6">
      <c r="A250" s="44">
        <v>43896</v>
      </c>
      <c r="B250" s="77">
        <v>0.45453703703703702</v>
      </c>
      <c r="C250" s="78">
        <v>78</v>
      </c>
      <c r="D250" s="79">
        <v>68.52</v>
      </c>
      <c r="E250" s="80">
        <v>5344.5599999999995</v>
      </c>
      <c r="F250" s="78" t="s">
        <v>24</v>
      </c>
    </row>
    <row r="251" spans="1:6">
      <c r="A251" s="44">
        <v>43896</v>
      </c>
      <c r="B251" s="77">
        <v>0.45453703703703702</v>
      </c>
      <c r="C251" s="78">
        <v>56</v>
      </c>
      <c r="D251" s="79">
        <v>68.52</v>
      </c>
      <c r="E251" s="80">
        <v>3837.12</v>
      </c>
      <c r="F251" s="78" t="s">
        <v>24</v>
      </c>
    </row>
    <row r="252" spans="1:6">
      <c r="A252" s="44">
        <v>43896</v>
      </c>
      <c r="B252" s="77">
        <v>0.45453703703703702</v>
      </c>
      <c r="C252" s="78">
        <v>84</v>
      </c>
      <c r="D252" s="79">
        <v>68.52</v>
      </c>
      <c r="E252" s="80">
        <v>5755.6799999999994</v>
      </c>
      <c r="F252" s="78" t="s">
        <v>24</v>
      </c>
    </row>
    <row r="253" spans="1:6">
      <c r="A253" s="44">
        <v>43896</v>
      </c>
      <c r="B253" s="77">
        <v>0.45453703703703702</v>
      </c>
      <c r="C253" s="78">
        <v>56</v>
      </c>
      <c r="D253" s="79">
        <v>68.540000000000006</v>
      </c>
      <c r="E253" s="80">
        <v>3838.2400000000002</v>
      </c>
      <c r="F253" s="78" t="s">
        <v>24</v>
      </c>
    </row>
    <row r="254" spans="1:6">
      <c r="A254" s="44">
        <v>43896</v>
      </c>
      <c r="B254" s="77">
        <v>0.45453703703703702</v>
      </c>
      <c r="C254" s="78">
        <v>96</v>
      </c>
      <c r="D254" s="79">
        <v>68.52</v>
      </c>
      <c r="E254" s="80">
        <v>6577.92</v>
      </c>
      <c r="F254" s="78" t="s">
        <v>24</v>
      </c>
    </row>
    <row r="255" spans="1:6">
      <c r="A255" s="44">
        <v>43896</v>
      </c>
      <c r="B255" s="77">
        <v>0.45453703703703702</v>
      </c>
      <c r="C255" s="78">
        <v>125</v>
      </c>
      <c r="D255" s="79">
        <v>68.540000000000006</v>
      </c>
      <c r="E255" s="80">
        <v>8567.5</v>
      </c>
      <c r="F255" s="78" t="s">
        <v>24</v>
      </c>
    </row>
    <row r="256" spans="1:6">
      <c r="A256" s="44">
        <v>43896</v>
      </c>
      <c r="B256" s="77">
        <v>0.45453703703703702</v>
      </c>
      <c r="C256" s="78">
        <v>93</v>
      </c>
      <c r="D256" s="79">
        <v>68.540000000000006</v>
      </c>
      <c r="E256" s="80">
        <v>6374.22</v>
      </c>
      <c r="F256" s="78" t="s">
        <v>24</v>
      </c>
    </row>
    <row r="257" spans="1:6">
      <c r="A257" s="44">
        <v>43896</v>
      </c>
      <c r="B257" s="77">
        <v>0.45453703703703702</v>
      </c>
      <c r="C257" s="78">
        <v>40</v>
      </c>
      <c r="D257" s="79">
        <v>68.540000000000006</v>
      </c>
      <c r="E257" s="80">
        <v>2741.6000000000004</v>
      </c>
      <c r="F257" s="78" t="s">
        <v>24</v>
      </c>
    </row>
    <row r="258" spans="1:6">
      <c r="A258" s="44">
        <v>43896</v>
      </c>
      <c r="B258" s="77">
        <v>0.45453703703703702</v>
      </c>
      <c r="C258" s="78">
        <v>73</v>
      </c>
      <c r="D258" s="79">
        <v>68.540000000000006</v>
      </c>
      <c r="E258" s="80">
        <v>5003.42</v>
      </c>
      <c r="F258" s="78" t="s">
        <v>24</v>
      </c>
    </row>
    <row r="259" spans="1:6">
      <c r="A259" s="44">
        <v>43896</v>
      </c>
      <c r="B259" s="77">
        <v>0.45453703703703702</v>
      </c>
      <c r="C259" s="78">
        <v>8</v>
      </c>
      <c r="D259" s="79">
        <v>68.540000000000006</v>
      </c>
      <c r="E259" s="80">
        <v>548.32000000000005</v>
      </c>
      <c r="F259" s="78" t="s">
        <v>24</v>
      </c>
    </row>
    <row r="260" spans="1:6">
      <c r="A260" s="44">
        <v>43896</v>
      </c>
      <c r="B260" s="77">
        <v>0.45453703703703702</v>
      </c>
      <c r="C260" s="78">
        <v>63</v>
      </c>
      <c r="D260" s="79">
        <v>68.540000000000006</v>
      </c>
      <c r="E260" s="80">
        <v>4318.0200000000004</v>
      </c>
      <c r="F260" s="78" t="s">
        <v>24</v>
      </c>
    </row>
    <row r="261" spans="1:6">
      <c r="A261" s="44">
        <v>43896</v>
      </c>
      <c r="B261" s="77">
        <v>0.45453703703703702</v>
      </c>
      <c r="C261" s="78">
        <v>334</v>
      </c>
      <c r="D261" s="79">
        <v>68.5</v>
      </c>
      <c r="E261" s="80">
        <v>22879</v>
      </c>
      <c r="F261" s="78" t="s">
        <v>24</v>
      </c>
    </row>
    <row r="262" spans="1:6">
      <c r="A262" s="44">
        <v>43896</v>
      </c>
      <c r="B262" s="77">
        <v>0.45453703703703702</v>
      </c>
      <c r="C262" s="78">
        <v>138</v>
      </c>
      <c r="D262" s="79">
        <v>68.52</v>
      </c>
      <c r="E262" s="80">
        <v>9455.76</v>
      </c>
      <c r="F262" s="78" t="s">
        <v>24</v>
      </c>
    </row>
    <row r="263" spans="1:6">
      <c r="A263" s="44">
        <v>43896</v>
      </c>
      <c r="B263" s="77">
        <v>0.45453703703703702</v>
      </c>
      <c r="C263" s="78">
        <v>90</v>
      </c>
      <c r="D263" s="79">
        <v>68.52</v>
      </c>
      <c r="E263" s="80">
        <v>6166.7999999999993</v>
      </c>
      <c r="F263" s="78" t="s">
        <v>24</v>
      </c>
    </row>
    <row r="264" spans="1:6">
      <c r="A264" s="44">
        <v>43896</v>
      </c>
      <c r="B264" s="77">
        <v>0.45472222222222225</v>
      </c>
      <c r="C264" s="78">
        <v>48</v>
      </c>
      <c r="D264" s="79">
        <v>68.56</v>
      </c>
      <c r="E264" s="80">
        <v>3290.88</v>
      </c>
      <c r="F264" s="78" t="s">
        <v>8</v>
      </c>
    </row>
    <row r="265" spans="1:6">
      <c r="A265" s="44">
        <v>43896</v>
      </c>
      <c r="B265" s="77">
        <v>0.45472222222222225</v>
      </c>
      <c r="C265" s="78">
        <v>100</v>
      </c>
      <c r="D265" s="79">
        <v>68.56</v>
      </c>
      <c r="E265" s="80">
        <v>6856</v>
      </c>
      <c r="F265" s="78" t="s">
        <v>9</v>
      </c>
    </row>
    <row r="266" spans="1:6">
      <c r="A266" s="44">
        <v>43896</v>
      </c>
      <c r="B266" s="77">
        <v>0.45472222222222225</v>
      </c>
      <c r="C266" s="78">
        <v>53</v>
      </c>
      <c r="D266" s="79">
        <v>68.56</v>
      </c>
      <c r="E266" s="80">
        <v>3633.6800000000003</v>
      </c>
      <c r="F266" s="78" t="s">
        <v>9</v>
      </c>
    </row>
    <row r="267" spans="1:6">
      <c r="A267" s="44">
        <v>43896</v>
      </c>
      <c r="B267" s="77">
        <v>0.45472222222222225</v>
      </c>
      <c r="C267" s="78">
        <v>100</v>
      </c>
      <c r="D267" s="79">
        <v>68.56</v>
      </c>
      <c r="E267" s="80">
        <v>6856</v>
      </c>
      <c r="F267" s="78" t="s">
        <v>25</v>
      </c>
    </row>
    <row r="268" spans="1:6">
      <c r="A268" s="44">
        <v>43896</v>
      </c>
      <c r="B268" s="77">
        <v>0.45472222222222225</v>
      </c>
      <c r="C268" s="78">
        <v>226</v>
      </c>
      <c r="D268" s="79">
        <v>68.56</v>
      </c>
      <c r="E268" s="80">
        <v>15494.560000000001</v>
      </c>
      <c r="F268" s="78" t="s">
        <v>24</v>
      </c>
    </row>
    <row r="269" spans="1:6">
      <c r="A269" s="44">
        <v>43896</v>
      </c>
      <c r="B269" s="77">
        <v>0.45472222222222225</v>
      </c>
      <c r="C269" s="78">
        <v>99</v>
      </c>
      <c r="D269" s="79">
        <v>68.56</v>
      </c>
      <c r="E269" s="80">
        <v>6787.4400000000005</v>
      </c>
      <c r="F269" s="78" t="s">
        <v>24</v>
      </c>
    </row>
    <row r="270" spans="1:6">
      <c r="A270" s="44">
        <v>43896</v>
      </c>
      <c r="B270" s="77">
        <v>0.45472222222222225</v>
      </c>
      <c r="C270" s="78">
        <v>87</v>
      </c>
      <c r="D270" s="79">
        <v>68.56</v>
      </c>
      <c r="E270" s="80">
        <v>5964.72</v>
      </c>
      <c r="F270" s="78" t="s">
        <v>24</v>
      </c>
    </row>
    <row r="271" spans="1:6">
      <c r="A271" s="44">
        <v>43896</v>
      </c>
      <c r="B271" s="77">
        <v>0.45472222222222225</v>
      </c>
      <c r="C271" s="78">
        <v>89</v>
      </c>
      <c r="D271" s="79">
        <v>68.540000000000006</v>
      </c>
      <c r="E271" s="80">
        <v>6100.06</v>
      </c>
      <c r="F271" s="78" t="s">
        <v>24</v>
      </c>
    </row>
    <row r="272" spans="1:6">
      <c r="A272" s="44">
        <v>43896</v>
      </c>
      <c r="B272" s="77">
        <v>0.45472222222222225</v>
      </c>
      <c r="C272" s="78">
        <v>50</v>
      </c>
      <c r="D272" s="79">
        <v>68.56</v>
      </c>
      <c r="E272" s="80">
        <v>3428</v>
      </c>
      <c r="F272" s="78" t="s">
        <v>24</v>
      </c>
    </row>
    <row r="273" spans="1:6">
      <c r="A273" s="44">
        <v>43896</v>
      </c>
      <c r="B273" s="77">
        <v>0.45472222222222225</v>
      </c>
      <c r="C273" s="78">
        <v>92</v>
      </c>
      <c r="D273" s="79">
        <v>68.56</v>
      </c>
      <c r="E273" s="80">
        <v>6307.52</v>
      </c>
      <c r="F273" s="78" t="s">
        <v>24</v>
      </c>
    </row>
    <row r="274" spans="1:6">
      <c r="A274" s="44">
        <v>43896</v>
      </c>
      <c r="B274" s="77">
        <v>0.45472222222222225</v>
      </c>
      <c r="C274" s="78">
        <v>402</v>
      </c>
      <c r="D274" s="79">
        <v>68.56</v>
      </c>
      <c r="E274" s="80">
        <v>27561.120000000003</v>
      </c>
      <c r="F274" s="78" t="s">
        <v>24</v>
      </c>
    </row>
    <row r="275" spans="1:6">
      <c r="A275" s="44">
        <v>43896</v>
      </c>
      <c r="B275" s="77">
        <v>0.45472222222222225</v>
      </c>
      <c r="C275" s="78">
        <v>57</v>
      </c>
      <c r="D275" s="79">
        <v>68.56</v>
      </c>
      <c r="E275" s="80">
        <v>3907.92</v>
      </c>
      <c r="F275" s="78" t="s">
        <v>24</v>
      </c>
    </row>
    <row r="276" spans="1:6">
      <c r="A276" s="44">
        <v>43896</v>
      </c>
      <c r="B276" s="77">
        <v>0.45472222222222225</v>
      </c>
      <c r="C276" s="78">
        <v>78</v>
      </c>
      <c r="D276" s="79">
        <v>68.56</v>
      </c>
      <c r="E276" s="80">
        <v>5347.68</v>
      </c>
      <c r="F276" s="78" t="s">
        <v>24</v>
      </c>
    </row>
    <row r="277" spans="1:6">
      <c r="A277" s="44">
        <v>43896</v>
      </c>
      <c r="B277" s="77">
        <v>0.45472222222222225</v>
      </c>
      <c r="C277" s="78">
        <v>14</v>
      </c>
      <c r="D277" s="79">
        <v>68.56</v>
      </c>
      <c r="E277" s="80">
        <v>959.84</v>
      </c>
      <c r="F277" s="78" t="s">
        <v>9</v>
      </c>
    </row>
    <row r="278" spans="1:6">
      <c r="A278" s="44">
        <v>43896</v>
      </c>
      <c r="B278" s="77">
        <v>0.45472222222222225</v>
      </c>
      <c r="C278" s="78">
        <v>138</v>
      </c>
      <c r="D278" s="79">
        <v>68.56</v>
      </c>
      <c r="E278" s="80">
        <v>9461.2800000000007</v>
      </c>
      <c r="F278" s="78" t="s">
        <v>25</v>
      </c>
    </row>
    <row r="279" spans="1:6">
      <c r="A279" s="44">
        <v>43896</v>
      </c>
      <c r="B279" s="77">
        <v>0.45472222222222225</v>
      </c>
      <c r="C279" s="78">
        <v>14</v>
      </c>
      <c r="D279" s="79">
        <v>68.56</v>
      </c>
      <c r="E279" s="80">
        <v>959.84</v>
      </c>
      <c r="F279" s="78" t="s">
        <v>24</v>
      </c>
    </row>
    <row r="280" spans="1:6">
      <c r="A280" s="44">
        <v>43896</v>
      </c>
      <c r="B280" s="77">
        <v>0.45472222222222225</v>
      </c>
      <c r="C280" s="78">
        <v>80</v>
      </c>
      <c r="D280" s="79">
        <v>68.56</v>
      </c>
      <c r="E280" s="80">
        <v>5484.8</v>
      </c>
      <c r="F280" s="78" t="s">
        <v>24</v>
      </c>
    </row>
    <row r="281" spans="1:6">
      <c r="A281" s="44">
        <v>43896</v>
      </c>
      <c r="B281" s="77">
        <v>0.45472222222222225</v>
      </c>
      <c r="C281" s="78">
        <v>91</v>
      </c>
      <c r="D281" s="79">
        <v>68.56</v>
      </c>
      <c r="E281" s="80">
        <v>6238.96</v>
      </c>
      <c r="F281" s="78" t="s">
        <v>9</v>
      </c>
    </row>
    <row r="282" spans="1:6">
      <c r="A282" s="44">
        <v>43896</v>
      </c>
      <c r="B282" s="77">
        <v>0.45472222222222225</v>
      </c>
      <c r="C282" s="78">
        <v>70</v>
      </c>
      <c r="D282" s="79">
        <v>68.56</v>
      </c>
      <c r="E282" s="80">
        <v>4799.2</v>
      </c>
      <c r="F282" s="78" t="s">
        <v>25</v>
      </c>
    </row>
    <row r="283" spans="1:6">
      <c r="A283" s="44">
        <v>43896</v>
      </c>
      <c r="B283" s="77">
        <v>0.45472222222222225</v>
      </c>
      <c r="C283" s="78">
        <v>112</v>
      </c>
      <c r="D283" s="79">
        <v>68.56</v>
      </c>
      <c r="E283" s="80">
        <v>7678.72</v>
      </c>
      <c r="F283" s="78" t="s">
        <v>24</v>
      </c>
    </row>
    <row r="284" spans="1:6">
      <c r="A284" s="44">
        <v>43896</v>
      </c>
      <c r="B284" s="77">
        <v>0.46103009259259259</v>
      </c>
      <c r="C284" s="78">
        <v>3</v>
      </c>
      <c r="D284" s="79">
        <v>68.56</v>
      </c>
      <c r="E284" s="80">
        <v>205.68</v>
      </c>
      <c r="F284" s="78" t="s">
        <v>24</v>
      </c>
    </row>
    <row r="285" spans="1:6">
      <c r="A285" s="44">
        <v>43896</v>
      </c>
      <c r="B285" s="77">
        <v>0.46103009259259259</v>
      </c>
      <c r="C285" s="78">
        <v>100</v>
      </c>
      <c r="D285" s="79">
        <v>68.540000000000006</v>
      </c>
      <c r="E285" s="80">
        <v>6854.0000000000009</v>
      </c>
      <c r="F285" s="78" t="s">
        <v>24</v>
      </c>
    </row>
    <row r="286" spans="1:6">
      <c r="A286" s="44">
        <v>43896</v>
      </c>
      <c r="B286" s="77">
        <v>0.46103009259259259</v>
      </c>
      <c r="C286" s="78">
        <v>125</v>
      </c>
      <c r="D286" s="79">
        <v>68.56</v>
      </c>
      <c r="E286" s="80">
        <v>8570</v>
      </c>
      <c r="F286" s="78" t="s">
        <v>24</v>
      </c>
    </row>
    <row r="287" spans="1:6">
      <c r="A287" s="44">
        <v>43896</v>
      </c>
      <c r="B287" s="77">
        <v>0.46103009259259259</v>
      </c>
      <c r="C287" s="78">
        <v>72</v>
      </c>
      <c r="D287" s="79">
        <v>68.56</v>
      </c>
      <c r="E287" s="80">
        <v>4936.32</v>
      </c>
      <c r="F287" s="78" t="s">
        <v>24</v>
      </c>
    </row>
    <row r="288" spans="1:6">
      <c r="A288" s="44">
        <v>43896</v>
      </c>
      <c r="B288" s="77">
        <v>0.46119212962962958</v>
      </c>
      <c r="C288" s="78">
        <v>192</v>
      </c>
      <c r="D288" s="79">
        <v>68.5</v>
      </c>
      <c r="E288" s="80">
        <v>13152</v>
      </c>
      <c r="F288" s="78" t="s">
        <v>24</v>
      </c>
    </row>
    <row r="289" spans="1:6">
      <c r="A289" s="44">
        <v>43896</v>
      </c>
      <c r="B289" s="77">
        <v>0.46119212962962958</v>
      </c>
      <c r="C289" s="78">
        <v>8</v>
      </c>
      <c r="D289" s="79">
        <v>68.5</v>
      </c>
      <c r="E289" s="80">
        <v>548</v>
      </c>
      <c r="F289" s="78" t="s">
        <v>24</v>
      </c>
    </row>
    <row r="290" spans="1:6">
      <c r="A290" s="44">
        <v>43896</v>
      </c>
      <c r="B290" s="77">
        <v>0.47866898148148151</v>
      </c>
      <c r="C290" s="78">
        <v>125</v>
      </c>
      <c r="D290" s="79">
        <v>68.38</v>
      </c>
      <c r="E290" s="80">
        <v>8547.5</v>
      </c>
      <c r="F290" s="78" t="s">
        <v>24</v>
      </c>
    </row>
    <row r="291" spans="1:6">
      <c r="A291" s="44">
        <v>43896</v>
      </c>
      <c r="B291" s="77">
        <v>0.47876157407407405</v>
      </c>
      <c r="C291" s="78">
        <v>372</v>
      </c>
      <c r="D291" s="79">
        <v>68.38</v>
      </c>
      <c r="E291" s="80">
        <v>25437.359999999997</v>
      </c>
      <c r="F291" s="78" t="s">
        <v>24</v>
      </c>
    </row>
    <row r="292" spans="1:6">
      <c r="A292" s="44">
        <v>43896</v>
      </c>
      <c r="B292" s="77">
        <v>0.47876157407407405</v>
      </c>
      <c r="C292" s="78">
        <v>125</v>
      </c>
      <c r="D292" s="79">
        <v>68.38</v>
      </c>
      <c r="E292" s="80">
        <v>8547.5</v>
      </c>
      <c r="F292" s="78" t="s">
        <v>24</v>
      </c>
    </row>
    <row r="293" spans="1:6">
      <c r="A293" s="44">
        <v>43896</v>
      </c>
      <c r="B293" s="77">
        <v>0.47876157407407405</v>
      </c>
      <c r="C293" s="78">
        <v>1378</v>
      </c>
      <c r="D293" s="79">
        <v>68.38</v>
      </c>
      <c r="E293" s="80">
        <v>94227.64</v>
      </c>
      <c r="F293" s="78" t="s">
        <v>24</v>
      </c>
    </row>
    <row r="294" spans="1:6">
      <c r="A294" s="44">
        <v>43896</v>
      </c>
      <c r="B294" s="77">
        <v>0.53547453703703707</v>
      </c>
      <c r="C294" s="78">
        <v>84</v>
      </c>
      <c r="D294" s="79">
        <v>68.52</v>
      </c>
      <c r="E294" s="80">
        <v>5755.6799999999994</v>
      </c>
      <c r="F294" s="78" t="s">
        <v>24</v>
      </c>
    </row>
    <row r="295" spans="1:6">
      <c r="A295" s="44">
        <v>43896</v>
      </c>
      <c r="B295" s="77">
        <v>0.53547453703703707</v>
      </c>
      <c r="C295" s="78">
        <v>80</v>
      </c>
      <c r="D295" s="79">
        <v>68.52</v>
      </c>
      <c r="E295" s="80">
        <v>5481.5999999999995</v>
      </c>
      <c r="F295" s="78" t="s">
        <v>24</v>
      </c>
    </row>
    <row r="296" spans="1:6">
      <c r="A296" s="44">
        <v>43896</v>
      </c>
      <c r="B296" s="77">
        <v>0.53547453703703707</v>
      </c>
      <c r="C296" s="78">
        <v>78</v>
      </c>
      <c r="D296" s="79">
        <v>68.52</v>
      </c>
      <c r="E296" s="80">
        <v>5344.5599999999995</v>
      </c>
      <c r="F296" s="78" t="s">
        <v>24</v>
      </c>
    </row>
    <row r="297" spans="1:6">
      <c r="A297" s="44">
        <v>43896</v>
      </c>
      <c r="B297" s="77">
        <v>0.53547453703703707</v>
      </c>
      <c r="C297" s="78">
        <v>125</v>
      </c>
      <c r="D297" s="79">
        <v>68.52</v>
      </c>
      <c r="E297" s="80">
        <v>8565</v>
      </c>
      <c r="F297" s="78" t="s">
        <v>24</v>
      </c>
    </row>
    <row r="298" spans="1:6">
      <c r="A298" s="44">
        <v>43896</v>
      </c>
      <c r="B298" s="77">
        <v>0.53547453703703707</v>
      </c>
      <c r="C298" s="78">
        <v>25</v>
      </c>
      <c r="D298" s="79">
        <v>68.52</v>
      </c>
      <c r="E298" s="80">
        <v>1713</v>
      </c>
      <c r="F298" s="78" t="s">
        <v>24</v>
      </c>
    </row>
    <row r="299" spans="1:6">
      <c r="A299" s="44">
        <v>43896</v>
      </c>
      <c r="B299" s="77">
        <v>0.53547453703703707</v>
      </c>
      <c r="C299" s="78">
        <v>55</v>
      </c>
      <c r="D299" s="79">
        <v>68.52</v>
      </c>
      <c r="E299" s="80">
        <v>3768.6</v>
      </c>
      <c r="F299" s="78" t="s">
        <v>24</v>
      </c>
    </row>
    <row r="300" spans="1:6">
      <c r="A300" s="44">
        <v>43896</v>
      </c>
      <c r="B300" s="77">
        <v>0.53547453703703707</v>
      </c>
      <c r="C300" s="78">
        <v>25</v>
      </c>
      <c r="D300" s="79">
        <v>68.5</v>
      </c>
      <c r="E300" s="80">
        <v>1712.5</v>
      </c>
      <c r="F300" s="78" t="s">
        <v>24</v>
      </c>
    </row>
    <row r="301" spans="1:6">
      <c r="A301" s="44">
        <v>43896</v>
      </c>
      <c r="B301" s="77">
        <v>0.53547453703703707</v>
      </c>
      <c r="C301" s="78">
        <v>125</v>
      </c>
      <c r="D301" s="79">
        <v>68.5</v>
      </c>
      <c r="E301" s="80">
        <v>8562.5</v>
      </c>
      <c r="F301" s="78" t="s">
        <v>24</v>
      </c>
    </row>
    <row r="302" spans="1:6">
      <c r="A302" s="44">
        <v>43896</v>
      </c>
      <c r="B302" s="77">
        <v>0.53547453703703707</v>
      </c>
      <c r="C302" s="78">
        <v>198</v>
      </c>
      <c r="D302" s="79">
        <v>68.52</v>
      </c>
      <c r="E302" s="80">
        <v>13566.96</v>
      </c>
      <c r="F302" s="78" t="s">
        <v>24</v>
      </c>
    </row>
    <row r="303" spans="1:6">
      <c r="A303" s="44">
        <v>43896</v>
      </c>
      <c r="B303" s="77">
        <v>0.53547453703703707</v>
      </c>
      <c r="C303" s="78">
        <v>800</v>
      </c>
      <c r="D303" s="79">
        <v>68.52</v>
      </c>
      <c r="E303" s="80">
        <v>54816</v>
      </c>
      <c r="F303" s="78" t="s">
        <v>24</v>
      </c>
    </row>
    <row r="304" spans="1:6">
      <c r="A304" s="44">
        <v>43896</v>
      </c>
      <c r="B304" s="77">
        <v>0.53547453703703707</v>
      </c>
      <c r="C304" s="78">
        <v>363</v>
      </c>
      <c r="D304" s="79">
        <v>68.52</v>
      </c>
      <c r="E304" s="80">
        <v>24872.76</v>
      </c>
      <c r="F304" s="78" t="s">
        <v>24</v>
      </c>
    </row>
    <row r="305" spans="1:6">
      <c r="A305" s="44">
        <v>43896</v>
      </c>
      <c r="B305" s="77">
        <v>0.53547453703703707</v>
      </c>
      <c r="C305" s="78">
        <v>42</v>
      </c>
      <c r="D305" s="79">
        <v>68.52</v>
      </c>
      <c r="E305" s="80">
        <v>2877.8399999999997</v>
      </c>
      <c r="F305" s="78" t="s">
        <v>24</v>
      </c>
    </row>
    <row r="306" spans="1:6">
      <c r="A306" s="44">
        <v>43896</v>
      </c>
      <c r="B306" s="77">
        <v>0.57392361111111112</v>
      </c>
      <c r="C306" s="78">
        <v>89</v>
      </c>
      <c r="D306" s="79">
        <v>68</v>
      </c>
      <c r="E306" s="80">
        <v>6052</v>
      </c>
      <c r="F306" s="78" t="s">
        <v>24</v>
      </c>
    </row>
    <row r="307" spans="1:6">
      <c r="A307" s="44">
        <v>43896</v>
      </c>
      <c r="B307" s="77">
        <v>0.57392361111111112</v>
      </c>
      <c r="C307" s="78">
        <v>50</v>
      </c>
      <c r="D307" s="79">
        <v>68</v>
      </c>
      <c r="E307" s="80">
        <v>3400</v>
      </c>
      <c r="F307" s="78" t="s">
        <v>24</v>
      </c>
    </row>
    <row r="308" spans="1:6">
      <c r="A308" s="44">
        <v>43896</v>
      </c>
      <c r="B308" s="77">
        <v>0.57392361111111112</v>
      </c>
      <c r="C308" s="78">
        <v>78</v>
      </c>
      <c r="D308" s="79">
        <v>68</v>
      </c>
      <c r="E308" s="80">
        <v>5304</v>
      </c>
      <c r="F308" s="78" t="s">
        <v>24</v>
      </c>
    </row>
    <row r="309" spans="1:6">
      <c r="A309" s="44">
        <v>43896</v>
      </c>
      <c r="B309" s="77">
        <v>0.57392361111111112</v>
      </c>
      <c r="C309" s="78">
        <v>55</v>
      </c>
      <c r="D309" s="79">
        <v>68</v>
      </c>
      <c r="E309" s="80">
        <v>3740</v>
      </c>
      <c r="F309" s="78" t="s">
        <v>24</v>
      </c>
    </row>
    <row r="310" spans="1:6">
      <c r="A310" s="44">
        <v>43896</v>
      </c>
      <c r="B310" s="77">
        <v>0.57392361111111112</v>
      </c>
      <c r="C310" s="78">
        <v>100</v>
      </c>
      <c r="D310" s="79">
        <v>68</v>
      </c>
      <c r="E310" s="80">
        <v>6800</v>
      </c>
      <c r="F310" s="78" t="s">
        <v>24</v>
      </c>
    </row>
    <row r="311" spans="1:6">
      <c r="A311" s="44">
        <v>43896</v>
      </c>
      <c r="B311" s="77">
        <v>0.57392361111111112</v>
      </c>
      <c r="C311" s="78">
        <v>101</v>
      </c>
      <c r="D311" s="79">
        <v>68</v>
      </c>
      <c r="E311" s="80">
        <v>6868</v>
      </c>
      <c r="F311" s="78" t="s">
        <v>24</v>
      </c>
    </row>
    <row r="312" spans="1:6">
      <c r="A312" s="44">
        <v>43896</v>
      </c>
      <c r="B312" s="77">
        <v>0.57392361111111112</v>
      </c>
      <c r="C312" s="78">
        <v>125</v>
      </c>
      <c r="D312" s="79">
        <v>68</v>
      </c>
      <c r="E312" s="80">
        <v>8500</v>
      </c>
      <c r="F312" s="78" t="s">
        <v>24</v>
      </c>
    </row>
    <row r="313" spans="1:6">
      <c r="A313" s="44">
        <v>43896</v>
      </c>
      <c r="B313" s="77">
        <v>0.57392361111111112</v>
      </c>
      <c r="C313" s="78">
        <v>25</v>
      </c>
      <c r="D313" s="79">
        <v>68</v>
      </c>
      <c r="E313" s="80">
        <v>1700</v>
      </c>
      <c r="F313" s="78" t="s">
        <v>24</v>
      </c>
    </row>
    <row r="314" spans="1:6">
      <c r="A314" s="44">
        <v>43896</v>
      </c>
      <c r="B314" s="77">
        <v>0.57392361111111112</v>
      </c>
      <c r="C314" s="78">
        <v>122</v>
      </c>
      <c r="D314" s="79">
        <v>68</v>
      </c>
      <c r="E314" s="80">
        <v>8296</v>
      </c>
      <c r="F314" s="78" t="s">
        <v>24</v>
      </c>
    </row>
    <row r="315" spans="1:6">
      <c r="A315" s="44">
        <v>43896</v>
      </c>
      <c r="B315" s="77">
        <v>0.57460648148148141</v>
      </c>
      <c r="C315" s="78">
        <v>1255</v>
      </c>
      <c r="D315" s="79">
        <v>68</v>
      </c>
      <c r="E315" s="80">
        <v>85340</v>
      </c>
      <c r="F315" s="78" t="s">
        <v>24</v>
      </c>
    </row>
    <row r="316" spans="1:6">
      <c r="A316" s="44">
        <v>43896</v>
      </c>
      <c r="B316" s="77">
        <v>0.57501157407407399</v>
      </c>
      <c r="C316" s="78">
        <v>169</v>
      </c>
      <c r="D316" s="79">
        <v>68.02</v>
      </c>
      <c r="E316" s="80">
        <v>11495.38</v>
      </c>
      <c r="F316" s="78" t="s">
        <v>24</v>
      </c>
    </row>
    <row r="317" spans="1:6">
      <c r="A317" s="44">
        <v>43896</v>
      </c>
      <c r="B317" s="77">
        <v>0.57501157407407399</v>
      </c>
      <c r="C317" s="78">
        <v>141</v>
      </c>
      <c r="D317" s="79">
        <v>68.02</v>
      </c>
      <c r="E317" s="80">
        <v>9590.82</v>
      </c>
      <c r="F317" s="78" t="s">
        <v>24</v>
      </c>
    </row>
    <row r="318" spans="1:6">
      <c r="A318" s="44">
        <v>43896</v>
      </c>
      <c r="B318" s="77">
        <v>0.57501157407407399</v>
      </c>
      <c r="C318" s="78">
        <v>78</v>
      </c>
      <c r="D318" s="79">
        <v>68.02</v>
      </c>
      <c r="E318" s="80">
        <v>5305.5599999999995</v>
      </c>
      <c r="F318" s="78" t="s">
        <v>24</v>
      </c>
    </row>
    <row r="319" spans="1:6">
      <c r="A319" s="44">
        <v>43896</v>
      </c>
      <c r="B319" s="77">
        <v>0.57501157407407399</v>
      </c>
      <c r="C319" s="78">
        <v>87</v>
      </c>
      <c r="D319" s="79">
        <v>68.02</v>
      </c>
      <c r="E319" s="80">
        <v>5917.74</v>
      </c>
      <c r="F319" s="78" t="s">
        <v>24</v>
      </c>
    </row>
    <row r="320" spans="1:6">
      <c r="A320" s="44">
        <v>43896</v>
      </c>
      <c r="B320" s="77">
        <v>0.57501157407407399</v>
      </c>
      <c r="C320" s="78">
        <v>101</v>
      </c>
      <c r="D320" s="79">
        <v>68.02</v>
      </c>
      <c r="E320" s="80">
        <v>6870.0199999999995</v>
      </c>
      <c r="F320" s="78" t="s">
        <v>24</v>
      </c>
    </row>
    <row r="321" spans="1:6">
      <c r="A321" s="44">
        <v>43896</v>
      </c>
      <c r="B321" s="77">
        <v>0.57501157407407399</v>
      </c>
      <c r="C321" s="78">
        <v>104</v>
      </c>
      <c r="D321" s="79">
        <v>68.02</v>
      </c>
      <c r="E321" s="80">
        <v>7074.08</v>
      </c>
      <c r="F321" s="78" t="s">
        <v>24</v>
      </c>
    </row>
    <row r="322" spans="1:6">
      <c r="A322" s="44">
        <v>43896</v>
      </c>
      <c r="B322" s="77">
        <v>0.57501157407407399</v>
      </c>
      <c r="C322" s="78">
        <v>57</v>
      </c>
      <c r="D322" s="79">
        <v>68.02</v>
      </c>
      <c r="E322" s="80">
        <v>3877.14</v>
      </c>
      <c r="F322" s="78" t="s">
        <v>24</v>
      </c>
    </row>
    <row r="323" spans="1:6">
      <c r="A323" s="44">
        <v>43896</v>
      </c>
      <c r="B323" s="77">
        <v>0.57504629629629633</v>
      </c>
      <c r="C323" s="78">
        <v>1263</v>
      </c>
      <c r="D323" s="79">
        <v>68.02</v>
      </c>
      <c r="E323" s="80">
        <v>85909.26</v>
      </c>
      <c r="F323" s="78" t="s">
        <v>24</v>
      </c>
    </row>
    <row r="324" spans="1:6">
      <c r="A324" s="44">
        <v>43896</v>
      </c>
      <c r="B324" s="77">
        <v>0.57526620370370374</v>
      </c>
      <c r="C324" s="78">
        <v>1</v>
      </c>
      <c r="D324" s="79">
        <v>68.040000000000006</v>
      </c>
      <c r="E324" s="80">
        <v>68.040000000000006</v>
      </c>
      <c r="F324" s="78" t="s">
        <v>24</v>
      </c>
    </row>
    <row r="325" spans="1:6">
      <c r="A325" s="44">
        <v>43896</v>
      </c>
      <c r="B325" s="77">
        <v>0.57526620370370374</v>
      </c>
      <c r="C325" s="78">
        <v>97</v>
      </c>
      <c r="D325" s="79">
        <v>68.040000000000006</v>
      </c>
      <c r="E325" s="80">
        <v>6599.880000000001</v>
      </c>
      <c r="F325" s="78" t="s">
        <v>24</v>
      </c>
    </row>
    <row r="326" spans="1:6">
      <c r="A326" s="44">
        <v>43896</v>
      </c>
      <c r="B326" s="77">
        <v>0.57526620370370374</v>
      </c>
      <c r="C326" s="78">
        <v>58</v>
      </c>
      <c r="D326" s="79">
        <v>68.040000000000006</v>
      </c>
      <c r="E326" s="80">
        <v>3946.32</v>
      </c>
      <c r="F326" s="78" t="s">
        <v>24</v>
      </c>
    </row>
    <row r="327" spans="1:6">
      <c r="A327" s="44">
        <v>43896</v>
      </c>
      <c r="B327" s="77">
        <v>0.57526620370370374</v>
      </c>
      <c r="C327" s="78">
        <v>142</v>
      </c>
      <c r="D327" s="79">
        <v>68.040000000000006</v>
      </c>
      <c r="E327" s="80">
        <v>9661.68</v>
      </c>
      <c r="F327" s="78" t="s">
        <v>24</v>
      </c>
    </row>
    <row r="328" spans="1:6">
      <c r="A328" s="44">
        <v>43896</v>
      </c>
      <c r="B328" s="77">
        <v>0.57526620370370374</v>
      </c>
      <c r="C328" s="78">
        <v>90</v>
      </c>
      <c r="D328" s="79">
        <v>68.040000000000006</v>
      </c>
      <c r="E328" s="80">
        <v>6123.6</v>
      </c>
      <c r="F328" s="78" t="s">
        <v>24</v>
      </c>
    </row>
    <row r="329" spans="1:6">
      <c r="A329" s="44">
        <v>43896</v>
      </c>
      <c r="B329" s="77">
        <v>0.57526620370370374</v>
      </c>
      <c r="C329" s="78">
        <v>105</v>
      </c>
      <c r="D329" s="79">
        <v>68.040000000000006</v>
      </c>
      <c r="E329" s="80">
        <v>7144.2000000000007</v>
      </c>
      <c r="F329" s="78" t="s">
        <v>24</v>
      </c>
    </row>
    <row r="330" spans="1:6">
      <c r="A330" s="44">
        <v>43896</v>
      </c>
      <c r="B330" s="77">
        <v>0.57526620370370374</v>
      </c>
      <c r="C330" s="78">
        <v>87</v>
      </c>
      <c r="D330" s="79">
        <v>68.040000000000006</v>
      </c>
      <c r="E330" s="80">
        <v>5919.4800000000005</v>
      </c>
      <c r="F330" s="78" t="s">
        <v>24</v>
      </c>
    </row>
    <row r="331" spans="1:6">
      <c r="A331" s="44">
        <v>43896</v>
      </c>
      <c r="B331" s="77">
        <v>0.57526620370370374</v>
      </c>
      <c r="C331" s="78">
        <v>78</v>
      </c>
      <c r="D331" s="79">
        <v>68.040000000000006</v>
      </c>
      <c r="E331" s="80">
        <v>5307.1200000000008</v>
      </c>
      <c r="F331" s="78" t="s">
        <v>24</v>
      </c>
    </row>
    <row r="332" spans="1:6">
      <c r="A332" s="44">
        <v>43896</v>
      </c>
      <c r="B332" s="77">
        <v>0.57526620370370374</v>
      </c>
      <c r="C332" s="78">
        <v>58</v>
      </c>
      <c r="D332" s="79">
        <v>68.040000000000006</v>
      </c>
      <c r="E332" s="80">
        <v>3946.32</v>
      </c>
      <c r="F332" s="78" t="s">
        <v>24</v>
      </c>
    </row>
    <row r="333" spans="1:6">
      <c r="A333" s="44">
        <v>43896</v>
      </c>
      <c r="B333" s="77">
        <v>0.57526620370370374</v>
      </c>
      <c r="C333" s="78">
        <v>136</v>
      </c>
      <c r="D333" s="79">
        <v>68.040000000000006</v>
      </c>
      <c r="E333" s="80">
        <v>9253.44</v>
      </c>
      <c r="F333" s="78" t="s">
        <v>24</v>
      </c>
    </row>
    <row r="334" spans="1:6">
      <c r="A334" s="44">
        <v>43896</v>
      </c>
      <c r="B334" s="77">
        <v>0.57526620370370374</v>
      </c>
      <c r="C334" s="78">
        <v>320</v>
      </c>
      <c r="D334" s="79">
        <v>68.040000000000006</v>
      </c>
      <c r="E334" s="80">
        <v>21772.800000000003</v>
      </c>
      <c r="F334" s="78" t="s">
        <v>24</v>
      </c>
    </row>
    <row r="335" spans="1:6">
      <c r="A335" s="44">
        <v>43896</v>
      </c>
      <c r="B335" s="77">
        <v>0.57526620370370374</v>
      </c>
      <c r="C335" s="78">
        <v>145</v>
      </c>
      <c r="D335" s="79">
        <v>68.02</v>
      </c>
      <c r="E335" s="80">
        <v>9862.9</v>
      </c>
      <c r="F335" s="78" t="s">
        <v>24</v>
      </c>
    </row>
    <row r="336" spans="1:6">
      <c r="A336" s="44">
        <v>43896</v>
      </c>
      <c r="B336" s="77">
        <v>0.57526620370370374</v>
      </c>
      <c r="C336" s="78">
        <v>87</v>
      </c>
      <c r="D336" s="79">
        <v>68.02</v>
      </c>
      <c r="E336" s="80">
        <v>5917.74</v>
      </c>
      <c r="F336" s="78" t="s">
        <v>24</v>
      </c>
    </row>
    <row r="337" spans="1:6">
      <c r="A337" s="44">
        <v>43896</v>
      </c>
      <c r="B337" s="77">
        <v>0.57526620370370374</v>
      </c>
      <c r="C337" s="78">
        <v>78</v>
      </c>
      <c r="D337" s="79">
        <v>68.02</v>
      </c>
      <c r="E337" s="80">
        <v>5305.5599999999995</v>
      </c>
      <c r="F337" s="78" t="s">
        <v>24</v>
      </c>
    </row>
    <row r="338" spans="1:6">
      <c r="A338" s="44">
        <v>43896</v>
      </c>
      <c r="B338" s="77">
        <v>0.57526620370370374</v>
      </c>
      <c r="C338" s="78">
        <v>58</v>
      </c>
      <c r="D338" s="79">
        <v>68.02</v>
      </c>
      <c r="E338" s="80">
        <v>3945.16</v>
      </c>
      <c r="F338" s="78" t="s">
        <v>24</v>
      </c>
    </row>
    <row r="339" spans="1:6">
      <c r="A339" s="44">
        <v>43896</v>
      </c>
      <c r="B339" s="77">
        <v>0.57526620370370374</v>
      </c>
      <c r="C339" s="78">
        <v>104</v>
      </c>
      <c r="D339" s="79">
        <v>68.02</v>
      </c>
      <c r="E339" s="80">
        <v>7074.08</v>
      </c>
      <c r="F339" s="78" t="s">
        <v>24</v>
      </c>
    </row>
    <row r="340" spans="1:6">
      <c r="A340" s="44">
        <v>43896</v>
      </c>
      <c r="B340" s="77">
        <v>0.57526620370370374</v>
      </c>
      <c r="C340" s="78">
        <v>96</v>
      </c>
      <c r="D340" s="79">
        <v>68.02</v>
      </c>
      <c r="E340" s="80">
        <v>6529.92</v>
      </c>
      <c r="F340" s="78" t="s">
        <v>24</v>
      </c>
    </row>
    <row r="341" spans="1:6">
      <c r="A341" s="44">
        <v>43896</v>
      </c>
      <c r="B341" s="77">
        <v>0.57526620370370374</v>
      </c>
      <c r="C341" s="78">
        <v>105</v>
      </c>
      <c r="D341" s="79">
        <v>68.02</v>
      </c>
      <c r="E341" s="80">
        <v>7142.0999999999995</v>
      </c>
      <c r="F341" s="78" t="s">
        <v>24</v>
      </c>
    </row>
    <row r="342" spans="1:6">
      <c r="A342" s="44">
        <v>43896</v>
      </c>
      <c r="B342" s="77">
        <v>0.57526620370370374</v>
      </c>
      <c r="C342" s="78">
        <v>130</v>
      </c>
      <c r="D342" s="79">
        <v>68.02</v>
      </c>
      <c r="E342" s="80">
        <v>8842.6</v>
      </c>
      <c r="F342" s="78" t="s">
        <v>24</v>
      </c>
    </row>
    <row r="343" spans="1:6">
      <c r="A343" s="44">
        <v>43896</v>
      </c>
      <c r="B343" s="77">
        <v>0.57526620370370374</v>
      </c>
      <c r="C343" s="78">
        <v>25</v>
      </c>
      <c r="D343" s="79">
        <v>68.02</v>
      </c>
      <c r="E343" s="80">
        <v>1700.5</v>
      </c>
      <c r="F343" s="78" t="s">
        <v>24</v>
      </c>
    </row>
    <row r="344" spans="1:6">
      <c r="A344" s="44">
        <v>43896</v>
      </c>
      <c r="B344" s="77">
        <v>0.63555555555555554</v>
      </c>
      <c r="C344" s="78">
        <v>29</v>
      </c>
      <c r="D344" s="79">
        <v>67.8</v>
      </c>
      <c r="E344" s="80">
        <v>1966.1999999999998</v>
      </c>
      <c r="F344" s="78" t="s">
        <v>24</v>
      </c>
    </row>
    <row r="345" spans="1:6">
      <c r="A345" s="44">
        <v>43896</v>
      </c>
      <c r="B345" s="77">
        <v>0.63555555555555554</v>
      </c>
      <c r="C345" s="78">
        <v>63</v>
      </c>
      <c r="D345" s="79">
        <v>67.8</v>
      </c>
      <c r="E345" s="80">
        <v>4271.3999999999996</v>
      </c>
      <c r="F345" s="78" t="s">
        <v>24</v>
      </c>
    </row>
    <row r="346" spans="1:6">
      <c r="A346" s="44">
        <v>43896</v>
      </c>
      <c r="B346" s="77">
        <v>0.63555555555555554</v>
      </c>
      <c r="C346" s="78">
        <v>78</v>
      </c>
      <c r="D346" s="79">
        <v>67.8</v>
      </c>
      <c r="E346" s="80">
        <v>5288.4</v>
      </c>
      <c r="F346" s="78" t="s">
        <v>24</v>
      </c>
    </row>
    <row r="347" spans="1:6">
      <c r="A347" s="44">
        <v>43896</v>
      </c>
      <c r="B347" s="77">
        <v>0.63555555555555554</v>
      </c>
      <c r="C347" s="78">
        <v>367</v>
      </c>
      <c r="D347" s="79">
        <v>67.78</v>
      </c>
      <c r="E347" s="80">
        <v>24875.260000000002</v>
      </c>
      <c r="F347" s="78" t="s">
        <v>24</v>
      </c>
    </row>
    <row r="348" spans="1:6">
      <c r="A348" s="44">
        <v>43896</v>
      </c>
      <c r="B348" s="77">
        <v>0.63555555555555554</v>
      </c>
      <c r="C348" s="78">
        <v>78</v>
      </c>
      <c r="D348" s="79">
        <v>67.78</v>
      </c>
      <c r="E348" s="80">
        <v>5286.84</v>
      </c>
      <c r="F348" s="78" t="s">
        <v>24</v>
      </c>
    </row>
    <row r="349" spans="1:6">
      <c r="A349" s="44">
        <v>43896</v>
      </c>
      <c r="B349" s="77">
        <v>0.63555555555555554</v>
      </c>
      <c r="C349" s="78">
        <v>65</v>
      </c>
      <c r="D349" s="79">
        <v>67.78</v>
      </c>
      <c r="E349" s="80">
        <v>4405.7</v>
      </c>
      <c r="F349" s="78" t="s">
        <v>24</v>
      </c>
    </row>
    <row r="350" spans="1:6">
      <c r="A350" s="44">
        <v>43896</v>
      </c>
      <c r="B350" s="77">
        <v>0.63555555555555554</v>
      </c>
      <c r="C350" s="78">
        <v>104</v>
      </c>
      <c r="D350" s="79">
        <v>67.78</v>
      </c>
      <c r="E350" s="80">
        <v>7049.12</v>
      </c>
      <c r="F350" s="78" t="s">
        <v>24</v>
      </c>
    </row>
    <row r="351" spans="1:6">
      <c r="A351" s="44">
        <v>43896</v>
      </c>
      <c r="B351" s="77">
        <v>0.63555555555555554</v>
      </c>
      <c r="C351" s="78">
        <v>97</v>
      </c>
      <c r="D351" s="79">
        <v>67.760000000000005</v>
      </c>
      <c r="E351" s="80">
        <v>6572.72</v>
      </c>
      <c r="F351" s="78" t="s">
        <v>24</v>
      </c>
    </row>
    <row r="352" spans="1:6">
      <c r="A352" s="44">
        <v>43896</v>
      </c>
      <c r="B352" s="77">
        <v>0.63555555555555554</v>
      </c>
      <c r="C352" s="78">
        <v>21</v>
      </c>
      <c r="D352" s="79">
        <v>67.760000000000005</v>
      </c>
      <c r="E352" s="80">
        <v>1422.96</v>
      </c>
      <c r="F352" s="78" t="s">
        <v>24</v>
      </c>
    </row>
    <row r="353" spans="1:6">
      <c r="A353" s="44">
        <v>43896</v>
      </c>
      <c r="B353" s="77">
        <v>0.63555555555555554</v>
      </c>
      <c r="C353" s="78">
        <v>378</v>
      </c>
      <c r="D353" s="79">
        <v>67.760000000000005</v>
      </c>
      <c r="E353" s="80">
        <v>25613.280000000002</v>
      </c>
      <c r="F353" s="78" t="s">
        <v>24</v>
      </c>
    </row>
    <row r="354" spans="1:6">
      <c r="A354" s="44">
        <v>43896</v>
      </c>
      <c r="B354" s="77">
        <v>0.63555555555555554</v>
      </c>
      <c r="C354" s="78">
        <v>65</v>
      </c>
      <c r="D354" s="79">
        <v>67.760000000000005</v>
      </c>
      <c r="E354" s="80">
        <v>4404.4000000000005</v>
      </c>
      <c r="F354" s="78" t="s">
        <v>24</v>
      </c>
    </row>
    <row r="355" spans="1:6">
      <c r="A355" s="44">
        <v>43896</v>
      </c>
      <c r="B355" s="77">
        <v>0.63555555555555554</v>
      </c>
      <c r="C355" s="78">
        <v>84</v>
      </c>
      <c r="D355" s="79">
        <v>67.760000000000005</v>
      </c>
      <c r="E355" s="80">
        <v>5691.84</v>
      </c>
      <c r="F355" s="78" t="s">
        <v>24</v>
      </c>
    </row>
    <row r="356" spans="1:6">
      <c r="A356" s="44">
        <v>43896</v>
      </c>
      <c r="B356" s="77">
        <v>0.63555555555555554</v>
      </c>
      <c r="C356" s="78">
        <v>78</v>
      </c>
      <c r="D356" s="79">
        <v>67.760000000000005</v>
      </c>
      <c r="E356" s="80">
        <v>5285.2800000000007</v>
      </c>
      <c r="F356" s="78" t="s">
        <v>24</v>
      </c>
    </row>
    <row r="357" spans="1:6">
      <c r="A357" s="44">
        <v>43896</v>
      </c>
      <c r="B357" s="77">
        <v>0.63555555555555554</v>
      </c>
      <c r="C357" s="78">
        <v>76</v>
      </c>
      <c r="D357" s="79">
        <v>67.760000000000005</v>
      </c>
      <c r="E357" s="80">
        <v>5149.76</v>
      </c>
      <c r="F357" s="78" t="s">
        <v>24</v>
      </c>
    </row>
    <row r="358" spans="1:6">
      <c r="A358" s="44">
        <v>43896</v>
      </c>
      <c r="B358" s="77">
        <v>0.63555555555555554</v>
      </c>
      <c r="C358" s="78">
        <v>87</v>
      </c>
      <c r="D358" s="79">
        <v>67.760000000000005</v>
      </c>
      <c r="E358" s="80">
        <v>5895.1200000000008</v>
      </c>
      <c r="F358" s="78" t="s">
        <v>24</v>
      </c>
    </row>
    <row r="359" spans="1:6">
      <c r="A359" s="44">
        <v>43896</v>
      </c>
      <c r="B359" s="77">
        <v>0.63555555555555554</v>
      </c>
      <c r="C359" s="78">
        <v>65</v>
      </c>
      <c r="D359" s="79">
        <v>67.760000000000005</v>
      </c>
      <c r="E359" s="80">
        <v>4404.4000000000005</v>
      </c>
      <c r="F359" s="78" t="s">
        <v>24</v>
      </c>
    </row>
    <row r="360" spans="1:6">
      <c r="A360" s="44">
        <v>43896</v>
      </c>
      <c r="B360" s="77">
        <v>0.63555555555555554</v>
      </c>
      <c r="C360" s="78">
        <v>50</v>
      </c>
      <c r="D360" s="79">
        <v>67.760000000000005</v>
      </c>
      <c r="E360" s="80">
        <v>3388.0000000000005</v>
      </c>
      <c r="F360" s="78" t="s">
        <v>24</v>
      </c>
    </row>
    <row r="361" spans="1:6">
      <c r="A361" s="44">
        <v>43896</v>
      </c>
      <c r="B361" s="77">
        <v>0.63555555555555554</v>
      </c>
      <c r="C361" s="78">
        <v>109</v>
      </c>
      <c r="D361" s="79">
        <v>67.760000000000005</v>
      </c>
      <c r="E361" s="80">
        <v>7385.84</v>
      </c>
      <c r="F361" s="78" t="s">
        <v>24</v>
      </c>
    </row>
    <row r="362" spans="1:6">
      <c r="A362" s="44">
        <v>43896</v>
      </c>
      <c r="B362" s="77">
        <v>0.63555555555555554</v>
      </c>
      <c r="C362" s="78">
        <v>159</v>
      </c>
      <c r="D362" s="79">
        <v>67.739999999999995</v>
      </c>
      <c r="E362" s="80">
        <v>10770.66</v>
      </c>
      <c r="F362" s="78" t="s">
        <v>24</v>
      </c>
    </row>
    <row r="363" spans="1:6">
      <c r="A363" s="44">
        <v>43896</v>
      </c>
      <c r="B363" s="77">
        <v>0.63555555555555554</v>
      </c>
      <c r="C363" s="78">
        <v>84</v>
      </c>
      <c r="D363" s="79">
        <v>67.739999999999995</v>
      </c>
      <c r="E363" s="80">
        <v>5690.16</v>
      </c>
      <c r="F363" s="78" t="s">
        <v>24</v>
      </c>
    </row>
    <row r="364" spans="1:6">
      <c r="A364" s="44">
        <v>43896</v>
      </c>
      <c r="B364" s="77">
        <v>0.63555555555555554</v>
      </c>
      <c r="C364" s="78">
        <v>391</v>
      </c>
      <c r="D364" s="79">
        <v>67.739999999999995</v>
      </c>
      <c r="E364" s="80">
        <v>26486.339999999997</v>
      </c>
      <c r="F364" s="78" t="s">
        <v>24</v>
      </c>
    </row>
    <row r="365" spans="1:6">
      <c r="A365" s="44">
        <v>43896</v>
      </c>
      <c r="B365" s="77">
        <v>0.63555555555555554</v>
      </c>
      <c r="C365" s="78">
        <v>143</v>
      </c>
      <c r="D365" s="79">
        <v>67.739999999999995</v>
      </c>
      <c r="E365" s="80">
        <v>9686.82</v>
      </c>
      <c r="F365" s="78" t="s">
        <v>24</v>
      </c>
    </row>
    <row r="366" spans="1:6">
      <c r="A366" s="44">
        <v>43896</v>
      </c>
      <c r="B366" s="77">
        <v>0.63555555555555554</v>
      </c>
      <c r="C366" s="78">
        <v>87</v>
      </c>
      <c r="D366" s="79">
        <v>67.739999999999995</v>
      </c>
      <c r="E366" s="80">
        <v>5893.3799999999992</v>
      </c>
      <c r="F366" s="78" t="s">
        <v>24</v>
      </c>
    </row>
    <row r="367" spans="1:6">
      <c r="A367" s="44">
        <v>43896</v>
      </c>
      <c r="B367" s="77">
        <v>0.63555555555555554</v>
      </c>
      <c r="C367" s="78">
        <v>78</v>
      </c>
      <c r="D367" s="79">
        <v>67.739999999999995</v>
      </c>
      <c r="E367" s="80">
        <v>5283.7199999999993</v>
      </c>
      <c r="F367" s="78" t="s">
        <v>24</v>
      </c>
    </row>
    <row r="368" spans="1:6">
      <c r="A368" s="44">
        <v>43896</v>
      </c>
      <c r="B368" s="77">
        <v>0.63555555555555554</v>
      </c>
      <c r="C368" s="78">
        <v>65</v>
      </c>
      <c r="D368" s="79">
        <v>67.739999999999995</v>
      </c>
      <c r="E368" s="80">
        <v>4403.0999999999995</v>
      </c>
      <c r="F368" s="78" t="s">
        <v>24</v>
      </c>
    </row>
    <row r="369" spans="1:6">
      <c r="A369" s="44">
        <v>43896</v>
      </c>
      <c r="B369" s="77">
        <v>0.63555555555555554</v>
      </c>
      <c r="C369" s="78">
        <v>73</v>
      </c>
      <c r="D369" s="79">
        <v>67.739999999999995</v>
      </c>
      <c r="E369" s="80">
        <v>4945.0199999999995</v>
      </c>
      <c r="F369" s="78" t="s">
        <v>24</v>
      </c>
    </row>
    <row r="370" spans="1:6">
      <c r="A370" s="44">
        <v>43896</v>
      </c>
      <c r="B370" s="77">
        <v>0.63555555555555554</v>
      </c>
      <c r="C370" s="78">
        <v>50</v>
      </c>
      <c r="D370" s="79">
        <v>67.739999999999995</v>
      </c>
      <c r="E370" s="80">
        <v>3386.9999999999995</v>
      </c>
      <c r="F370" s="78" t="s">
        <v>24</v>
      </c>
    </row>
    <row r="371" spans="1:6">
      <c r="A371" s="44">
        <v>43896</v>
      </c>
      <c r="B371" s="77">
        <v>0.63555555555555554</v>
      </c>
      <c r="C371" s="78">
        <v>109</v>
      </c>
      <c r="D371" s="79">
        <v>67.739999999999995</v>
      </c>
      <c r="E371" s="80">
        <v>7383.66</v>
      </c>
      <c r="F371" s="78" t="s">
        <v>24</v>
      </c>
    </row>
    <row r="372" spans="1:6">
      <c r="A372" s="44">
        <v>43896</v>
      </c>
      <c r="B372" s="77">
        <v>0.63555555555555554</v>
      </c>
      <c r="C372" s="78">
        <v>74</v>
      </c>
      <c r="D372" s="79">
        <v>67.72</v>
      </c>
      <c r="E372" s="80">
        <v>5011.28</v>
      </c>
      <c r="F372" s="78" t="s">
        <v>24</v>
      </c>
    </row>
    <row r="373" spans="1:6">
      <c r="A373" s="44">
        <v>43896</v>
      </c>
      <c r="B373" s="77">
        <v>0.63555555555555554</v>
      </c>
      <c r="C373" s="78">
        <v>54</v>
      </c>
      <c r="D373" s="79">
        <v>67.72</v>
      </c>
      <c r="E373" s="80">
        <v>3656.88</v>
      </c>
      <c r="F373" s="78" t="s">
        <v>24</v>
      </c>
    </row>
    <row r="374" spans="1:6">
      <c r="A374" s="44">
        <v>43896</v>
      </c>
      <c r="B374" s="77">
        <v>0.63555555555555554</v>
      </c>
      <c r="C374" s="78">
        <v>106</v>
      </c>
      <c r="D374" s="79">
        <v>67.72</v>
      </c>
      <c r="E374" s="80">
        <v>7178.32</v>
      </c>
      <c r="F374" s="78" t="s">
        <v>24</v>
      </c>
    </row>
    <row r="375" spans="1:6">
      <c r="A375" s="44">
        <v>43896</v>
      </c>
      <c r="B375" s="77">
        <v>0.63555555555555554</v>
      </c>
      <c r="C375" s="78">
        <v>15</v>
      </c>
      <c r="D375" s="79">
        <v>67.72</v>
      </c>
      <c r="E375" s="80">
        <v>1015.8</v>
      </c>
      <c r="F375" s="78" t="s">
        <v>24</v>
      </c>
    </row>
    <row r="376" spans="1:6">
      <c r="A376" s="44">
        <v>43896</v>
      </c>
      <c r="B376" s="77">
        <v>0.63555555555555554</v>
      </c>
      <c r="C376" s="78">
        <v>200</v>
      </c>
      <c r="D376" s="79">
        <v>67.78</v>
      </c>
      <c r="E376" s="80">
        <v>13556</v>
      </c>
      <c r="F376" s="78" t="s">
        <v>24</v>
      </c>
    </row>
    <row r="377" spans="1:6">
      <c r="A377" s="44">
        <v>43896</v>
      </c>
      <c r="B377" s="77">
        <v>0.63555555555555554</v>
      </c>
      <c r="C377" s="78">
        <v>128</v>
      </c>
      <c r="D377" s="79">
        <v>67.78</v>
      </c>
      <c r="E377" s="80">
        <v>8675.84</v>
      </c>
      <c r="F377" s="78" t="s">
        <v>24</v>
      </c>
    </row>
    <row r="378" spans="1:6">
      <c r="A378" s="44">
        <v>43896</v>
      </c>
      <c r="B378" s="77">
        <v>0.63555555555555554</v>
      </c>
      <c r="C378" s="78">
        <v>91</v>
      </c>
      <c r="D378" s="79">
        <v>67.78</v>
      </c>
      <c r="E378" s="80">
        <v>6167.9800000000005</v>
      </c>
      <c r="F378" s="78" t="s">
        <v>24</v>
      </c>
    </row>
    <row r="379" spans="1:6">
      <c r="A379" s="44">
        <v>43896</v>
      </c>
      <c r="B379" s="77">
        <v>0.63555555555555554</v>
      </c>
      <c r="C379" s="78">
        <v>65</v>
      </c>
      <c r="D379" s="79">
        <v>67.78</v>
      </c>
      <c r="E379" s="80">
        <v>4405.7</v>
      </c>
      <c r="F379" s="78" t="s">
        <v>24</v>
      </c>
    </row>
    <row r="380" spans="1:6">
      <c r="A380" s="44">
        <v>43896</v>
      </c>
      <c r="B380" s="77">
        <v>0.63555555555555554</v>
      </c>
      <c r="C380" s="78">
        <v>50</v>
      </c>
      <c r="D380" s="79">
        <v>67.78</v>
      </c>
      <c r="E380" s="80">
        <v>3389</v>
      </c>
      <c r="F380" s="78" t="s">
        <v>24</v>
      </c>
    </row>
    <row r="381" spans="1:6">
      <c r="A381" s="44">
        <v>43896</v>
      </c>
      <c r="B381" s="77">
        <v>0.63555555555555554</v>
      </c>
      <c r="C381" s="78">
        <v>84</v>
      </c>
      <c r="D381" s="79">
        <v>67.78</v>
      </c>
      <c r="E381" s="80">
        <v>5693.52</v>
      </c>
      <c r="F381" s="78" t="s">
        <v>24</v>
      </c>
    </row>
    <row r="382" spans="1:6">
      <c r="A382" s="44">
        <v>43896</v>
      </c>
      <c r="B382" s="77">
        <v>0.65061342592592586</v>
      </c>
      <c r="C382" s="78">
        <v>121</v>
      </c>
      <c r="D382" s="79">
        <v>67.72</v>
      </c>
      <c r="E382" s="80">
        <v>8194.119999999999</v>
      </c>
      <c r="F382" s="78" t="s">
        <v>24</v>
      </c>
    </row>
    <row r="383" spans="1:6">
      <c r="A383" s="44">
        <v>43896</v>
      </c>
      <c r="B383" s="77">
        <v>0.65061342592592586</v>
      </c>
      <c r="C383" s="78">
        <v>77</v>
      </c>
      <c r="D383" s="79">
        <v>67.72</v>
      </c>
      <c r="E383" s="80">
        <v>5214.4399999999996</v>
      </c>
      <c r="F383" s="78" t="s">
        <v>24</v>
      </c>
    </row>
    <row r="384" spans="1:6">
      <c r="A384" s="44">
        <v>43896</v>
      </c>
      <c r="B384" s="77">
        <v>0.65061342592592586</v>
      </c>
      <c r="C384" s="78">
        <v>87</v>
      </c>
      <c r="D384" s="79">
        <v>67.72</v>
      </c>
      <c r="E384" s="80">
        <v>5891.64</v>
      </c>
      <c r="F384" s="78" t="s">
        <v>24</v>
      </c>
    </row>
    <row r="385" spans="1:6">
      <c r="A385" s="44">
        <v>43896</v>
      </c>
      <c r="B385" s="77">
        <v>0.65061342592592586</v>
      </c>
      <c r="C385" s="78">
        <v>262</v>
      </c>
      <c r="D385" s="79">
        <v>67.7</v>
      </c>
      <c r="E385" s="80">
        <v>17737.400000000001</v>
      </c>
      <c r="F385" s="78" t="s">
        <v>24</v>
      </c>
    </row>
    <row r="386" spans="1:6">
      <c r="A386" s="44">
        <v>43896</v>
      </c>
      <c r="B386" s="77">
        <v>0.65061342592592586</v>
      </c>
      <c r="C386" s="78">
        <v>79</v>
      </c>
      <c r="D386" s="79">
        <v>67.7</v>
      </c>
      <c r="E386" s="80">
        <v>5348.3</v>
      </c>
      <c r="F386" s="78" t="s">
        <v>24</v>
      </c>
    </row>
    <row r="387" spans="1:6">
      <c r="A387" s="44">
        <v>43896</v>
      </c>
      <c r="B387" s="77">
        <v>0.65061342592592586</v>
      </c>
      <c r="C387" s="78">
        <v>97</v>
      </c>
      <c r="D387" s="79">
        <v>67.7</v>
      </c>
      <c r="E387" s="80">
        <v>6566.9000000000005</v>
      </c>
      <c r="F387" s="78" t="s">
        <v>24</v>
      </c>
    </row>
    <row r="388" spans="1:6">
      <c r="A388" s="44">
        <v>43896</v>
      </c>
      <c r="B388" s="77">
        <v>0.65061342592592586</v>
      </c>
      <c r="C388" s="78">
        <v>50</v>
      </c>
      <c r="D388" s="79">
        <v>67.7</v>
      </c>
      <c r="E388" s="80">
        <v>3385</v>
      </c>
      <c r="F388" s="78" t="s">
        <v>24</v>
      </c>
    </row>
    <row r="389" spans="1:6">
      <c r="A389" s="44">
        <v>43896</v>
      </c>
      <c r="B389" s="77">
        <v>0.65061342592592586</v>
      </c>
      <c r="C389" s="78">
        <v>102</v>
      </c>
      <c r="D389" s="79">
        <v>67.7</v>
      </c>
      <c r="E389" s="80">
        <v>6905.4000000000005</v>
      </c>
      <c r="F389" s="78" t="s">
        <v>24</v>
      </c>
    </row>
    <row r="390" spans="1:6">
      <c r="A390" s="44">
        <v>43896</v>
      </c>
      <c r="B390" s="77">
        <v>0.65061342592592586</v>
      </c>
      <c r="C390" s="78">
        <v>125</v>
      </c>
      <c r="D390" s="79">
        <v>67.7</v>
      </c>
      <c r="E390" s="80">
        <v>8462.5</v>
      </c>
      <c r="F390" s="78" t="s">
        <v>24</v>
      </c>
    </row>
    <row r="391" spans="1:6">
      <c r="A391" s="44">
        <v>43896</v>
      </c>
      <c r="B391" s="77">
        <v>0.67033564814814817</v>
      </c>
      <c r="C391" s="78">
        <v>4</v>
      </c>
      <c r="D391" s="79">
        <v>67.98</v>
      </c>
      <c r="E391" s="80">
        <v>271.92</v>
      </c>
      <c r="F391" s="78" t="s">
        <v>24</v>
      </c>
    </row>
    <row r="392" spans="1:6">
      <c r="A392" s="44">
        <v>43896</v>
      </c>
      <c r="B392" s="77">
        <v>0.67033564814814817</v>
      </c>
      <c r="C392" s="78">
        <v>133</v>
      </c>
      <c r="D392" s="79">
        <v>67.98</v>
      </c>
      <c r="E392" s="80">
        <v>9041.34</v>
      </c>
      <c r="F392" s="78" t="s">
        <v>24</v>
      </c>
    </row>
    <row r="393" spans="1:6">
      <c r="A393" s="44">
        <v>43896</v>
      </c>
      <c r="B393" s="77">
        <v>0.67033564814814817</v>
      </c>
      <c r="C393" s="78">
        <v>87</v>
      </c>
      <c r="D393" s="79">
        <v>67.959999999999994</v>
      </c>
      <c r="E393" s="80">
        <v>5912.5199999999995</v>
      </c>
      <c r="F393" s="78" t="s">
        <v>24</v>
      </c>
    </row>
    <row r="394" spans="1:6">
      <c r="A394" s="44">
        <v>43896</v>
      </c>
      <c r="B394" s="77">
        <v>0.67033564814814817</v>
      </c>
      <c r="C394" s="78">
        <v>78</v>
      </c>
      <c r="D394" s="79">
        <v>67.959999999999994</v>
      </c>
      <c r="E394" s="80">
        <v>5300.8799999999992</v>
      </c>
      <c r="F394" s="78" t="s">
        <v>24</v>
      </c>
    </row>
    <row r="395" spans="1:6">
      <c r="A395" s="44">
        <v>43896</v>
      </c>
      <c r="B395" s="77">
        <v>0.67033564814814817</v>
      </c>
      <c r="C395" s="78">
        <v>71</v>
      </c>
      <c r="D395" s="79">
        <v>67.959999999999994</v>
      </c>
      <c r="E395" s="80">
        <v>4825.16</v>
      </c>
      <c r="F395" s="78" t="s">
        <v>24</v>
      </c>
    </row>
    <row r="396" spans="1:6">
      <c r="A396" s="44">
        <v>43896</v>
      </c>
      <c r="B396" s="77">
        <v>0.67033564814814817</v>
      </c>
      <c r="C396" s="78">
        <v>85</v>
      </c>
      <c r="D396" s="79">
        <v>67.959999999999994</v>
      </c>
      <c r="E396" s="80">
        <v>5776.5999999999995</v>
      </c>
      <c r="F396" s="78" t="s">
        <v>24</v>
      </c>
    </row>
    <row r="397" spans="1:6">
      <c r="A397" s="44">
        <v>43896</v>
      </c>
      <c r="B397" s="77">
        <v>0.67033564814814817</v>
      </c>
      <c r="C397" s="78">
        <v>145</v>
      </c>
      <c r="D397" s="79">
        <v>67.959999999999994</v>
      </c>
      <c r="E397" s="80">
        <v>9854.1999999999989</v>
      </c>
      <c r="F397" s="78" t="s">
        <v>24</v>
      </c>
    </row>
    <row r="398" spans="1:6">
      <c r="A398" s="44">
        <v>43896</v>
      </c>
      <c r="B398" s="77">
        <v>0.67033564814814817</v>
      </c>
      <c r="C398" s="78">
        <v>77</v>
      </c>
      <c r="D398" s="79">
        <v>67.959999999999994</v>
      </c>
      <c r="E398" s="80">
        <v>5232.9199999999992</v>
      </c>
      <c r="F398" s="78" t="s">
        <v>24</v>
      </c>
    </row>
    <row r="399" spans="1:6">
      <c r="A399" s="44">
        <v>43896</v>
      </c>
      <c r="B399" s="77">
        <v>0.67033564814814817</v>
      </c>
      <c r="C399" s="78">
        <v>125</v>
      </c>
      <c r="D399" s="79">
        <v>67.959999999999994</v>
      </c>
      <c r="E399" s="80">
        <v>8495</v>
      </c>
      <c r="F399" s="78" t="s">
        <v>24</v>
      </c>
    </row>
    <row r="400" spans="1:6">
      <c r="A400" s="44">
        <v>43899</v>
      </c>
      <c r="B400" s="77">
        <v>0.38224537037037037</v>
      </c>
      <c r="C400" s="78">
        <v>210</v>
      </c>
      <c r="D400" s="79">
        <v>63.6</v>
      </c>
      <c r="E400" s="80">
        <v>13356</v>
      </c>
      <c r="F400" s="78" t="s">
        <v>24</v>
      </c>
    </row>
    <row r="401" spans="1:6">
      <c r="A401" s="44">
        <v>43899</v>
      </c>
      <c r="B401" s="77">
        <v>0.38693287037037033</v>
      </c>
      <c r="C401" s="78">
        <v>260</v>
      </c>
      <c r="D401" s="79">
        <v>64.260000000000005</v>
      </c>
      <c r="E401" s="80">
        <v>16707.600000000002</v>
      </c>
      <c r="F401" s="78" t="s">
        <v>24</v>
      </c>
    </row>
    <row r="402" spans="1:6">
      <c r="A402" s="44">
        <v>43899</v>
      </c>
      <c r="B402" s="77">
        <v>0.38702546296296297</v>
      </c>
      <c r="C402" s="78">
        <v>30</v>
      </c>
      <c r="D402" s="79">
        <v>64.34</v>
      </c>
      <c r="E402" s="80">
        <v>1930.2</v>
      </c>
      <c r="F402" s="78" t="s">
        <v>24</v>
      </c>
    </row>
    <row r="403" spans="1:6">
      <c r="A403" s="44">
        <v>43899</v>
      </c>
      <c r="B403" s="77">
        <v>0.38724537037037038</v>
      </c>
      <c r="C403" s="78">
        <v>500</v>
      </c>
      <c r="D403" s="79">
        <v>64.319999999999993</v>
      </c>
      <c r="E403" s="80">
        <v>32159.999999999996</v>
      </c>
      <c r="F403" s="78" t="s">
        <v>24</v>
      </c>
    </row>
    <row r="404" spans="1:6">
      <c r="A404" s="44">
        <v>43899</v>
      </c>
      <c r="B404" s="77">
        <v>0.3913773148148148</v>
      </c>
      <c r="C404" s="78">
        <v>33</v>
      </c>
      <c r="D404" s="79">
        <v>64.42</v>
      </c>
      <c r="E404" s="80">
        <v>2125.86</v>
      </c>
      <c r="F404" s="78" t="s">
        <v>24</v>
      </c>
    </row>
    <row r="405" spans="1:6">
      <c r="A405" s="44">
        <v>43899</v>
      </c>
      <c r="B405" s="77">
        <v>0.39140046296296299</v>
      </c>
      <c r="C405" s="78">
        <v>5</v>
      </c>
      <c r="D405" s="79">
        <v>64.42</v>
      </c>
      <c r="E405" s="80">
        <v>322.10000000000002</v>
      </c>
      <c r="F405" s="78" t="s">
        <v>24</v>
      </c>
    </row>
    <row r="406" spans="1:6">
      <c r="A406" s="44">
        <v>43899</v>
      </c>
      <c r="B406" s="77">
        <v>0.39140046296296299</v>
      </c>
      <c r="C406" s="78">
        <v>462</v>
      </c>
      <c r="D406" s="79">
        <v>64.42</v>
      </c>
      <c r="E406" s="80">
        <v>29762.04</v>
      </c>
      <c r="F406" s="78" t="s">
        <v>24</v>
      </c>
    </row>
    <row r="407" spans="1:6">
      <c r="A407" s="44">
        <v>43899</v>
      </c>
      <c r="B407" s="77">
        <v>0.39229166666666665</v>
      </c>
      <c r="C407" s="78">
        <v>47</v>
      </c>
      <c r="D407" s="79">
        <v>64.400000000000006</v>
      </c>
      <c r="E407" s="80">
        <v>3026.8</v>
      </c>
      <c r="F407" s="78" t="s">
        <v>24</v>
      </c>
    </row>
    <row r="408" spans="1:6">
      <c r="A408" s="44">
        <v>43899</v>
      </c>
      <c r="B408" s="77">
        <v>0.39229166666666665</v>
      </c>
      <c r="C408" s="78">
        <v>453</v>
      </c>
      <c r="D408" s="79">
        <v>64.400000000000006</v>
      </c>
      <c r="E408" s="80">
        <v>29173.200000000004</v>
      </c>
      <c r="F408" s="78" t="s">
        <v>24</v>
      </c>
    </row>
    <row r="409" spans="1:6">
      <c r="A409" s="44">
        <v>43899</v>
      </c>
      <c r="B409" s="77">
        <v>0.39347222222222222</v>
      </c>
      <c r="C409" s="78">
        <v>325</v>
      </c>
      <c r="D409" s="79">
        <v>64.5</v>
      </c>
      <c r="E409" s="80">
        <v>20962.5</v>
      </c>
      <c r="F409" s="78" t="s">
        <v>24</v>
      </c>
    </row>
    <row r="410" spans="1:6">
      <c r="A410" s="44">
        <v>43899</v>
      </c>
      <c r="B410" s="77">
        <v>0.39347222222222222</v>
      </c>
      <c r="C410" s="78">
        <v>50</v>
      </c>
      <c r="D410" s="79">
        <v>64.5</v>
      </c>
      <c r="E410" s="80">
        <v>3225</v>
      </c>
      <c r="F410" s="78" t="s">
        <v>24</v>
      </c>
    </row>
    <row r="411" spans="1:6">
      <c r="A411" s="44">
        <v>43899</v>
      </c>
      <c r="B411" s="77">
        <v>0.39347222222222222</v>
      </c>
      <c r="C411" s="78">
        <v>125</v>
      </c>
      <c r="D411" s="79">
        <v>64.5</v>
      </c>
      <c r="E411" s="80">
        <v>8062.5</v>
      </c>
      <c r="F411" s="78" t="s">
        <v>24</v>
      </c>
    </row>
    <row r="412" spans="1:6">
      <c r="A412" s="44">
        <v>43899</v>
      </c>
      <c r="B412" s="77">
        <v>0.39363425925925927</v>
      </c>
      <c r="C412" s="78">
        <v>295</v>
      </c>
      <c r="D412" s="79">
        <v>64.48</v>
      </c>
      <c r="E412" s="80">
        <v>19021.600000000002</v>
      </c>
      <c r="F412" s="78" t="s">
        <v>24</v>
      </c>
    </row>
    <row r="413" spans="1:6">
      <c r="A413" s="44">
        <v>43899</v>
      </c>
      <c r="B413" s="77">
        <v>0.39363425925925927</v>
      </c>
      <c r="C413" s="78">
        <v>205</v>
      </c>
      <c r="D413" s="79">
        <v>64.48</v>
      </c>
      <c r="E413" s="80">
        <v>13218.400000000001</v>
      </c>
      <c r="F413" s="78" t="s">
        <v>24</v>
      </c>
    </row>
    <row r="414" spans="1:6">
      <c r="A414" s="44">
        <v>43899</v>
      </c>
      <c r="B414" s="77">
        <v>0.3955555555555556</v>
      </c>
      <c r="C414" s="78">
        <v>17</v>
      </c>
      <c r="D414" s="79">
        <v>64.72</v>
      </c>
      <c r="E414" s="80">
        <v>1100.24</v>
      </c>
      <c r="F414" s="78" t="s">
        <v>24</v>
      </c>
    </row>
    <row r="415" spans="1:6">
      <c r="A415" s="44">
        <v>43899</v>
      </c>
      <c r="B415" s="77">
        <v>0.3955555555555556</v>
      </c>
      <c r="C415" s="78">
        <v>483</v>
      </c>
      <c r="D415" s="79">
        <v>64.72</v>
      </c>
      <c r="E415" s="80">
        <v>31259.759999999998</v>
      </c>
      <c r="F415" s="78" t="s">
        <v>24</v>
      </c>
    </row>
    <row r="416" spans="1:6">
      <c r="A416" s="44">
        <v>43899</v>
      </c>
      <c r="B416" s="77">
        <v>0.39706018518518515</v>
      </c>
      <c r="C416" s="78">
        <v>420</v>
      </c>
      <c r="D416" s="79">
        <v>64.78</v>
      </c>
      <c r="E416" s="80">
        <v>27207.600000000002</v>
      </c>
      <c r="F416" s="78" t="s">
        <v>24</v>
      </c>
    </row>
    <row r="417" spans="1:6">
      <c r="A417" s="44">
        <v>43899</v>
      </c>
      <c r="B417" s="77">
        <v>0.39706018518518515</v>
      </c>
      <c r="C417" s="78">
        <v>30</v>
      </c>
      <c r="D417" s="79">
        <v>64.78</v>
      </c>
      <c r="E417" s="80">
        <v>1943.4</v>
      </c>
      <c r="F417" s="78" t="s">
        <v>24</v>
      </c>
    </row>
    <row r="418" spans="1:6">
      <c r="A418" s="44">
        <v>43899</v>
      </c>
      <c r="B418" s="77">
        <v>0.39706018518518515</v>
      </c>
      <c r="C418" s="78">
        <v>50</v>
      </c>
      <c r="D418" s="79">
        <v>64.78</v>
      </c>
      <c r="E418" s="80">
        <v>3239</v>
      </c>
      <c r="F418" s="78" t="s">
        <v>24</v>
      </c>
    </row>
    <row r="419" spans="1:6">
      <c r="A419" s="44">
        <v>43899</v>
      </c>
      <c r="B419" s="77">
        <v>0.3979166666666667</v>
      </c>
      <c r="C419" s="78">
        <v>500</v>
      </c>
      <c r="D419" s="79">
        <v>64.48</v>
      </c>
      <c r="E419" s="80">
        <v>32240.000000000004</v>
      </c>
      <c r="F419" s="78" t="s">
        <v>24</v>
      </c>
    </row>
    <row r="420" spans="1:6">
      <c r="A420" s="44">
        <v>43899</v>
      </c>
      <c r="B420" s="77">
        <v>0.40120370370370373</v>
      </c>
      <c r="C420" s="78">
        <v>63</v>
      </c>
      <c r="D420" s="79">
        <v>64.34</v>
      </c>
      <c r="E420" s="80">
        <v>4053.42</v>
      </c>
      <c r="F420" s="78" t="s">
        <v>24</v>
      </c>
    </row>
    <row r="421" spans="1:6">
      <c r="A421" s="44">
        <v>43899</v>
      </c>
      <c r="B421" s="77">
        <v>0.4012384259259259</v>
      </c>
      <c r="C421" s="78">
        <v>47</v>
      </c>
      <c r="D421" s="79">
        <v>64.34</v>
      </c>
      <c r="E421" s="80">
        <v>3023.98</v>
      </c>
      <c r="F421" s="78" t="s">
        <v>24</v>
      </c>
    </row>
    <row r="422" spans="1:6">
      <c r="A422" s="44">
        <v>43899</v>
      </c>
      <c r="B422" s="77">
        <v>0.4012384259259259</v>
      </c>
      <c r="C422" s="78">
        <v>390</v>
      </c>
      <c r="D422" s="79">
        <v>64.34</v>
      </c>
      <c r="E422" s="80">
        <v>25092.600000000002</v>
      </c>
      <c r="F422" s="78" t="s">
        <v>24</v>
      </c>
    </row>
    <row r="423" spans="1:6">
      <c r="A423" s="44">
        <v>43899</v>
      </c>
      <c r="B423" s="77">
        <v>0.40306712962962959</v>
      </c>
      <c r="C423" s="78">
        <v>298</v>
      </c>
      <c r="D423" s="79">
        <v>64.38</v>
      </c>
      <c r="E423" s="80">
        <v>19185.239999999998</v>
      </c>
      <c r="F423" s="78" t="s">
        <v>24</v>
      </c>
    </row>
    <row r="424" spans="1:6">
      <c r="A424" s="44">
        <v>43899</v>
      </c>
      <c r="B424" s="77">
        <v>0.40306712962962959</v>
      </c>
      <c r="C424" s="78">
        <v>202</v>
      </c>
      <c r="D424" s="79">
        <v>64.38</v>
      </c>
      <c r="E424" s="80">
        <v>13004.759999999998</v>
      </c>
      <c r="F424" s="78" t="s">
        <v>24</v>
      </c>
    </row>
    <row r="425" spans="1:6">
      <c r="A425" s="44">
        <v>43899</v>
      </c>
      <c r="B425" s="77">
        <v>0.41278935185185189</v>
      </c>
      <c r="C425" s="78">
        <v>500</v>
      </c>
      <c r="D425" s="79">
        <v>64.959999999999994</v>
      </c>
      <c r="E425" s="80">
        <v>32479.999999999996</v>
      </c>
      <c r="F425" s="78" t="s">
        <v>24</v>
      </c>
    </row>
    <row r="426" spans="1:6">
      <c r="A426" s="44">
        <v>43899</v>
      </c>
      <c r="B426" s="77">
        <v>0.41394675925925922</v>
      </c>
      <c r="C426" s="78">
        <v>192</v>
      </c>
      <c r="D426" s="79">
        <v>64.86</v>
      </c>
      <c r="E426" s="80">
        <v>12453.119999999999</v>
      </c>
      <c r="F426" s="78" t="s">
        <v>24</v>
      </c>
    </row>
    <row r="427" spans="1:6">
      <c r="A427" s="44">
        <v>43899</v>
      </c>
      <c r="B427" s="77">
        <v>0.41394675925925922</v>
      </c>
      <c r="C427" s="78">
        <v>308</v>
      </c>
      <c r="D427" s="79">
        <v>64.86</v>
      </c>
      <c r="E427" s="80">
        <v>19976.88</v>
      </c>
      <c r="F427" s="78" t="s">
        <v>24</v>
      </c>
    </row>
    <row r="428" spans="1:6">
      <c r="A428" s="44">
        <v>43899</v>
      </c>
      <c r="B428" s="77">
        <v>0.41424768518518523</v>
      </c>
      <c r="C428" s="78">
        <v>259</v>
      </c>
      <c r="D428" s="79">
        <v>64.680000000000007</v>
      </c>
      <c r="E428" s="80">
        <v>16752.120000000003</v>
      </c>
      <c r="F428" s="78" t="s">
        <v>24</v>
      </c>
    </row>
    <row r="429" spans="1:6">
      <c r="A429" s="44">
        <v>43899</v>
      </c>
      <c r="B429" s="77">
        <v>0.41424768518518523</v>
      </c>
      <c r="C429" s="78">
        <v>241</v>
      </c>
      <c r="D429" s="79">
        <v>64.680000000000007</v>
      </c>
      <c r="E429" s="80">
        <v>15587.880000000001</v>
      </c>
      <c r="F429" s="78" t="s">
        <v>24</v>
      </c>
    </row>
    <row r="430" spans="1:6">
      <c r="A430" s="44">
        <v>43899</v>
      </c>
      <c r="B430" s="77">
        <v>0.42545138888888889</v>
      </c>
      <c r="C430" s="78">
        <v>305</v>
      </c>
      <c r="D430" s="79">
        <v>65.08</v>
      </c>
      <c r="E430" s="80">
        <v>19849.399999999998</v>
      </c>
      <c r="F430" s="78" t="s">
        <v>24</v>
      </c>
    </row>
    <row r="431" spans="1:6">
      <c r="A431" s="44">
        <v>43899</v>
      </c>
      <c r="B431" s="77">
        <v>0.42545138888888889</v>
      </c>
      <c r="C431" s="78">
        <v>41</v>
      </c>
      <c r="D431" s="79">
        <v>65.08</v>
      </c>
      <c r="E431" s="80">
        <v>2668.2799999999997</v>
      </c>
      <c r="F431" s="78" t="s">
        <v>24</v>
      </c>
    </row>
    <row r="432" spans="1:6">
      <c r="A432" s="44">
        <v>43899</v>
      </c>
      <c r="B432" s="77">
        <v>0.42545138888888889</v>
      </c>
      <c r="C432" s="78">
        <v>104</v>
      </c>
      <c r="D432" s="79">
        <v>65.08</v>
      </c>
      <c r="E432" s="80">
        <v>6768.32</v>
      </c>
      <c r="F432" s="78" t="s">
        <v>24</v>
      </c>
    </row>
    <row r="433" spans="1:6">
      <c r="A433" s="44">
        <v>43899</v>
      </c>
      <c r="B433" s="77">
        <v>0.42545138888888889</v>
      </c>
      <c r="C433" s="78">
        <v>50</v>
      </c>
      <c r="D433" s="79">
        <v>65.08</v>
      </c>
      <c r="E433" s="80">
        <v>3254</v>
      </c>
      <c r="F433" s="78" t="s">
        <v>24</v>
      </c>
    </row>
    <row r="434" spans="1:6">
      <c r="A434" s="44">
        <v>43899</v>
      </c>
      <c r="B434" s="77">
        <v>0.43009259259259264</v>
      </c>
      <c r="C434" s="78">
        <v>227</v>
      </c>
      <c r="D434" s="79">
        <v>65.22</v>
      </c>
      <c r="E434" s="80">
        <v>14804.94</v>
      </c>
      <c r="F434" s="78" t="s">
        <v>24</v>
      </c>
    </row>
    <row r="435" spans="1:6">
      <c r="A435" s="44">
        <v>43899</v>
      </c>
      <c r="B435" s="77">
        <v>0.43009259259259264</v>
      </c>
      <c r="C435" s="78">
        <v>77</v>
      </c>
      <c r="D435" s="79">
        <v>65.22</v>
      </c>
      <c r="E435" s="80">
        <v>5021.9399999999996</v>
      </c>
      <c r="F435" s="78" t="s">
        <v>24</v>
      </c>
    </row>
    <row r="436" spans="1:6">
      <c r="A436" s="44">
        <v>43899</v>
      </c>
      <c r="B436" s="77">
        <v>0.43009259259259264</v>
      </c>
      <c r="C436" s="78">
        <v>21</v>
      </c>
      <c r="D436" s="79">
        <v>65.22</v>
      </c>
      <c r="E436" s="80">
        <v>1369.62</v>
      </c>
      <c r="F436" s="78" t="s">
        <v>24</v>
      </c>
    </row>
    <row r="437" spans="1:6">
      <c r="A437" s="44">
        <v>43899</v>
      </c>
      <c r="B437" s="77">
        <v>0.43009259259259264</v>
      </c>
      <c r="C437" s="78">
        <v>50</v>
      </c>
      <c r="D437" s="79">
        <v>65.22</v>
      </c>
      <c r="E437" s="80">
        <v>3261</v>
      </c>
      <c r="F437" s="78" t="s">
        <v>24</v>
      </c>
    </row>
    <row r="438" spans="1:6">
      <c r="A438" s="44">
        <v>43899</v>
      </c>
      <c r="B438" s="77">
        <v>0.43009259259259264</v>
      </c>
      <c r="C438" s="78">
        <v>125</v>
      </c>
      <c r="D438" s="79">
        <v>65.22</v>
      </c>
      <c r="E438" s="80">
        <v>8152.5</v>
      </c>
      <c r="F438" s="78" t="s">
        <v>24</v>
      </c>
    </row>
    <row r="439" spans="1:6">
      <c r="A439" s="44">
        <v>43899</v>
      </c>
      <c r="B439" s="77">
        <v>0.43769675925925927</v>
      </c>
      <c r="C439" s="78">
        <v>170</v>
      </c>
      <c r="D439" s="79">
        <v>65.16</v>
      </c>
      <c r="E439" s="80">
        <v>11077.199999999999</v>
      </c>
      <c r="F439" s="78" t="s">
        <v>24</v>
      </c>
    </row>
    <row r="440" spans="1:6">
      <c r="A440" s="44">
        <v>43899</v>
      </c>
      <c r="B440" s="77">
        <v>0.43769675925925927</v>
      </c>
      <c r="C440" s="78">
        <v>330</v>
      </c>
      <c r="D440" s="79">
        <v>65.16</v>
      </c>
      <c r="E440" s="80">
        <v>21502.799999999999</v>
      </c>
      <c r="F440" s="78" t="s">
        <v>24</v>
      </c>
    </row>
    <row r="441" spans="1:6">
      <c r="A441" s="44">
        <v>43899</v>
      </c>
      <c r="B441" s="77">
        <v>0.43797453703703698</v>
      </c>
      <c r="C441" s="78">
        <v>500</v>
      </c>
      <c r="D441" s="79">
        <v>65.06</v>
      </c>
      <c r="E441" s="80">
        <v>32530</v>
      </c>
      <c r="F441" s="78" t="s">
        <v>24</v>
      </c>
    </row>
    <row r="442" spans="1:6">
      <c r="A442" s="44">
        <v>43899</v>
      </c>
      <c r="B442" s="77">
        <v>0.44065972222222222</v>
      </c>
      <c r="C442" s="78">
        <v>500</v>
      </c>
      <c r="D442" s="79">
        <v>64.8</v>
      </c>
      <c r="E442" s="80">
        <v>32400</v>
      </c>
      <c r="F442" s="78" t="s">
        <v>24</v>
      </c>
    </row>
    <row r="443" spans="1:6">
      <c r="A443" s="44">
        <v>43899</v>
      </c>
      <c r="B443" s="77">
        <v>0.45226851851851851</v>
      </c>
      <c r="C443" s="78">
        <v>2</v>
      </c>
      <c r="D443" s="79">
        <v>64.78</v>
      </c>
      <c r="E443" s="80">
        <v>129.56</v>
      </c>
      <c r="F443" s="78" t="s">
        <v>24</v>
      </c>
    </row>
    <row r="444" spans="1:6">
      <c r="A444" s="44">
        <v>43899</v>
      </c>
      <c r="B444" s="77">
        <v>0.45226851851851851</v>
      </c>
      <c r="C444" s="78">
        <v>308</v>
      </c>
      <c r="D444" s="79">
        <v>64.78</v>
      </c>
      <c r="E444" s="80">
        <v>19952.240000000002</v>
      </c>
      <c r="F444" s="78" t="s">
        <v>24</v>
      </c>
    </row>
    <row r="445" spans="1:6">
      <c r="A445" s="44">
        <v>43899</v>
      </c>
      <c r="B445" s="77">
        <v>0.45226851851851851</v>
      </c>
      <c r="C445" s="78">
        <v>74</v>
      </c>
      <c r="D445" s="79">
        <v>64.78</v>
      </c>
      <c r="E445" s="80">
        <v>4793.72</v>
      </c>
      <c r="F445" s="78" t="s">
        <v>24</v>
      </c>
    </row>
    <row r="446" spans="1:6">
      <c r="A446" s="44">
        <v>43899</v>
      </c>
      <c r="B446" s="77">
        <v>0.45226851851851851</v>
      </c>
      <c r="C446" s="78">
        <v>55</v>
      </c>
      <c r="D446" s="79">
        <v>64.78</v>
      </c>
      <c r="E446" s="80">
        <v>3562.9</v>
      </c>
      <c r="F446" s="78" t="s">
        <v>24</v>
      </c>
    </row>
    <row r="447" spans="1:6">
      <c r="A447" s="44">
        <v>43899</v>
      </c>
      <c r="B447" s="77">
        <v>0.45226851851851851</v>
      </c>
      <c r="C447" s="78">
        <v>61</v>
      </c>
      <c r="D447" s="79">
        <v>64.78</v>
      </c>
      <c r="E447" s="80">
        <v>3951.58</v>
      </c>
      <c r="F447" s="78" t="s">
        <v>24</v>
      </c>
    </row>
    <row r="448" spans="1:6">
      <c r="A448" s="44">
        <v>43899</v>
      </c>
      <c r="B448" s="77">
        <v>0.45356481481481481</v>
      </c>
      <c r="C448" s="78">
        <v>134</v>
      </c>
      <c r="D448" s="79">
        <v>64.599999999999994</v>
      </c>
      <c r="E448" s="80">
        <v>8656.4</v>
      </c>
      <c r="F448" s="78" t="s">
        <v>24</v>
      </c>
    </row>
    <row r="449" spans="1:6">
      <c r="A449" s="44">
        <v>43899</v>
      </c>
      <c r="B449" s="77">
        <v>0.45356481481481481</v>
      </c>
      <c r="C449" s="78">
        <v>366</v>
      </c>
      <c r="D449" s="79">
        <v>64.599999999999994</v>
      </c>
      <c r="E449" s="80">
        <v>23643.599999999999</v>
      </c>
      <c r="F449" s="78" t="s">
        <v>24</v>
      </c>
    </row>
    <row r="450" spans="1:6">
      <c r="A450" s="44">
        <v>43899</v>
      </c>
      <c r="B450" s="77">
        <v>0.45740740740740743</v>
      </c>
      <c r="C450" s="78">
        <v>50</v>
      </c>
      <c r="D450" s="79">
        <v>64.48</v>
      </c>
      <c r="E450" s="80">
        <v>3224</v>
      </c>
      <c r="F450" s="78" t="s">
        <v>24</v>
      </c>
    </row>
    <row r="451" spans="1:6">
      <c r="A451" s="44">
        <v>43899</v>
      </c>
      <c r="B451" s="77">
        <v>0.45740740740740743</v>
      </c>
      <c r="C451" s="78">
        <v>24</v>
      </c>
      <c r="D451" s="79">
        <v>64.48</v>
      </c>
      <c r="E451" s="80">
        <v>1547.52</v>
      </c>
      <c r="F451" s="78" t="s">
        <v>24</v>
      </c>
    </row>
    <row r="452" spans="1:6">
      <c r="A452" s="44">
        <v>43899</v>
      </c>
      <c r="B452" s="77">
        <v>0.45740740740740743</v>
      </c>
      <c r="C452" s="78">
        <v>49</v>
      </c>
      <c r="D452" s="79">
        <v>64.48</v>
      </c>
      <c r="E452" s="80">
        <v>3159.52</v>
      </c>
      <c r="F452" s="78" t="s">
        <v>24</v>
      </c>
    </row>
    <row r="453" spans="1:6">
      <c r="A453" s="44">
        <v>43899</v>
      </c>
      <c r="B453" s="77">
        <v>0.45740740740740743</v>
      </c>
      <c r="C453" s="78">
        <v>64</v>
      </c>
      <c r="D453" s="79">
        <v>64.48</v>
      </c>
      <c r="E453" s="80">
        <v>4126.72</v>
      </c>
      <c r="F453" s="78" t="s">
        <v>24</v>
      </c>
    </row>
    <row r="454" spans="1:6">
      <c r="A454" s="44">
        <v>43899</v>
      </c>
      <c r="B454" s="77">
        <v>0.4574421296296296</v>
      </c>
      <c r="C454" s="78">
        <v>3</v>
      </c>
      <c r="D454" s="79">
        <v>64.48</v>
      </c>
      <c r="E454" s="80">
        <v>193.44</v>
      </c>
      <c r="F454" s="78" t="s">
        <v>24</v>
      </c>
    </row>
    <row r="455" spans="1:6">
      <c r="A455" s="44">
        <v>43899</v>
      </c>
      <c r="B455" s="77">
        <v>0.4574421296296296</v>
      </c>
      <c r="C455" s="78">
        <v>310</v>
      </c>
      <c r="D455" s="79">
        <v>64.48</v>
      </c>
      <c r="E455" s="80">
        <v>19988.800000000003</v>
      </c>
      <c r="F455" s="78" t="s">
        <v>24</v>
      </c>
    </row>
    <row r="456" spans="1:6">
      <c r="A456" s="44">
        <v>43899</v>
      </c>
      <c r="B456" s="77">
        <v>0.45785879629629633</v>
      </c>
      <c r="C456" s="78">
        <v>500</v>
      </c>
      <c r="D456" s="79">
        <v>64.400000000000006</v>
      </c>
      <c r="E456" s="80">
        <v>32200.000000000004</v>
      </c>
      <c r="F456" s="78" t="s">
        <v>24</v>
      </c>
    </row>
    <row r="457" spans="1:6">
      <c r="A457" s="44">
        <v>43899</v>
      </c>
      <c r="B457" s="77">
        <v>0.46418981481481486</v>
      </c>
      <c r="C457" s="78">
        <v>148</v>
      </c>
      <c r="D457" s="79">
        <v>64.239999999999995</v>
      </c>
      <c r="E457" s="80">
        <v>9507.5199999999986</v>
      </c>
      <c r="F457" s="78" t="s">
        <v>24</v>
      </c>
    </row>
    <row r="458" spans="1:6">
      <c r="A458" s="44">
        <v>43899</v>
      </c>
      <c r="B458" s="77">
        <v>0.46418981481481486</v>
      </c>
      <c r="C458" s="78">
        <v>4</v>
      </c>
      <c r="D458" s="79">
        <v>64.239999999999995</v>
      </c>
      <c r="E458" s="80">
        <v>256.95999999999998</v>
      </c>
      <c r="F458" s="78" t="s">
        <v>24</v>
      </c>
    </row>
    <row r="459" spans="1:6">
      <c r="A459" s="44">
        <v>43899</v>
      </c>
      <c r="B459" s="77">
        <v>0.46418981481481486</v>
      </c>
      <c r="C459" s="78">
        <v>99</v>
      </c>
      <c r="D459" s="79">
        <v>64.239999999999995</v>
      </c>
      <c r="E459" s="80">
        <v>6359.7599999999993</v>
      </c>
      <c r="F459" s="78" t="s">
        <v>24</v>
      </c>
    </row>
    <row r="460" spans="1:6">
      <c r="A460" s="44">
        <v>43899</v>
      </c>
      <c r="B460" s="77">
        <v>0.46418981481481486</v>
      </c>
      <c r="C460" s="78">
        <v>99</v>
      </c>
      <c r="D460" s="79">
        <v>64.239999999999995</v>
      </c>
      <c r="E460" s="80">
        <v>6359.7599999999993</v>
      </c>
      <c r="F460" s="78" t="s">
        <v>24</v>
      </c>
    </row>
    <row r="461" spans="1:6">
      <c r="A461" s="44">
        <v>43899</v>
      </c>
      <c r="B461" s="77">
        <v>0.46418981481481486</v>
      </c>
      <c r="C461" s="78">
        <v>125</v>
      </c>
      <c r="D461" s="79">
        <v>64.239999999999995</v>
      </c>
      <c r="E461" s="80">
        <v>8029.9999999999991</v>
      </c>
      <c r="F461" s="78" t="s">
        <v>24</v>
      </c>
    </row>
    <row r="462" spans="1:6">
      <c r="A462" s="44">
        <v>43899</v>
      </c>
      <c r="B462" s="77">
        <v>0.46418981481481486</v>
      </c>
      <c r="C462" s="78">
        <v>25</v>
      </c>
      <c r="D462" s="79">
        <v>64.239999999999995</v>
      </c>
      <c r="E462" s="80">
        <v>1605.9999999999998</v>
      </c>
      <c r="F462" s="78" t="s">
        <v>24</v>
      </c>
    </row>
    <row r="463" spans="1:6">
      <c r="A463" s="44">
        <v>43899</v>
      </c>
      <c r="B463" s="77">
        <v>0.47651620370370368</v>
      </c>
      <c r="C463" s="78">
        <v>25</v>
      </c>
      <c r="D463" s="79">
        <v>64.540000000000006</v>
      </c>
      <c r="E463" s="80">
        <v>1613.5000000000002</v>
      </c>
      <c r="F463" s="78" t="s">
        <v>24</v>
      </c>
    </row>
    <row r="464" spans="1:6">
      <c r="A464" s="44">
        <v>43899</v>
      </c>
      <c r="B464" s="77">
        <v>0.47651620370370368</v>
      </c>
      <c r="C464" s="78">
        <v>125</v>
      </c>
      <c r="D464" s="79">
        <v>64.540000000000006</v>
      </c>
      <c r="E464" s="80">
        <v>8067.5000000000009</v>
      </c>
      <c r="F464" s="78" t="s">
        <v>24</v>
      </c>
    </row>
    <row r="465" spans="1:6">
      <c r="A465" s="44">
        <v>43899</v>
      </c>
      <c r="B465" s="77">
        <v>0.47696759259259264</v>
      </c>
      <c r="C465" s="78">
        <v>350</v>
      </c>
      <c r="D465" s="79">
        <v>64.540000000000006</v>
      </c>
      <c r="E465" s="80">
        <v>22589.000000000004</v>
      </c>
      <c r="F465" s="78" t="s">
        <v>24</v>
      </c>
    </row>
    <row r="466" spans="1:6">
      <c r="A466" s="44">
        <v>43899</v>
      </c>
      <c r="B466" s="77">
        <v>0.48582175925925924</v>
      </c>
      <c r="C466" s="78">
        <v>97</v>
      </c>
      <c r="D466" s="79">
        <v>64.540000000000006</v>
      </c>
      <c r="E466" s="80">
        <v>6260.380000000001</v>
      </c>
      <c r="F466" s="78" t="s">
        <v>24</v>
      </c>
    </row>
    <row r="467" spans="1:6">
      <c r="A467" s="44">
        <v>43899</v>
      </c>
      <c r="B467" s="77">
        <v>0.48582175925925924</v>
      </c>
      <c r="C467" s="78">
        <v>403</v>
      </c>
      <c r="D467" s="79">
        <v>64.540000000000006</v>
      </c>
      <c r="E467" s="80">
        <v>26009.620000000003</v>
      </c>
      <c r="F467" s="78" t="s">
        <v>24</v>
      </c>
    </row>
    <row r="468" spans="1:6">
      <c r="A468" s="44">
        <v>43899</v>
      </c>
      <c r="B468" s="77">
        <v>0.50547453703703704</v>
      </c>
      <c r="C468" s="78">
        <v>227</v>
      </c>
      <c r="D468" s="79">
        <v>64.599999999999994</v>
      </c>
      <c r="E468" s="80">
        <v>14664.199999999999</v>
      </c>
      <c r="F468" s="78" t="s">
        <v>24</v>
      </c>
    </row>
    <row r="469" spans="1:6">
      <c r="A469" s="44">
        <v>43899</v>
      </c>
      <c r="B469" s="77">
        <v>0.50547453703703704</v>
      </c>
      <c r="C469" s="78">
        <v>69</v>
      </c>
      <c r="D469" s="79">
        <v>64.599999999999994</v>
      </c>
      <c r="E469" s="80">
        <v>4457.3999999999996</v>
      </c>
      <c r="F469" s="78" t="s">
        <v>24</v>
      </c>
    </row>
    <row r="470" spans="1:6">
      <c r="A470" s="44">
        <v>43899</v>
      </c>
      <c r="B470" s="77">
        <v>0.50547453703703704</v>
      </c>
      <c r="C470" s="78">
        <v>59</v>
      </c>
      <c r="D470" s="79">
        <v>64.599999999999994</v>
      </c>
      <c r="E470" s="80">
        <v>3811.3999999999996</v>
      </c>
      <c r="F470" s="78" t="s">
        <v>24</v>
      </c>
    </row>
    <row r="471" spans="1:6">
      <c r="A471" s="44">
        <v>43899</v>
      </c>
      <c r="B471" s="77">
        <v>0.50547453703703704</v>
      </c>
      <c r="C471" s="78">
        <v>20</v>
      </c>
      <c r="D471" s="79">
        <v>64.599999999999994</v>
      </c>
      <c r="E471" s="80">
        <v>1292</v>
      </c>
      <c r="F471" s="78" t="s">
        <v>24</v>
      </c>
    </row>
    <row r="472" spans="1:6">
      <c r="A472" s="44">
        <v>43899</v>
      </c>
      <c r="B472" s="77">
        <v>0.50547453703703704</v>
      </c>
      <c r="C472" s="78">
        <v>125</v>
      </c>
      <c r="D472" s="79">
        <v>64.599999999999994</v>
      </c>
      <c r="E472" s="80">
        <v>8074.9999999999991</v>
      </c>
      <c r="F472" s="78" t="s">
        <v>24</v>
      </c>
    </row>
    <row r="473" spans="1:6">
      <c r="A473" s="44">
        <v>43899</v>
      </c>
      <c r="B473" s="77">
        <v>0.51318287037037036</v>
      </c>
      <c r="C473" s="78">
        <v>266</v>
      </c>
      <c r="D473" s="79">
        <v>64.64</v>
      </c>
      <c r="E473" s="80">
        <v>17194.240000000002</v>
      </c>
      <c r="F473" s="78" t="s">
        <v>24</v>
      </c>
    </row>
    <row r="474" spans="1:6">
      <c r="A474" s="44">
        <v>43899</v>
      </c>
      <c r="B474" s="77">
        <v>0.51318287037037036</v>
      </c>
      <c r="C474" s="78">
        <v>23</v>
      </c>
      <c r="D474" s="79">
        <v>64.64</v>
      </c>
      <c r="E474" s="80">
        <v>1486.72</v>
      </c>
      <c r="F474" s="78" t="s">
        <v>24</v>
      </c>
    </row>
    <row r="475" spans="1:6">
      <c r="A475" s="44">
        <v>43899</v>
      </c>
      <c r="B475" s="77">
        <v>0.51318287037037036</v>
      </c>
      <c r="C475" s="78">
        <v>61</v>
      </c>
      <c r="D475" s="79">
        <v>64.64</v>
      </c>
      <c r="E475" s="80">
        <v>3943.04</v>
      </c>
      <c r="F475" s="78" t="s">
        <v>24</v>
      </c>
    </row>
    <row r="476" spans="1:6">
      <c r="A476" s="44">
        <v>43899</v>
      </c>
      <c r="B476" s="77">
        <v>0.51318287037037036</v>
      </c>
      <c r="C476" s="78">
        <v>25</v>
      </c>
      <c r="D476" s="79">
        <v>64.64</v>
      </c>
      <c r="E476" s="80">
        <v>1616</v>
      </c>
      <c r="F476" s="78" t="s">
        <v>24</v>
      </c>
    </row>
    <row r="477" spans="1:6">
      <c r="A477" s="44">
        <v>43899</v>
      </c>
      <c r="B477" s="77">
        <v>0.51318287037037036</v>
      </c>
      <c r="C477" s="78">
        <v>125</v>
      </c>
      <c r="D477" s="79">
        <v>64.64</v>
      </c>
      <c r="E477" s="80">
        <v>8080</v>
      </c>
      <c r="F477" s="78" t="s">
        <v>24</v>
      </c>
    </row>
    <row r="478" spans="1:6">
      <c r="A478" s="44">
        <v>43899</v>
      </c>
      <c r="B478" s="77">
        <v>0.5172106481481481</v>
      </c>
      <c r="C478" s="78">
        <v>35</v>
      </c>
      <c r="D478" s="79">
        <v>64.540000000000006</v>
      </c>
      <c r="E478" s="80">
        <v>2258.9</v>
      </c>
      <c r="F478" s="78" t="s">
        <v>24</v>
      </c>
    </row>
    <row r="479" spans="1:6">
      <c r="A479" s="44">
        <v>43899</v>
      </c>
      <c r="B479" s="77">
        <v>0.5172106481481481</v>
      </c>
      <c r="C479" s="78">
        <v>150</v>
      </c>
      <c r="D479" s="79">
        <v>64.540000000000006</v>
      </c>
      <c r="E479" s="80">
        <v>9681.0000000000018</v>
      </c>
      <c r="F479" s="78" t="s">
        <v>24</v>
      </c>
    </row>
    <row r="480" spans="1:6">
      <c r="A480" s="44">
        <v>43899</v>
      </c>
      <c r="B480" s="77">
        <v>0.5172106481481481</v>
      </c>
      <c r="C480" s="78">
        <v>300</v>
      </c>
      <c r="D480" s="79">
        <v>64.540000000000006</v>
      </c>
      <c r="E480" s="80">
        <v>19362.000000000004</v>
      </c>
      <c r="F480" s="78" t="s">
        <v>24</v>
      </c>
    </row>
    <row r="481" spans="1:6">
      <c r="A481" s="44">
        <v>43899</v>
      </c>
      <c r="B481" s="77">
        <v>0.5172106481481481</v>
      </c>
      <c r="C481" s="78">
        <v>15</v>
      </c>
      <c r="D481" s="79">
        <v>64.540000000000006</v>
      </c>
      <c r="E481" s="80">
        <v>968.10000000000014</v>
      </c>
      <c r="F481" s="78" t="s">
        <v>24</v>
      </c>
    </row>
    <row r="482" spans="1:6">
      <c r="A482" s="44">
        <v>43899</v>
      </c>
      <c r="B482" s="77">
        <v>0.52048611111111109</v>
      </c>
      <c r="C482" s="78">
        <v>190</v>
      </c>
      <c r="D482" s="79">
        <v>64.44</v>
      </c>
      <c r="E482" s="80">
        <v>12243.6</v>
      </c>
      <c r="F482" s="78" t="s">
        <v>24</v>
      </c>
    </row>
    <row r="483" spans="1:6">
      <c r="A483" s="44">
        <v>43899</v>
      </c>
      <c r="B483" s="77">
        <v>0.52048611111111109</v>
      </c>
      <c r="C483" s="78">
        <v>310</v>
      </c>
      <c r="D483" s="79">
        <v>64.44</v>
      </c>
      <c r="E483" s="80">
        <v>19976.399999999998</v>
      </c>
      <c r="F483" s="78" t="s">
        <v>24</v>
      </c>
    </row>
    <row r="484" spans="1:6">
      <c r="A484" s="44">
        <v>43899</v>
      </c>
      <c r="B484" s="77">
        <v>0.53574074074074074</v>
      </c>
      <c r="C484" s="78">
        <v>64</v>
      </c>
      <c r="D484" s="79">
        <v>64.42</v>
      </c>
      <c r="E484" s="80">
        <v>4122.88</v>
      </c>
      <c r="F484" s="78" t="s">
        <v>24</v>
      </c>
    </row>
    <row r="485" spans="1:6">
      <c r="A485" s="44">
        <v>43899</v>
      </c>
      <c r="B485" s="77">
        <v>0.53574074074074074</v>
      </c>
      <c r="C485" s="78">
        <v>156</v>
      </c>
      <c r="D485" s="79">
        <v>64.42</v>
      </c>
      <c r="E485" s="80">
        <v>10049.52</v>
      </c>
      <c r="F485" s="78" t="s">
        <v>24</v>
      </c>
    </row>
    <row r="486" spans="1:6">
      <c r="A486" s="44">
        <v>43899</v>
      </c>
      <c r="B486" s="77">
        <v>0.53574074074074074</v>
      </c>
      <c r="C486" s="78">
        <v>24</v>
      </c>
      <c r="D486" s="79">
        <v>64.42</v>
      </c>
      <c r="E486" s="80">
        <v>1546.08</v>
      </c>
      <c r="F486" s="78" t="s">
        <v>24</v>
      </c>
    </row>
    <row r="487" spans="1:6">
      <c r="A487" s="44">
        <v>43899</v>
      </c>
      <c r="B487" s="77">
        <v>0.53574074074074074</v>
      </c>
      <c r="C487" s="78">
        <v>62</v>
      </c>
      <c r="D487" s="79">
        <v>64.42</v>
      </c>
      <c r="E487" s="80">
        <v>3994.04</v>
      </c>
      <c r="F487" s="78" t="s">
        <v>24</v>
      </c>
    </row>
    <row r="488" spans="1:6">
      <c r="A488" s="44">
        <v>43899</v>
      </c>
      <c r="B488" s="77">
        <v>0.53574074074074074</v>
      </c>
      <c r="C488" s="78">
        <v>10</v>
      </c>
      <c r="D488" s="79">
        <v>64.42</v>
      </c>
      <c r="E488" s="80">
        <v>644.20000000000005</v>
      </c>
      <c r="F488" s="78" t="s">
        <v>24</v>
      </c>
    </row>
    <row r="489" spans="1:6">
      <c r="A489" s="44">
        <v>43899</v>
      </c>
      <c r="B489" s="77">
        <v>0.53574074074074074</v>
      </c>
      <c r="C489" s="78">
        <v>59</v>
      </c>
      <c r="D489" s="79">
        <v>64.42</v>
      </c>
      <c r="E489" s="80">
        <v>3800.78</v>
      </c>
      <c r="F489" s="78" t="s">
        <v>24</v>
      </c>
    </row>
    <row r="490" spans="1:6">
      <c r="A490" s="44">
        <v>43899</v>
      </c>
      <c r="B490" s="77">
        <v>0.53574074074074074</v>
      </c>
      <c r="C490" s="78">
        <v>125</v>
      </c>
      <c r="D490" s="79">
        <v>64.42</v>
      </c>
      <c r="E490" s="80">
        <v>8052.5</v>
      </c>
      <c r="F490" s="78" t="s">
        <v>24</v>
      </c>
    </row>
    <row r="491" spans="1:6">
      <c r="A491" s="44">
        <v>43899</v>
      </c>
      <c r="B491" s="77">
        <v>0.53651620370370368</v>
      </c>
      <c r="C491" s="78">
        <v>266</v>
      </c>
      <c r="D491" s="79">
        <v>64.38</v>
      </c>
      <c r="E491" s="80">
        <v>17125.079999999998</v>
      </c>
      <c r="F491" s="78" t="s">
        <v>24</v>
      </c>
    </row>
    <row r="492" spans="1:6">
      <c r="A492" s="44">
        <v>43899</v>
      </c>
      <c r="B492" s="77">
        <v>0.53651620370370368</v>
      </c>
      <c r="C492" s="78">
        <v>234</v>
      </c>
      <c r="D492" s="79">
        <v>64.38</v>
      </c>
      <c r="E492" s="80">
        <v>15064.919999999998</v>
      </c>
      <c r="F492" s="78" t="s">
        <v>24</v>
      </c>
    </row>
    <row r="493" spans="1:6">
      <c r="A493" s="44">
        <v>43899</v>
      </c>
      <c r="B493" s="77">
        <v>0.54113425925925929</v>
      </c>
      <c r="C493" s="78">
        <v>13</v>
      </c>
      <c r="D493" s="79">
        <v>64.34</v>
      </c>
      <c r="E493" s="80">
        <v>836.42000000000007</v>
      </c>
      <c r="F493" s="78" t="s">
        <v>24</v>
      </c>
    </row>
    <row r="494" spans="1:6">
      <c r="A494" s="44">
        <v>43899</v>
      </c>
      <c r="B494" s="77">
        <v>0.54113425925925929</v>
      </c>
      <c r="C494" s="78">
        <v>14</v>
      </c>
      <c r="D494" s="79">
        <v>64.34</v>
      </c>
      <c r="E494" s="80">
        <v>900.76</v>
      </c>
      <c r="F494" s="78" t="s">
        <v>24</v>
      </c>
    </row>
    <row r="495" spans="1:6">
      <c r="A495" s="44">
        <v>43899</v>
      </c>
      <c r="B495" s="77">
        <v>0.54113425925925929</v>
      </c>
      <c r="C495" s="78">
        <v>298</v>
      </c>
      <c r="D495" s="79">
        <v>64.34</v>
      </c>
      <c r="E495" s="80">
        <v>19173.32</v>
      </c>
      <c r="F495" s="78" t="s">
        <v>24</v>
      </c>
    </row>
    <row r="496" spans="1:6">
      <c r="A496" s="44">
        <v>43899</v>
      </c>
      <c r="B496" s="77">
        <v>0.54113425925925929</v>
      </c>
      <c r="C496" s="78">
        <v>89</v>
      </c>
      <c r="D496" s="79">
        <v>64.34</v>
      </c>
      <c r="E496" s="80">
        <v>5726.26</v>
      </c>
      <c r="F496" s="78" t="s">
        <v>24</v>
      </c>
    </row>
    <row r="497" spans="1:6">
      <c r="A497" s="44">
        <v>43899</v>
      </c>
      <c r="B497" s="77">
        <v>0.54113425925925929</v>
      </c>
      <c r="C497" s="78">
        <v>26</v>
      </c>
      <c r="D497" s="79">
        <v>64.34</v>
      </c>
      <c r="E497" s="80">
        <v>1672.8400000000001</v>
      </c>
      <c r="F497" s="78" t="s">
        <v>24</v>
      </c>
    </row>
    <row r="498" spans="1:6">
      <c r="A498" s="44">
        <v>43899</v>
      </c>
      <c r="B498" s="77">
        <v>0.54113425925925929</v>
      </c>
      <c r="C498" s="78">
        <v>60</v>
      </c>
      <c r="D498" s="79">
        <v>64.34</v>
      </c>
      <c r="E498" s="80">
        <v>3860.4</v>
      </c>
      <c r="F498" s="78" t="s">
        <v>24</v>
      </c>
    </row>
    <row r="499" spans="1:6">
      <c r="A499" s="44">
        <v>43899</v>
      </c>
      <c r="B499" s="77">
        <v>0.54499999999999993</v>
      </c>
      <c r="C499" s="78">
        <v>215</v>
      </c>
      <c r="D499" s="79">
        <v>64.36</v>
      </c>
      <c r="E499" s="80">
        <v>13837.4</v>
      </c>
      <c r="F499" s="78" t="s">
        <v>24</v>
      </c>
    </row>
    <row r="500" spans="1:6">
      <c r="A500" s="44">
        <v>43899</v>
      </c>
      <c r="B500" s="77">
        <v>0.54499999999999993</v>
      </c>
      <c r="C500" s="78">
        <v>285</v>
      </c>
      <c r="D500" s="79">
        <v>64.36</v>
      </c>
      <c r="E500" s="80">
        <v>18342.599999999999</v>
      </c>
      <c r="F500" s="78" t="s">
        <v>24</v>
      </c>
    </row>
    <row r="501" spans="1:6">
      <c r="A501" s="44">
        <v>43899</v>
      </c>
      <c r="B501" s="77">
        <v>0.54578703703703713</v>
      </c>
      <c r="C501" s="78">
        <v>1000</v>
      </c>
      <c r="D501" s="79">
        <v>64.260000000000005</v>
      </c>
      <c r="E501" s="80">
        <v>64260.000000000007</v>
      </c>
      <c r="F501" s="78" t="s">
        <v>24</v>
      </c>
    </row>
    <row r="502" spans="1:6">
      <c r="A502" s="44">
        <v>43899</v>
      </c>
      <c r="B502" s="77">
        <v>0.54758101851851848</v>
      </c>
      <c r="C502" s="78">
        <v>161</v>
      </c>
      <c r="D502" s="79">
        <v>64.14</v>
      </c>
      <c r="E502" s="80">
        <v>10326.540000000001</v>
      </c>
      <c r="F502" s="78" t="s">
        <v>24</v>
      </c>
    </row>
    <row r="503" spans="1:6">
      <c r="A503" s="44">
        <v>43899</v>
      </c>
      <c r="B503" s="77">
        <v>0.54760416666666678</v>
      </c>
      <c r="C503" s="78">
        <v>250</v>
      </c>
      <c r="D503" s="79">
        <v>64.14</v>
      </c>
      <c r="E503" s="80">
        <v>16035</v>
      </c>
      <c r="F503" s="78" t="s">
        <v>24</v>
      </c>
    </row>
    <row r="504" spans="1:6">
      <c r="A504" s="44">
        <v>43899</v>
      </c>
      <c r="B504" s="77">
        <v>0.54760416666666678</v>
      </c>
      <c r="C504" s="78">
        <v>250</v>
      </c>
      <c r="D504" s="79">
        <v>64.14</v>
      </c>
      <c r="E504" s="80">
        <v>16035</v>
      </c>
      <c r="F504" s="78" t="s">
        <v>24</v>
      </c>
    </row>
    <row r="505" spans="1:6">
      <c r="A505" s="44">
        <v>43899</v>
      </c>
      <c r="B505" s="77">
        <v>0.54760416666666678</v>
      </c>
      <c r="C505" s="78">
        <v>250</v>
      </c>
      <c r="D505" s="79">
        <v>64.14</v>
      </c>
      <c r="E505" s="80">
        <v>16035</v>
      </c>
      <c r="F505" s="78" t="s">
        <v>24</v>
      </c>
    </row>
    <row r="506" spans="1:6">
      <c r="A506" s="44">
        <v>43899</v>
      </c>
      <c r="B506" s="77">
        <v>0.54760416666666678</v>
      </c>
      <c r="C506" s="78">
        <v>89</v>
      </c>
      <c r="D506" s="79">
        <v>64.14</v>
      </c>
      <c r="E506" s="80">
        <v>5708.46</v>
      </c>
      <c r="F506" s="78" t="s">
        <v>24</v>
      </c>
    </row>
    <row r="507" spans="1:6">
      <c r="A507" s="44">
        <v>43899</v>
      </c>
      <c r="B507" s="77">
        <v>0.58703703703703702</v>
      </c>
      <c r="C507" s="78">
        <v>885</v>
      </c>
      <c r="D507" s="79">
        <v>63.82</v>
      </c>
      <c r="E507" s="80">
        <v>56480.7</v>
      </c>
      <c r="F507" s="78" t="s">
        <v>24</v>
      </c>
    </row>
    <row r="508" spans="1:6">
      <c r="A508" s="44">
        <v>43899</v>
      </c>
      <c r="B508" s="77">
        <v>0.58703703703703702</v>
      </c>
      <c r="C508" s="78">
        <v>15</v>
      </c>
      <c r="D508" s="79">
        <v>63.82</v>
      </c>
      <c r="E508" s="80">
        <v>957.3</v>
      </c>
      <c r="F508" s="78" t="s">
        <v>24</v>
      </c>
    </row>
    <row r="509" spans="1:6">
      <c r="A509" s="44">
        <v>43899</v>
      </c>
      <c r="B509" s="77">
        <v>0.58703703703703702</v>
      </c>
      <c r="C509" s="78">
        <v>100</v>
      </c>
      <c r="D509" s="79">
        <v>63.82</v>
      </c>
      <c r="E509" s="80">
        <v>6382</v>
      </c>
      <c r="F509" s="78" t="s">
        <v>24</v>
      </c>
    </row>
    <row r="510" spans="1:6">
      <c r="A510" s="44">
        <v>43899</v>
      </c>
      <c r="B510" s="77">
        <v>0.60896990740740742</v>
      </c>
      <c r="C510" s="78">
        <v>409</v>
      </c>
      <c r="D510" s="79">
        <v>63.78</v>
      </c>
      <c r="E510" s="80">
        <v>26086.02</v>
      </c>
      <c r="F510" s="78" t="s">
        <v>24</v>
      </c>
    </row>
    <row r="511" spans="1:6">
      <c r="A511" s="44">
        <v>43899</v>
      </c>
      <c r="B511" s="77">
        <v>0.60896990740740742</v>
      </c>
      <c r="C511" s="78">
        <v>500</v>
      </c>
      <c r="D511" s="79">
        <v>63.78</v>
      </c>
      <c r="E511" s="80">
        <v>31890</v>
      </c>
      <c r="F511" s="78" t="s">
        <v>24</v>
      </c>
    </row>
    <row r="512" spans="1:6">
      <c r="A512" s="44">
        <v>43899</v>
      </c>
      <c r="B512" s="77">
        <v>0.60896990740740742</v>
      </c>
      <c r="C512" s="78">
        <v>91</v>
      </c>
      <c r="D512" s="79">
        <v>63.78</v>
      </c>
      <c r="E512" s="80">
        <v>5803.9800000000005</v>
      </c>
      <c r="F512" s="78" t="s">
        <v>24</v>
      </c>
    </row>
    <row r="513" spans="1:6">
      <c r="A513" s="44">
        <v>43899</v>
      </c>
      <c r="B513" s="77">
        <v>0.61604166666666671</v>
      </c>
      <c r="C513" s="78">
        <v>70</v>
      </c>
      <c r="D513" s="79">
        <v>63.8</v>
      </c>
      <c r="E513" s="80">
        <v>4466</v>
      </c>
      <c r="F513" s="78" t="s">
        <v>24</v>
      </c>
    </row>
    <row r="514" spans="1:6">
      <c r="A514" s="44">
        <v>43899</v>
      </c>
      <c r="B514" s="77">
        <v>0.61604166666666671</v>
      </c>
      <c r="C514" s="78">
        <v>65</v>
      </c>
      <c r="D514" s="79">
        <v>63.8</v>
      </c>
      <c r="E514" s="80">
        <v>4147</v>
      </c>
      <c r="F514" s="78" t="s">
        <v>24</v>
      </c>
    </row>
    <row r="515" spans="1:6">
      <c r="A515" s="44">
        <v>43899</v>
      </c>
      <c r="B515" s="77">
        <v>0.61604166666666671</v>
      </c>
      <c r="C515" s="78">
        <v>96</v>
      </c>
      <c r="D515" s="79">
        <v>63.8</v>
      </c>
      <c r="E515" s="80">
        <v>6124.7999999999993</v>
      </c>
      <c r="F515" s="78" t="s">
        <v>24</v>
      </c>
    </row>
    <row r="516" spans="1:6">
      <c r="A516" s="44">
        <v>43899</v>
      </c>
      <c r="B516" s="77">
        <v>0.61604166666666671</v>
      </c>
      <c r="C516" s="78">
        <v>434</v>
      </c>
      <c r="D516" s="79">
        <v>63.8</v>
      </c>
      <c r="E516" s="80">
        <v>27689.199999999997</v>
      </c>
      <c r="F516" s="78" t="s">
        <v>24</v>
      </c>
    </row>
    <row r="517" spans="1:6">
      <c r="A517" s="44">
        <v>43899</v>
      </c>
      <c r="B517" s="77">
        <v>0.61604166666666671</v>
      </c>
      <c r="C517" s="78">
        <v>85</v>
      </c>
      <c r="D517" s="79">
        <v>63.8</v>
      </c>
      <c r="E517" s="80">
        <v>5423</v>
      </c>
      <c r="F517" s="78" t="s">
        <v>24</v>
      </c>
    </row>
    <row r="518" spans="1:6">
      <c r="A518" s="44">
        <v>43899</v>
      </c>
      <c r="B518" s="77">
        <v>0.61604166666666671</v>
      </c>
      <c r="C518" s="78">
        <v>52</v>
      </c>
      <c r="D518" s="79">
        <v>63.8</v>
      </c>
      <c r="E518" s="80">
        <v>3317.6</v>
      </c>
      <c r="F518" s="78" t="s">
        <v>24</v>
      </c>
    </row>
    <row r="519" spans="1:6">
      <c r="A519" s="44">
        <v>43899</v>
      </c>
      <c r="B519" s="77">
        <v>0.61604166666666671</v>
      </c>
      <c r="C519" s="78">
        <v>73</v>
      </c>
      <c r="D519" s="79">
        <v>63.8</v>
      </c>
      <c r="E519" s="80">
        <v>4657.3999999999996</v>
      </c>
      <c r="F519" s="78" t="s">
        <v>24</v>
      </c>
    </row>
    <row r="520" spans="1:6">
      <c r="A520" s="44">
        <v>43899</v>
      </c>
      <c r="B520" s="77">
        <v>0.61604166666666671</v>
      </c>
      <c r="C520" s="78">
        <v>125</v>
      </c>
      <c r="D520" s="79">
        <v>63.8</v>
      </c>
      <c r="E520" s="80">
        <v>7975</v>
      </c>
      <c r="F520" s="78" t="s">
        <v>24</v>
      </c>
    </row>
    <row r="521" spans="1:6">
      <c r="A521" s="44">
        <v>43899</v>
      </c>
      <c r="B521" s="77">
        <v>0.66490740740740739</v>
      </c>
      <c r="C521" s="78">
        <v>31</v>
      </c>
      <c r="D521" s="79">
        <v>64.34</v>
      </c>
      <c r="E521" s="80">
        <v>1994.5400000000002</v>
      </c>
      <c r="F521" s="78" t="s">
        <v>24</v>
      </c>
    </row>
    <row r="522" spans="1:6">
      <c r="A522" s="44">
        <v>43899</v>
      </c>
      <c r="B522" s="77">
        <v>0.66493055555555569</v>
      </c>
      <c r="C522" s="78">
        <v>72</v>
      </c>
      <c r="D522" s="79">
        <v>64.34</v>
      </c>
      <c r="E522" s="80">
        <v>4632.4800000000005</v>
      </c>
      <c r="F522" s="78" t="s">
        <v>24</v>
      </c>
    </row>
    <row r="523" spans="1:6">
      <c r="A523" s="44">
        <v>43899</v>
      </c>
      <c r="B523" s="77">
        <v>0.66493055555555569</v>
      </c>
      <c r="C523" s="78">
        <v>428</v>
      </c>
      <c r="D523" s="79">
        <v>64.34</v>
      </c>
      <c r="E523" s="80">
        <v>27537.52</v>
      </c>
      <c r="F523" s="78" t="s">
        <v>24</v>
      </c>
    </row>
    <row r="524" spans="1:6">
      <c r="A524" s="44">
        <v>43899</v>
      </c>
      <c r="B524" s="77">
        <v>0.66493055555555569</v>
      </c>
      <c r="C524" s="78">
        <v>400</v>
      </c>
      <c r="D524" s="79">
        <v>64.34</v>
      </c>
      <c r="E524" s="80">
        <v>25736</v>
      </c>
      <c r="F524" s="78" t="s">
        <v>24</v>
      </c>
    </row>
    <row r="525" spans="1:6">
      <c r="A525" s="44">
        <v>43899</v>
      </c>
      <c r="B525" s="77">
        <v>0.66493055555555569</v>
      </c>
      <c r="C525" s="78">
        <v>69</v>
      </c>
      <c r="D525" s="79">
        <v>64.34</v>
      </c>
      <c r="E525" s="80">
        <v>4439.46</v>
      </c>
      <c r="F525" s="78" t="s">
        <v>24</v>
      </c>
    </row>
    <row r="526" spans="1:6">
      <c r="A526" s="44">
        <v>43899</v>
      </c>
      <c r="B526" s="77">
        <v>0.67148148148148146</v>
      </c>
      <c r="C526" s="78">
        <v>226</v>
      </c>
      <c r="D526" s="79">
        <v>64.16</v>
      </c>
      <c r="E526" s="80">
        <v>14500.16</v>
      </c>
      <c r="F526" s="78" t="s">
        <v>24</v>
      </c>
    </row>
    <row r="527" spans="1:6">
      <c r="A527" s="44">
        <v>43899</v>
      </c>
      <c r="B527" s="77">
        <v>0.67148148148148146</v>
      </c>
      <c r="C527" s="78">
        <v>311</v>
      </c>
      <c r="D527" s="79">
        <v>64.16</v>
      </c>
      <c r="E527" s="80">
        <v>19953.759999999998</v>
      </c>
      <c r="F527" s="78" t="s">
        <v>24</v>
      </c>
    </row>
    <row r="528" spans="1:6">
      <c r="A528" s="44">
        <v>43899</v>
      </c>
      <c r="B528" s="77">
        <v>0.67148148148148146</v>
      </c>
      <c r="C528" s="78">
        <v>125</v>
      </c>
      <c r="D528" s="79">
        <v>64.16</v>
      </c>
      <c r="E528" s="80">
        <v>8020</v>
      </c>
      <c r="F528" s="78" t="s">
        <v>24</v>
      </c>
    </row>
    <row r="529" spans="1:6">
      <c r="A529" s="44">
        <v>43899</v>
      </c>
      <c r="B529" s="77">
        <v>0.67148148148148146</v>
      </c>
      <c r="C529" s="78">
        <v>303</v>
      </c>
      <c r="D529" s="79">
        <v>64.16</v>
      </c>
      <c r="E529" s="80">
        <v>19440.48</v>
      </c>
      <c r="F529" s="78" t="s">
        <v>24</v>
      </c>
    </row>
    <row r="530" spans="1:6">
      <c r="A530" s="44">
        <v>43899</v>
      </c>
      <c r="B530" s="77">
        <v>0.67148148148148146</v>
      </c>
      <c r="C530" s="78">
        <v>35</v>
      </c>
      <c r="D530" s="79">
        <v>64.16</v>
      </c>
      <c r="E530" s="80">
        <v>2245.6</v>
      </c>
      <c r="F530" s="78" t="s">
        <v>24</v>
      </c>
    </row>
    <row r="531" spans="1:6">
      <c r="A531" s="44">
        <v>43899</v>
      </c>
      <c r="B531" s="77">
        <v>0.70025462962962959</v>
      </c>
      <c r="C531" s="78">
        <v>149</v>
      </c>
      <c r="D531" s="79">
        <v>64.94</v>
      </c>
      <c r="E531" s="80">
        <v>9676.06</v>
      </c>
      <c r="F531" s="78" t="s">
        <v>24</v>
      </c>
    </row>
    <row r="532" spans="1:6">
      <c r="A532" s="44">
        <v>43899</v>
      </c>
      <c r="B532" s="77">
        <v>0.70025462962962959</v>
      </c>
      <c r="C532" s="78">
        <v>504</v>
      </c>
      <c r="D532" s="79">
        <v>64.94</v>
      </c>
      <c r="E532" s="80">
        <v>32729.759999999998</v>
      </c>
      <c r="F532" s="78" t="s">
        <v>24</v>
      </c>
    </row>
    <row r="533" spans="1:6">
      <c r="A533" s="44">
        <v>43899</v>
      </c>
      <c r="B533" s="77">
        <v>0.70025462962962959</v>
      </c>
      <c r="C533" s="78">
        <v>80</v>
      </c>
      <c r="D533" s="79">
        <v>64.94</v>
      </c>
      <c r="E533" s="80">
        <v>5195.2</v>
      </c>
      <c r="F533" s="78" t="s">
        <v>24</v>
      </c>
    </row>
    <row r="534" spans="1:6">
      <c r="A534" s="44">
        <v>43899</v>
      </c>
      <c r="B534" s="77">
        <v>0.70025462962962959</v>
      </c>
      <c r="C534" s="78">
        <v>92</v>
      </c>
      <c r="D534" s="79">
        <v>64.94</v>
      </c>
      <c r="E534" s="80">
        <v>5974.48</v>
      </c>
      <c r="F534" s="78" t="s">
        <v>24</v>
      </c>
    </row>
    <row r="535" spans="1:6">
      <c r="A535" s="44">
        <v>43899</v>
      </c>
      <c r="B535" s="77">
        <v>0.70025462962962959</v>
      </c>
      <c r="C535" s="78">
        <v>50</v>
      </c>
      <c r="D535" s="79">
        <v>64.94</v>
      </c>
      <c r="E535" s="80">
        <v>3247</v>
      </c>
      <c r="F535" s="78" t="s">
        <v>24</v>
      </c>
    </row>
    <row r="536" spans="1:6">
      <c r="A536" s="44">
        <v>43899</v>
      </c>
      <c r="B536" s="77">
        <v>0.70025462962962959</v>
      </c>
      <c r="C536" s="78">
        <v>125</v>
      </c>
      <c r="D536" s="79">
        <v>64.94</v>
      </c>
      <c r="E536" s="80">
        <v>8117.5</v>
      </c>
      <c r="F536" s="78" t="s">
        <v>24</v>
      </c>
    </row>
    <row r="537" spans="1:6">
      <c r="A537" s="44">
        <v>43899</v>
      </c>
      <c r="B537" s="77">
        <v>0.70648148148148149</v>
      </c>
      <c r="C537" s="78">
        <v>687</v>
      </c>
      <c r="D537" s="79">
        <v>64.88</v>
      </c>
      <c r="E537" s="80">
        <v>44572.56</v>
      </c>
      <c r="F537" s="78" t="s">
        <v>24</v>
      </c>
    </row>
    <row r="538" spans="1:6">
      <c r="A538" s="44">
        <v>43899</v>
      </c>
      <c r="B538" s="77">
        <v>0.70648148148148149</v>
      </c>
      <c r="C538" s="78">
        <v>62</v>
      </c>
      <c r="D538" s="79">
        <v>64.88</v>
      </c>
      <c r="E538" s="80">
        <v>4022.5599999999995</v>
      </c>
      <c r="F538" s="78" t="s">
        <v>24</v>
      </c>
    </row>
    <row r="539" spans="1:6">
      <c r="A539" s="44">
        <v>43899</v>
      </c>
      <c r="B539" s="77">
        <v>0.70648148148148149</v>
      </c>
      <c r="C539" s="78">
        <v>83</v>
      </c>
      <c r="D539" s="79">
        <v>64.88</v>
      </c>
      <c r="E539" s="80">
        <v>5385.04</v>
      </c>
      <c r="F539" s="78" t="s">
        <v>24</v>
      </c>
    </row>
    <row r="540" spans="1:6">
      <c r="A540" s="44">
        <v>43899</v>
      </c>
      <c r="B540" s="77">
        <v>0.70648148148148149</v>
      </c>
      <c r="C540" s="78">
        <v>50</v>
      </c>
      <c r="D540" s="79">
        <v>64.88</v>
      </c>
      <c r="E540" s="80">
        <v>3244</v>
      </c>
      <c r="F540" s="78" t="s">
        <v>24</v>
      </c>
    </row>
    <row r="541" spans="1:6">
      <c r="A541" s="44">
        <v>43899</v>
      </c>
      <c r="B541" s="77">
        <v>0.70648148148148149</v>
      </c>
      <c r="C541" s="78">
        <v>108</v>
      </c>
      <c r="D541" s="79">
        <v>64.88</v>
      </c>
      <c r="E541" s="80">
        <v>7007.0399999999991</v>
      </c>
      <c r="F541" s="78" t="s">
        <v>24</v>
      </c>
    </row>
    <row r="542" spans="1:6">
      <c r="A542" s="44">
        <v>43899</v>
      </c>
      <c r="B542" s="77">
        <v>0.70648148148148149</v>
      </c>
      <c r="C542" s="78">
        <v>10</v>
      </c>
      <c r="D542" s="79">
        <v>64.88</v>
      </c>
      <c r="E542" s="80">
        <v>648.79999999999995</v>
      </c>
      <c r="F542" s="78" t="s">
        <v>24</v>
      </c>
    </row>
    <row r="543" spans="1:6">
      <c r="A543" s="44">
        <v>43899</v>
      </c>
      <c r="B543" s="77">
        <v>0.70835648148148145</v>
      </c>
      <c r="C543" s="78">
        <v>300</v>
      </c>
      <c r="D543" s="79">
        <v>64.8</v>
      </c>
      <c r="E543" s="80">
        <v>19440</v>
      </c>
      <c r="F543" s="78" t="s">
        <v>24</v>
      </c>
    </row>
    <row r="544" spans="1:6">
      <c r="A544" s="44">
        <v>43899</v>
      </c>
      <c r="B544" s="77">
        <v>0.70835648148148145</v>
      </c>
      <c r="C544" s="78">
        <v>178</v>
      </c>
      <c r="D544" s="79">
        <v>64.8</v>
      </c>
      <c r="E544" s="80">
        <v>11534.4</v>
      </c>
      <c r="F544" s="78" t="s">
        <v>24</v>
      </c>
    </row>
    <row r="545" spans="1:6">
      <c r="A545" s="44">
        <v>43899</v>
      </c>
      <c r="B545" s="77">
        <v>0.70835648148148145</v>
      </c>
      <c r="C545" s="78">
        <v>122</v>
      </c>
      <c r="D545" s="79">
        <v>64.8</v>
      </c>
      <c r="E545" s="80">
        <v>7905.5999999999995</v>
      </c>
      <c r="F545" s="78" t="s">
        <v>24</v>
      </c>
    </row>
    <row r="546" spans="1:6">
      <c r="A546" s="44">
        <v>43899</v>
      </c>
      <c r="B546" s="77">
        <v>0.70835648148148145</v>
      </c>
      <c r="C546" s="78">
        <v>400</v>
      </c>
      <c r="D546" s="79">
        <v>64.8</v>
      </c>
      <c r="E546" s="80">
        <v>25920</v>
      </c>
      <c r="F546" s="78" t="s">
        <v>24</v>
      </c>
    </row>
    <row r="547" spans="1:6">
      <c r="A547" s="44">
        <v>43899</v>
      </c>
      <c r="B547" s="77">
        <v>0.71975694444444438</v>
      </c>
      <c r="C547" s="78">
        <v>227</v>
      </c>
      <c r="D547" s="79">
        <v>64.88</v>
      </c>
      <c r="E547" s="80">
        <v>14727.759999999998</v>
      </c>
      <c r="F547" s="78" t="s">
        <v>24</v>
      </c>
    </row>
    <row r="548" spans="1:6">
      <c r="A548" s="44">
        <v>43899</v>
      </c>
      <c r="B548" s="77">
        <v>0.71975694444444438</v>
      </c>
      <c r="C548" s="78">
        <v>125</v>
      </c>
      <c r="D548" s="79">
        <v>64.88</v>
      </c>
      <c r="E548" s="80">
        <v>8109.9999999999991</v>
      </c>
      <c r="F548" s="78" t="s">
        <v>24</v>
      </c>
    </row>
    <row r="549" spans="1:6">
      <c r="A549" s="44">
        <v>43899</v>
      </c>
      <c r="B549" s="77">
        <v>0.71975694444444438</v>
      </c>
      <c r="C549" s="78">
        <v>34</v>
      </c>
      <c r="D549" s="79">
        <v>64.88</v>
      </c>
      <c r="E549" s="80">
        <v>2205.92</v>
      </c>
      <c r="F549" s="78" t="s">
        <v>24</v>
      </c>
    </row>
    <row r="550" spans="1:6">
      <c r="A550" s="44">
        <v>43899</v>
      </c>
      <c r="B550" s="77">
        <v>0.72004629629629635</v>
      </c>
      <c r="C550" s="78">
        <v>614</v>
      </c>
      <c r="D550" s="79">
        <v>64.88</v>
      </c>
      <c r="E550" s="80">
        <v>39836.32</v>
      </c>
      <c r="F550" s="78" t="s">
        <v>24</v>
      </c>
    </row>
    <row r="551" spans="1:6">
      <c r="A551" s="44">
        <v>43899</v>
      </c>
      <c r="B551" s="77">
        <v>0.72417824074074078</v>
      </c>
      <c r="C551" s="78">
        <v>6</v>
      </c>
      <c r="D551" s="79">
        <v>64.680000000000007</v>
      </c>
      <c r="E551" s="80">
        <v>388.08000000000004</v>
      </c>
      <c r="F551" s="78" t="s">
        <v>24</v>
      </c>
    </row>
    <row r="552" spans="1:6">
      <c r="A552" s="44">
        <v>43900</v>
      </c>
      <c r="B552" s="77">
        <v>0.3850925925925926</v>
      </c>
      <c r="C552" s="78">
        <v>125</v>
      </c>
      <c r="D552" s="79">
        <v>65.400000000000006</v>
      </c>
      <c r="E552" s="80">
        <v>8175.0000000000009</v>
      </c>
      <c r="F552" s="78" t="s">
        <v>24</v>
      </c>
    </row>
    <row r="553" spans="1:6">
      <c r="A553" s="44">
        <v>43900</v>
      </c>
      <c r="B553" s="77">
        <v>0.3850925925925926</v>
      </c>
      <c r="C553" s="78">
        <v>146</v>
      </c>
      <c r="D553" s="79">
        <v>65.400000000000006</v>
      </c>
      <c r="E553" s="80">
        <v>9548.4000000000015</v>
      </c>
      <c r="F553" s="78" t="s">
        <v>24</v>
      </c>
    </row>
    <row r="554" spans="1:6">
      <c r="A554" s="44">
        <v>43900</v>
      </c>
      <c r="B554" s="77">
        <v>0.3850925925925926</v>
      </c>
      <c r="C554" s="78">
        <v>229</v>
      </c>
      <c r="D554" s="79">
        <v>65.400000000000006</v>
      </c>
      <c r="E554" s="80">
        <v>14976.600000000002</v>
      </c>
      <c r="F554" s="78" t="s">
        <v>24</v>
      </c>
    </row>
    <row r="555" spans="1:6">
      <c r="A555" s="44">
        <v>43900</v>
      </c>
      <c r="B555" s="77">
        <v>0.39599537037037041</v>
      </c>
      <c r="C555" s="78">
        <v>500</v>
      </c>
      <c r="D555" s="79">
        <v>65.42</v>
      </c>
      <c r="E555" s="80">
        <v>32710</v>
      </c>
      <c r="F555" s="78" t="s">
        <v>24</v>
      </c>
    </row>
    <row r="556" spans="1:6">
      <c r="A556" s="44">
        <v>43900</v>
      </c>
      <c r="B556" s="77">
        <v>0.39689814814814817</v>
      </c>
      <c r="C556" s="78">
        <v>500</v>
      </c>
      <c r="D556" s="79">
        <v>65.3</v>
      </c>
      <c r="E556" s="80">
        <v>32650</v>
      </c>
      <c r="F556" s="78" t="s">
        <v>24</v>
      </c>
    </row>
    <row r="557" spans="1:6">
      <c r="A557" s="44">
        <v>43900</v>
      </c>
      <c r="B557" s="77">
        <v>0.40783564814814816</v>
      </c>
      <c r="C557" s="78">
        <v>500</v>
      </c>
      <c r="D557" s="79">
        <v>65.64</v>
      </c>
      <c r="E557" s="80">
        <v>32820</v>
      </c>
      <c r="F557" s="78" t="s">
        <v>24</v>
      </c>
    </row>
    <row r="558" spans="1:6">
      <c r="A558" s="44">
        <v>43900</v>
      </c>
      <c r="B558" s="77">
        <v>0.41319444444444442</v>
      </c>
      <c r="C558" s="78">
        <v>100</v>
      </c>
      <c r="D558" s="79">
        <v>65.58</v>
      </c>
      <c r="E558" s="80">
        <v>6558</v>
      </c>
      <c r="F558" s="78" t="s">
        <v>24</v>
      </c>
    </row>
    <row r="559" spans="1:6">
      <c r="A559" s="44">
        <v>43900</v>
      </c>
      <c r="B559" s="77">
        <v>0.41319444444444442</v>
      </c>
      <c r="C559" s="78">
        <v>400</v>
      </c>
      <c r="D559" s="79">
        <v>65.58</v>
      </c>
      <c r="E559" s="80">
        <v>26232</v>
      </c>
      <c r="F559" s="78" t="s">
        <v>24</v>
      </c>
    </row>
    <row r="560" spans="1:6">
      <c r="A560" s="44">
        <v>43900</v>
      </c>
      <c r="B560" s="77">
        <v>0.41718749999999999</v>
      </c>
      <c r="C560" s="78">
        <v>227</v>
      </c>
      <c r="D560" s="79">
        <v>65.62</v>
      </c>
      <c r="E560" s="80">
        <v>14895.740000000002</v>
      </c>
      <c r="F560" s="78" t="s">
        <v>24</v>
      </c>
    </row>
    <row r="561" spans="1:6">
      <c r="A561" s="44">
        <v>43900</v>
      </c>
      <c r="B561" s="77">
        <v>0.41718749999999999</v>
      </c>
      <c r="C561" s="78">
        <v>273</v>
      </c>
      <c r="D561" s="79">
        <v>65.62</v>
      </c>
      <c r="E561" s="80">
        <v>17914.260000000002</v>
      </c>
      <c r="F561" s="78" t="s">
        <v>24</v>
      </c>
    </row>
    <row r="562" spans="1:6">
      <c r="A562" s="44">
        <v>43900</v>
      </c>
      <c r="B562" s="77">
        <v>0.43568287037037035</v>
      </c>
      <c r="C562" s="78">
        <v>500</v>
      </c>
      <c r="D562" s="79">
        <v>65.680000000000007</v>
      </c>
      <c r="E562" s="80">
        <v>32840</v>
      </c>
      <c r="F562" s="78" t="s">
        <v>24</v>
      </c>
    </row>
    <row r="563" spans="1:6">
      <c r="A563" s="44">
        <v>43900</v>
      </c>
      <c r="B563" s="77">
        <v>0.45015046296296296</v>
      </c>
      <c r="C563" s="78">
        <v>131</v>
      </c>
      <c r="D563" s="79">
        <v>66.02</v>
      </c>
      <c r="E563" s="80">
        <v>8648.619999999999</v>
      </c>
      <c r="F563" s="78" t="s">
        <v>24</v>
      </c>
    </row>
    <row r="564" spans="1:6">
      <c r="A564" s="44">
        <v>43900</v>
      </c>
      <c r="B564" s="77">
        <v>0.45015046296296296</v>
      </c>
      <c r="C564" s="78">
        <v>57</v>
      </c>
      <c r="D564" s="79">
        <v>66.02</v>
      </c>
      <c r="E564" s="80">
        <v>3763.14</v>
      </c>
      <c r="F564" s="78" t="s">
        <v>24</v>
      </c>
    </row>
    <row r="565" spans="1:6">
      <c r="A565" s="44">
        <v>43900</v>
      </c>
      <c r="B565" s="77">
        <v>0.45019675925925928</v>
      </c>
      <c r="C565" s="78">
        <v>51</v>
      </c>
      <c r="D565" s="79">
        <v>66.02</v>
      </c>
      <c r="E565" s="80">
        <v>3367.02</v>
      </c>
      <c r="F565" s="78" t="s">
        <v>24</v>
      </c>
    </row>
    <row r="566" spans="1:6">
      <c r="A566" s="44">
        <v>43900</v>
      </c>
      <c r="B566" s="77">
        <v>0.45019675925925928</v>
      </c>
      <c r="C566" s="78">
        <v>261</v>
      </c>
      <c r="D566" s="79">
        <v>66.02</v>
      </c>
      <c r="E566" s="80">
        <v>17231.219999999998</v>
      </c>
      <c r="F566" s="78" t="s">
        <v>24</v>
      </c>
    </row>
    <row r="567" spans="1:6">
      <c r="A567" s="44">
        <v>43900</v>
      </c>
      <c r="B567" s="77">
        <v>0.45347222222222222</v>
      </c>
      <c r="C567" s="78">
        <v>467</v>
      </c>
      <c r="D567" s="79">
        <v>65.900000000000006</v>
      </c>
      <c r="E567" s="80">
        <v>30775.300000000003</v>
      </c>
      <c r="F567" s="78" t="s">
        <v>24</v>
      </c>
    </row>
    <row r="568" spans="1:6">
      <c r="A568" s="44">
        <v>43900</v>
      </c>
      <c r="B568" s="77">
        <v>0.45347222222222222</v>
      </c>
      <c r="C568" s="78">
        <v>33</v>
      </c>
      <c r="D568" s="79">
        <v>65.900000000000006</v>
      </c>
      <c r="E568" s="80">
        <v>2174.7000000000003</v>
      </c>
      <c r="F568" s="78" t="s">
        <v>24</v>
      </c>
    </row>
    <row r="569" spans="1:6">
      <c r="A569" s="44">
        <v>43900</v>
      </c>
      <c r="B569" s="77">
        <v>0.45593750000000005</v>
      </c>
      <c r="C569" s="78">
        <v>163</v>
      </c>
      <c r="D569" s="79">
        <v>66.040000000000006</v>
      </c>
      <c r="E569" s="80">
        <v>10764.52</v>
      </c>
      <c r="F569" s="78" t="s">
        <v>24</v>
      </c>
    </row>
    <row r="570" spans="1:6">
      <c r="A570" s="44">
        <v>43900</v>
      </c>
      <c r="B570" s="77">
        <v>0.45593750000000005</v>
      </c>
      <c r="C570" s="78">
        <v>16</v>
      </c>
      <c r="D570" s="79">
        <v>66.040000000000006</v>
      </c>
      <c r="E570" s="80">
        <v>1056.6400000000001</v>
      </c>
      <c r="F570" s="78" t="s">
        <v>24</v>
      </c>
    </row>
    <row r="571" spans="1:6">
      <c r="A571" s="44">
        <v>43900</v>
      </c>
      <c r="B571" s="77">
        <v>0.45593750000000005</v>
      </c>
      <c r="C571" s="78">
        <v>84</v>
      </c>
      <c r="D571" s="79">
        <v>66.040000000000006</v>
      </c>
      <c r="E571" s="80">
        <v>5547.3600000000006</v>
      </c>
      <c r="F571" s="78" t="s">
        <v>24</v>
      </c>
    </row>
    <row r="572" spans="1:6">
      <c r="A572" s="44">
        <v>43900</v>
      </c>
      <c r="B572" s="77">
        <v>0.45593750000000005</v>
      </c>
      <c r="C572" s="78">
        <v>62</v>
      </c>
      <c r="D572" s="79">
        <v>66.040000000000006</v>
      </c>
      <c r="E572" s="80">
        <v>4094.4800000000005</v>
      </c>
      <c r="F572" s="78" t="s">
        <v>24</v>
      </c>
    </row>
    <row r="573" spans="1:6">
      <c r="A573" s="44">
        <v>43900</v>
      </c>
      <c r="B573" s="77">
        <v>0.45593750000000005</v>
      </c>
      <c r="C573" s="78">
        <v>50</v>
      </c>
      <c r="D573" s="79">
        <v>66.040000000000006</v>
      </c>
      <c r="E573" s="80">
        <v>3302.0000000000005</v>
      </c>
      <c r="F573" s="78" t="s">
        <v>24</v>
      </c>
    </row>
    <row r="574" spans="1:6">
      <c r="A574" s="44">
        <v>43900</v>
      </c>
      <c r="B574" s="77">
        <v>0.45593750000000005</v>
      </c>
      <c r="C574" s="78">
        <v>125</v>
      </c>
      <c r="D574" s="79">
        <v>66.040000000000006</v>
      </c>
      <c r="E574" s="80">
        <v>8255</v>
      </c>
      <c r="F574" s="78" t="s">
        <v>24</v>
      </c>
    </row>
    <row r="575" spans="1:6">
      <c r="A575" s="44">
        <v>43900</v>
      </c>
      <c r="B575" s="77">
        <v>0.46004629629629629</v>
      </c>
      <c r="C575" s="78">
        <v>500</v>
      </c>
      <c r="D575" s="79">
        <v>65.819999999999993</v>
      </c>
      <c r="E575" s="80">
        <v>32910</v>
      </c>
      <c r="F575" s="78" t="s">
        <v>24</v>
      </c>
    </row>
    <row r="576" spans="1:6">
      <c r="A576" s="44">
        <v>43900</v>
      </c>
      <c r="B576" s="77">
        <v>0.47027777777777779</v>
      </c>
      <c r="C576" s="78">
        <v>200</v>
      </c>
      <c r="D576" s="79">
        <v>65.599999999999994</v>
      </c>
      <c r="E576" s="80">
        <v>13119.999999999998</v>
      </c>
      <c r="F576" s="78" t="s">
        <v>24</v>
      </c>
    </row>
    <row r="577" spans="1:6">
      <c r="A577" s="44">
        <v>43900</v>
      </c>
      <c r="B577" s="77">
        <v>0.47027777777777779</v>
      </c>
      <c r="C577" s="78">
        <v>300</v>
      </c>
      <c r="D577" s="79">
        <v>65.599999999999994</v>
      </c>
      <c r="E577" s="80">
        <v>19680</v>
      </c>
      <c r="F577" s="78" t="s">
        <v>24</v>
      </c>
    </row>
    <row r="578" spans="1:6">
      <c r="A578" s="44">
        <v>43900</v>
      </c>
      <c r="B578" s="77">
        <v>0.47055555555555556</v>
      </c>
      <c r="C578" s="78">
        <v>18</v>
      </c>
      <c r="D578" s="79">
        <v>65.64</v>
      </c>
      <c r="E578" s="80">
        <v>1181.52</v>
      </c>
      <c r="F578" s="78" t="s">
        <v>24</v>
      </c>
    </row>
    <row r="579" spans="1:6">
      <c r="A579" s="44">
        <v>43900</v>
      </c>
      <c r="B579" s="77">
        <v>0.47055555555555556</v>
      </c>
      <c r="C579" s="78">
        <v>6</v>
      </c>
      <c r="D579" s="79">
        <v>65.64</v>
      </c>
      <c r="E579" s="80">
        <v>393.84000000000003</v>
      </c>
      <c r="F579" s="78" t="s">
        <v>24</v>
      </c>
    </row>
    <row r="580" spans="1:6">
      <c r="A580" s="44">
        <v>43900</v>
      </c>
      <c r="B580" s="77">
        <v>0.47055555555555556</v>
      </c>
      <c r="C580" s="78">
        <v>100</v>
      </c>
      <c r="D580" s="79">
        <v>65.64</v>
      </c>
      <c r="E580" s="80">
        <v>6564</v>
      </c>
      <c r="F580" s="78" t="s">
        <v>24</v>
      </c>
    </row>
    <row r="581" spans="1:6">
      <c r="A581" s="44">
        <v>43900</v>
      </c>
      <c r="B581" s="77">
        <v>0.47055555555555556</v>
      </c>
      <c r="C581" s="78">
        <v>84</v>
      </c>
      <c r="D581" s="79">
        <v>65.64</v>
      </c>
      <c r="E581" s="80">
        <v>5513.76</v>
      </c>
      <c r="F581" s="78" t="s">
        <v>24</v>
      </c>
    </row>
    <row r="582" spans="1:6">
      <c r="A582" s="44">
        <v>43900</v>
      </c>
      <c r="B582" s="77">
        <v>0.47055555555555556</v>
      </c>
      <c r="C582" s="78">
        <v>91</v>
      </c>
      <c r="D582" s="79">
        <v>65.64</v>
      </c>
      <c r="E582" s="80">
        <v>5973.24</v>
      </c>
      <c r="F582" s="78" t="s">
        <v>24</v>
      </c>
    </row>
    <row r="583" spans="1:6">
      <c r="A583" s="44">
        <v>43900</v>
      </c>
      <c r="B583" s="77">
        <v>0.47055555555555556</v>
      </c>
      <c r="C583" s="78">
        <v>76</v>
      </c>
      <c r="D583" s="79">
        <v>65.64</v>
      </c>
      <c r="E583" s="80">
        <v>4988.6400000000003</v>
      </c>
      <c r="F583" s="78" t="s">
        <v>24</v>
      </c>
    </row>
    <row r="584" spans="1:6">
      <c r="A584" s="44">
        <v>43900</v>
      </c>
      <c r="B584" s="77">
        <v>0.47055555555555556</v>
      </c>
      <c r="C584" s="78">
        <v>125</v>
      </c>
      <c r="D584" s="79">
        <v>65.64</v>
      </c>
      <c r="E584" s="80">
        <v>8205</v>
      </c>
      <c r="F584" s="78" t="s">
        <v>24</v>
      </c>
    </row>
    <row r="585" spans="1:6">
      <c r="A585" s="44">
        <v>43900</v>
      </c>
      <c r="B585" s="77">
        <v>0.47061342592592598</v>
      </c>
      <c r="C585" s="78">
        <v>62</v>
      </c>
      <c r="D585" s="79">
        <v>65.64</v>
      </c>
      <c r="E585" s="80">
        <v>4069.68</v>
      </c>
      <c r="F585" s="78" t="s">
        <v>24</v>
      </c>
    </row>
    <row r="586" spans="1:6">
      <c r="A586" s="44">
        <v>43900</v>
      </c>
      <c r="B586" s="77">
        <v>0.47061342592592598</v>
      </c>
      <c r="C586" s="78">
        <v>60</v>
      </c>
      <c r="D586" s="79">
        <v>65.64</v>
      </c>
      <c r="E586" s="80">
        <v>3938.4</v>
      </c>
      <c r="F586" s="78" t="s">
        <v>24</v>
      </c>
    </row>
    <row r="587" spans="1:6">
      <c r="A587" s="44">
        <v>43900</v>
      </c>
      <c r="B587" s="77">
        <v>0.47061342592592598</v>
      </c>
      <c r="C587" s="78">
        <v>100</v>
      </c>
      <c r="D587" s="79">
        <v>65.64</v>
      </c>
      <c r="E587" s="80">
        <v>6564</v>
      </c>
      <c r="F587" s="78" t="s">
        <v>24</v>
      </c>
    </row>
    <row r="588" spans="1:6">
      <c r="A588" s="44">
        <v>43900</v>
      </c>
      <c r="B588" s="77">
        <v>0.47061342592592598</v>
      </c>
      <c r="C588" s="78">
        <v>87</v>
      </c>
      <c r="D588" s="79">
        <v>65.64</v>
      </c>
      <c r="E588" s="80">
        <v>5710.68</v>
      </c>
      <c r="F588" s="78" t="s">
        <v>24</v>
      </c>
    </row>
    <row r="589" spans="1:6">
      <c r="A589" s="44">
        <v>43900</v>
      </c>
      <c r="B589" s="77">
        <v>0.47061342592592598</v>
      </c>
      <c r="C589" s="78">
        <v>84</v>
      </c>
      <c r="D589" s="79">
        <v>65.64</v>
      </c>
      <c r="E589" s="80">
        <v>5513.76</v>
      </c>
      <c r="F589" s="78" t="s">
        <v>24</v>
      </c>
    </row>
    <row r="590" spans="1:6">
      <c r="A590" s="44">
        <v>43900</v>
      </c>
      <c r="B590" s="77">
        <v>0.47061342592592598</v>
      </c>
      <c r="C590" s="78">
        <v>107</v>
      </c>
      <c r="D590" s="79">
        <v>65.64</v>
      </c>
      <c r="E590" s="80">
        <v>7023.4800000000005</v>
      </c>
      <c r="F590" s="78" t="s">
        <v>24</v>
      </c>
    </row>
    <row r="591" spans="1:6">
      <c r="A591" s="44">
        <v>43900</v>
      </c>
      <c r="B591" s="77">
        <v>0.47114583333333332</v>
      </c>
      <c r="C591" s="78">
        <v>107</v>
      </c>
      <c r="D591" s="79">
        <v>65.5</v>
      </c>
      <c r="E591" s="80">
        <v>7008.5</v>
      </c>
      <c r="F591" s="78" t="s">
        <v>24</v>
      </c>
    </row>
    <row r="592" spans="1:6">
      <c r="A592" s="44">
        <v>43900</v>
      </c>
      <c r="B592" s="77">
        <v>0.47114583333333332</v>
      </c>
      <c r="C592" s="78">
        <v>78</v>
      </c>
      <c r="D592" s="79">
        <v>65.5</v>
      </c>
      <c r="E592" s="80">
        <v>5109</v>
      </c>
      <c r="F592" s="78" t="s">
        <v>24</v>
      </c>
    </row>
    <row r="593" spans="1:6">
      <c r="A593" s="44">
        <v>43900</v>
      </c>
      <c r="B593" s="77">
        <v>0.47114583333333332</v>
      </c>
      <c r="C593" s="78">
        <v>125</v>
      </c>
      <c r="D593" s="79">
        <v>65.5</v>
      </c>
      <c r="E593" s="80">
        <v>8187.5</v>
      </c>
      <c r="F593" s="78" t="s">
        <v>24</v>
      </c>
    </row>
    <row r="594" spans="1:6">
      <c r="A594" s="44">
        <v>43900</v>
      </c>
      <c r="B594" s="77">
        <v>0.47114583333333332</v>
      </c>
      <c r="C594" s="78">
        <v>190</v>
      </c>
      <c r="D594" s="79">
        <v>65.5</v>
      </c>
      <c r="E594" s="80">
        <v>12445</v>
      </c>
      <c r="F594" s="78" t="s">
        <v>24</v>
      </c>
    </row>
    <row r="595" spans="1:6">
      <c r="A595" s="44">
        <v>43900</v>
      </c>
      <c r="B595" s="77">
        <v>0.47164351851851855</v>
      </c>
      <c r="C595" s="78">
        <v>18</v>
      </c>
      <c r="D595" s="79">
        <v>65.48</v>
      </c>
      <c r="E595" s="80">
        <v>1178.6400000000001</v>
      </c>
      <c r="F595" s="78" t="s">
        <v>24</v>
      </c>
    </row>
    <row r="596" spans="1:6">
      <c r="A596" s="44">
        <v>43900</v>
      </c>
      <c r="B596" s="77">
        <v>0.47164351851851855</v>
      </c>
      <c r="C596" s="78">
        <v>357</v>
      </c>
      <c r="D596" s="79">
        <v>65.48</v>
      </c>
      <c r="E596" s="80">
        <v>23376.36</v>
      </c>
      <c r="F596" s="78" t="s">
        <v>24</v>
      </c>
    </row>
    <row r="597" spans="1:6">
      <c r="A597" s="44">
        <v>43900</v>
      </c>
      <c r="B597" s="77">
        <v>0.47164351851851855</v>
      </c>
      <c r="C597" s="78">
        <v>125</v>
      </c>
      <c r="D597" s="79">
        <v>65.48</v>
      </c>
      <c r="E597" s="80">
        <v>8185.0000000000009</v>
      </c>
      <c r="F597" s="78" t="s">
        <v>24</v>
      </c>
    </row>
    <row r="598" spans="1:6">
      <c r="A598" s="44">
        <v>43900</v>
      </c>
      <c r="B598" s="77">
        <v>0.47167824074074072</v>
      </c>
      <c r="C598" s="78">
        <v>116</v>
      </c>
      <c r="D598" s="79">
        <v>65.5</v>
      </c>
      <c r="E598" s="80">
        <v>7598</v>
      </c>
      <c r="F598" s="78" t="s">
        <v>24</v>
      </c>
    </row>
    <row r="599" spans="1:6">
      <c r="A599" s="44">
        <v>43900</v>
      </c>
      <c r="B599" s="77">
        <v>0.47167824074074072</v>
      </c>
      <c r="C599" s="78">
        <v>123</v>
      </c>
      <c r="D599" s="79">
        <v>65.5</v>
      </c>
      <c r="E599" s="80">
        <v>8056.5</v>
      </c>
      <c r="F599" s="78" t="s">
        <v>24</v>
      </c>
    </row>
    <row r="600" spans="1:6">
      <c r="A600" s="44">
        <v>43900</v>
      </c>
      <c r="B600" s="77">
        <v>0.47167824074074072</v>
      </c>
      <c r="C600" s="78">
        <v>84</v>
      </c>
      <c r="D600" s="79">
        <v>65.5</v>
      </c>
      <c r="E600" s="80">
        <v>5502</v>
      </c>
      <c r="F600" s="78" t="s">
        <v>24</v>
      </c>
    </row>
    <row r="601" spans="1:6">
      <c r="A601" s="44">
        <v>43900</v>
      </c>
      <c r="B601" s="77">
        <v>0.47167824074074072</v>
      </c>
      <c r="C601" s="78">
        <v>177</v>
      </c>
      <c r="D601" s="79">
        <v>65.5</v>
      </c>
      <c r="E601" s="80">
        <v>11593.5</v>
      </c>
      <c r="F601" s="78" t="s">
        <v>24</v>
      </c>
    </row>
    <row r="602" spans="1:6">
      <c r="A602" s="44">
        <v>43900</v>
      </c>
      <c r="B602" s="77">
        <v>0.47178240740740746</v>
      </c>
      <c r="C602" s="78">
        <v>25</v>
      </c>
      <c r="D602" s="79">
        <v>65.52</v>
      </c>
      <c r="E602" s="80">
        <v>1638</v>
      </c>
      <c r="F602" s="78" t="s">
        <v>24</v>
      </c>
    </row>
    <row r="603" spans="1:6">
      <c r="A603" s="44">
        <v>43900</v>
      </c>
      <c r="B603" s="77">
        <v>0.47178240740740746</v>
      </c>
      <c r="C603" s="78">
        <v>84</v>
      </c>
      <c r="D603" s="79">
        <v>65.52</v>
      </c>
      <c r="E603" s="80">
        <v>5503.6799999999994</v>
      </c>
      <c r="F603" s="78" t="s">
        <v>24</v>
      </c>
    </row>
    <row r="604" spans="1:6">
      <c r="A604" s="44">
        <v>43900</v>
      </c>
      <c r="B604" s="77">
        <v>0.47178240740740746</v>
      </c>
      <c r="C604" s="78">
        <v>32</v>
      </c>
      <c r="D604" s="79">
        <v>65.52</v>
      </c>
      <c r="E604" s="80">
        <v>2096.64</v>
      </c>
      <c r="F604" s="78" t="s">
        <v>24</v>
      </c>
    </row>
    <row r="605" spans="1:6">
      <c r="A605" s="44">
        <v>43900</v>
      </c>
      <c r="B605" s="77">
        <v>0.47178240740740746</v>
      </c>
      <c r="C605" s="78">
        <v>10</v>
      </c>
      <c r="D605" s="79">
        <v>65.52</v>
      </c>
      <c r="E605" s="80">
        <v>655.19999999999993</v>
      </c>
      <c r="F605" s="78" t="s">
        <v>24</v>
      </c>
    </row>
    <row r="606" spans="1:6">
      <c r="A606" s="44">
        <v>43900</v>
      </c>
      <c r="B606" s="77">
        <v>0.47178240740740746</v>
      </c>
      <c r="C606" s="78">
        <v>25</v>
      </c>
      <c r="D606" s="79">
        <v>65.52</v>
      </c>
      <c r="E606" s="80">
        <v>1638</v>
      </c>
      <c r="F606" s="78" t="s">
        <v>24</v>
      </c>
    </row>
    <row r="607" spans="1:6">
      <c r="A607" s="44">
        <v>43900</v>
      </c>
      <c r="B607" s="77">
        <v>0.47178240740740746</v>
      </c>
      <c r="C607" s="78">
        <v>324</v>
      </c>
      <c r="D607" s="79">
        <v>65.52</v>
      </c>
      <c r="E607" s="80">
        <v>21228.48</v>
      </c>
      <c r="F607" s="78" t="s">
        <v>24</v>
      </c>
    </row>
    <row r="608" spans="1:6">
      <c r="A608" s="44">
        <v>43900</v>
      </c>
      <c r="B608" s="77">
        <v>0.47424768518518517</v>
      </c>
      <c r="C608" s="78">
        <v>166</v>
      </c>
      <c r="D608" s="79">
        <v>65.34</v>
      </c>
      <c r="E608" s="80">
        <v>10846.44</v>
      </c>
      <c r="F608" s="78" t="s">
        <v>24</v>
      </c>
    </row>
    <row r="609" spans="1:6">
      <c r="A609" s="44">
        <v>43900</v>
      </c>
      <c r="B609" s="77">
        <v>0.47424768518518517</v>
      </c>
      <c r="C609" s="78">
        <v>77</v>
      </c>
      <c r="D609" s="79">
        <v>65.34</v>
      </c>
      <c r="E609" s="80">
        <v>5031.18</v>
      </c>
      <c r="F609" s="78" t="s">
        <v>24</v>
      </c>
    </row>
    <row r="610" spans="1:6">
      <c r="A610" s="44">
        <v>43900</v>
      </c>
      <c r="B610" s="77">
        <v>0.47424768518518517</v>
      </c>
      <c r="C610" s="78">
        <v>86</v>
      </c>
      <c r="D610" s="79">
        <v>65.34</v>
      </c>
      <c r="E610" s="80">
        <v>5619.2400000000007</v>
      </c>
      <c r="F610" s="78" t="s">
        <v>24</v>
      </c>
    </row>
    <row r="611" spans="1:6">
      <c r="A611" s="44">
        <v>43900</v>
      </c>
      <c r="B611" s="77">
        <v>0.47424768518518517</v>
      </c>
      <c r="C611" s="78">
        <v>62</v>
      </c>
      <c r="D611" s="79">
        <v>65.34</v>
      </c>
      <c r="E611" s="80">
        <v>4051.0800000000004</v>
      </c>
      <c r="F611" s="78" t="s">
        <v>24</v>
      </c>
    </row>
    <row r="612" spans="1:6">
      <c r="A612" s="44">
        <v>43900</v>
      </c>
      <c r="B612" s="77">
        <v>0.47424768518518517</v>
      </c>
      <c r="C612" s="78">
        <v>25</v>
      </c>
      <c r="D612" s="79">
        <v>65.34</v>
      </c>
      <c r="E612" s="80">
        <v>1633.5</v>
      </c>
      <c r="F612" s="78" t="s">
        <v>24</v>
      </c>
    </row>
    <row r="613" spans="1:6">
      <c r="A613" s="44">
        <v>43900</v>
      </c>
      <c r="B613" s="77">
        <v>0.47424768518518517</v>
      </c>
      <c r="C613" s="78">
        <v>84</v>
      </c>
      <c r="D613" s="79">
        <v>65.34</v>
      </c>
      <c r="E613" s="80">
        <v>5488.56</v>
      </c>
      <c r="F613" s="78" t="s">
        <v>24</v>
      </c>
    </row>
    <row r="614" spans="1:6">
      <c r="A614" s="44">
        <v>43900</v>
      </c>
      <c r="B614" s="77">
        <v>0.47752314814814811</v>
      </c>
      <c r="C614" s="78">
        <v>500</v>
      </c>
      <c r="D614" s="79">
        <v>65.22</v>
      </c>
      <c r="E614" s="80">
        <v>32610</v>
      </c>
      <c r="F614" s="78" t="s">
        <v>24</v>
      </c>
    </row>
    <row r="615" spans="1:6">
      <c r="A615" s="44">
        <v>43900</v>
      </c>
      <c r="B615" s="77">
        <v>0.49222222222222217</v>
      </c>
      <c r="C615" s="78">
        <v>438</v>
      </c>
      <c r="D615" s="79">
        <v>65.3</v>
      </c>
      <c r="E615" s="80">
        <v>28601.399999999998</v>
      </c>
      <c r="F615" s="78" t="s">
        <v>24</v>
      </c>
    </row>
    <row r="616" spans="1:6">
      <c r="A616" s="44">
        <v>43900</v>
      </c>
      <c r="B616" s="77">
        <v>0.49222222222222217</v>
      </c>
      <c r="C616" s="78">
        <v>62</v>
      </c>
      <c r="D616" s="79">
        <v>65.3</v>
      </c>
      <c r="E616" s="80">
        <v>4048.6</v>
      </c>
      <c r="F616" s="78" t="s">
        <v>24</v>
      </c>
    </row>
    <row r="617" spans="1:6">
      <c r="A617" s="44">
        <v>43900</v>
      </c>
      <c r="B617" s="77">
        <v>0.4982523148148148</v>
      </c>
      <c r="C617" s="78">
        <v>203</v>
      </c>
      <c r="D617" s="79">
        <v>65.22</v>
      </c>
      <c r="E617" s="80">
        <v>13239.66</v>
      </c>
      <c r="F617" s="78" t="s">
        <v>24</v>
      </c>
    </row>
    <row r="618" spans="1:6">
      <c r="A618" s="44">
        <v>43900</v>
      </c>
      <c r="B618" s="77">
        <v>0.49898148148148147</v>
      </c>
      <c r="C618" s="78">
        <v>297</v>
      </c>
      <c r="D618" s="79">
        <v>65.22</v>
      </c>
      <c r="E618" s="80">
        <v>19370.34</v>
      </c>
      <c r="F618" s="78" t="s">
        <v>24</v>
      </c>
    </row>
    <row r="619" spans="1:6">
      <c r="A619" s="44">
        <v>43900</v>
      </c>
      <c r="B619" s="77">
        <v>0.50141203703703707</v>
      </c>
      <c r="C619" s="78">
        <v>500</v>
      </c>
      <c r="D619" s="79">
        <v>65.099999999999994</v>
      </c>
      <c r="E619" s="80">
        <v>32549.999999999996</v>
      </c>
      <c r="F619" s="78" t="s">
        <v>24</v>
      </c>
    </row>
    <row r="620" spans="1:6">
      <c r="A620" s="44">
        <v>43900</v>
      </c>
      <c r="B620" s="77">
        <v>0.50546296296296289</v>
      </c>
      <c r="C620" s="78">
        <v>500</v>
      </c>
      <c r="D620" s="79">
        <v>64.94</v>
      </c>
      <c r="E620" s="80">
        <v>32470</v>
      </c>
      <c r="F620" s="78" t="s">
        <v>24</v>
      </c>
    </row>
    <row r="621" spans="1:6">
      <c r="A621" s="44">
        <v>43900</v>
      </c>
      <c r="B621" s="77">
        <v>0.51148148148148154</v>
      </c>
      <c r="C621" s="78">
        <v>500</v>
      </c>
      <c r="D621" s="79">
        <v>64.84</v>
      </c>
      <c r="E621" s="80">
        <v>32420</v>
      </c>
      <c r="F621" s="78" t="s">
        <v>24</v>
      </c>
    </row>
    <row r="622" spans="1:6">
      <c r="A622" s="44">
        <v>43900</v>
      </c>
      <c r="B622" s="77">
        <v>0.51221064814814821</v>
      </c>
      <c r="C622" s="78">
        <v>70</v>
      </c>
      <c r="D622" s="79">
        <v>64.88</v>
      </c>
      <c r="E622" s="80">
        <v>4541.5999999999995</v>
      </c>
      <c r="F622" s="78" t="s">
        <v>24</v>
      </c>
    </row>
    <row r="623" spans="1:6">
      <c r="A623" s="44">
        <v>43900</v>
      </c>
      <c r="B623" s="77">
        <v>0.51221064814814821</v>
      </c>
      <c r="C623" s="78">
        <v>159</v>
      </c>
      <c r="D623" s="79">
        <v>64.88</v>
      </c>
      <c r="E623" s="80">
        <v>10315.92</v>
      </c>
      <c r="F623" s="78" t="s">
        <v>24</v>
      </c>
    </row>
    <row r="624" spans="1:6">
      <c r="A624" s="44">
        <v>43900</v>
      </c>
      <c r="B624" s="77">
        <v>0.51221064814814821</v>
      </c>
      <c r="C624" s="78">
        <v>62</v>
      </c>
      <c r="D624" s="79">
        <v>64.88</v>
      </c>
      <c r="E624" s="80">
        <v>4022.5599999999995</v>
      </c>
      <c r="F624" s="78" t="s">
        <v>24</v>
      </c>
    </row>
    <row r="625" spans="1:6">
      <c r="A625" s="44">
        <v>43900</v>
      </c>
      <c r="B625" s="77">
        <v>0.51221064814814821</v>
      </c>
      <c r="C625" s="78">
        <v>84</v>
      </c>
      <c r="D625" s="79">
        <v>64.88</v>
      </c>
      <c r="E625" s="80">
        <v>5449.92</v>
      </c>
      <c r="F625" s="78" t="s">
        <v>24</v>
      </c>
    </row>
    <row r="626" spans="1:6">
      <c r="A626" s="44">
        <v>43900</v>
      </c>
      <c r="B626" s="77">
        <v>0.51221064814814821</v>
      </c>
      <c r="C626" s="78">
        <v>125</v>
      </c>
      <c r="D626" s="79">
        <v>64.88</v>
      </c>
      <c r="E626" s="80">
        <v>8109.9999999999991</v>
      </c>
      <c r="F626" s="78" t="s">
        <v>24</v>
      </c>
    </row>
    <row r="627" spans="1:6">
      <c r="A627" s="44">
        <v>43900</v>
      </c>
      <c r="B627" s="77">
        <v>0.51223379629629628</v>
      </c>
      <c r="C627" s="78">
        <v>156</v>
      </c>
      <c r="D627" s="79">
        <v>64.88</v>
      </c>
      <c r="E627" s="80">
        <v>10121.279999999999</v>
      </c>
      <c r="F627" s="78" t="s">
        <v>24</v>
      </c>
    </row>
    <row r="628" spans="1:6">
      <c r="A628" s="44">
        <v>43900</v>
      </c>
      <c r="B628" s="77">
        <v>0.51223379629629628</v>
      </c>
      <c r="C628" s="78">
        <v>62</v>
      </c>
      <c r="D628" s="79">
        <v>64.88</v>
      </c>
      <c r="E628" s="80">
        <v>4022.5599999999995</v>
      </c>
      <c r="F628" s="78" t="s">
        <v>24</v>
      </c>
    </row>
    <row r="629" spans="1:6">
      <c r="A629" s="44">
        <v>43900</v>
      </c>
      <c r="B629" s="77">
        <v>0.51223379629629628</v>
      </c>
      <c r="C629" s="78">
        <v>125</v>
      </c>
      <c r="D629" s="79">
        <v>64.88</v>
      </c>
      <c r="E629" s="80">
        <v>8109.9999999999991</v>
      </c>
      <c r="F629" s="78" t="s">
        <v>24</v>
      </c>
    </row>
    <row r="630" spans="1:6">
      <c r="A630" s="44">
        <v>43900</v>
      </c>
      <c r="B630" s="77">
        <v>0.51223379629629628</v>
      </c>
      <c r="C630" s="78">
        <v>84</v>
      </c>
      <c r="D630" s="79">
        <v>64.88</v>
      </c>
      <c r="E630" s="80">
        <v>5449.92</v>
      </c>
      <c r="F630" s="78" t="s">
        <v>24</v>
      </c>
    </row>
    <row r="631" spans="1:6">
      <c r="A631" s="44">
        <v>43900</v>
      </c>
      <c r="B631" s="77">
        <v>0.51223379629629628</v>
      </c>
      <c r="C631" s="78">
        <v>73</v>
      </c>
      <c r="D631" s="79">
        <v>64.88</v>
      </c>
      <c r="E631" s="80">
        <v>4736.24</v>
      </c>
      <c r="F631" s="78" t="s">
        <v>24</v>
      </c>
    </row>
    <row r="632" spans="1:6">
      <c r="A632" s="44">
        <v>43900</v>
      </c>
      <c r="B632" s="77">
        <v>0.52033564814814814</v>
      </c>
      <c r="C632" s="78">
        <v>192</v>
      </c>
      <c r="D632" s="79">
        <v>64.62</v>
      </c>
      <c r="E632" s="80">
        <v>12407.04</v>
      </c>
      <c r="F632" s="78" t="s">
        <v>24</v>
      </c>
    </row>
    <row r="633" spans="1:6">
      <c r="A633" s="44">
        <v>43900</v>
      </c>
      <c r="B633" s="77">
        <v>0.52033564814814814</v>
      </c>
      <c r="C633" s="78">
        <v>16</v>
      </c>
      <c r="D633" s="79">
        <v>64.62</v>
      </c>
      <c r="E633" s="80">
        <v>1033.92</v>
      </c>
      <c r="F633" s="78" t="s">
        <v>24</v>
      </c>
    </row>
    <row r="634" spans="1:6">
      <c r="A634" s="44">
        <v>43900</v>
      </c>
      <c r="B634" s="77">
        <v>0.52033564814814814</v>
      </c>
      <c r="C634" s="78">
        <v>64</v>
      </c>
      <c r="D634" s="79">
        <v>64.62</v>
      </c>
      <c r="E634" s="80">
        <v>4135.68</v>
      </c>
      <c r="F634" s="78" t="s">
        <v>24</v>
      </c>
    </row>
    <row r="635" spans="1:6">
      <c r="A635" s="44">
        <v>43900</v>
      </c>
      <c r="B635" s="77">
        <v>0.52033564814814814</v>
      </c>
      <c r="C635" s="78">
        <v>65</v>
      </c>
      <c r="D635" s="79">
        <v>64.62</v>
      </c>
      <c r="E635" s="80">
        <v>4200.3</v>
      </c>
      <c r="F635" s="78" t="s">
        <v>24</v>
      </c>
    </row>
    <row r="636" spans="1:6">
      <c r="A636" s="44">
        <v>43900</v>
      </c>
      <c r="B636" s="77">
        <v>0.52033564814814814</v>
      </c>
      <c r="C636" s="78">
        <v>163</v>
      </c>
      <c r="D636" s="79">
        <v>64.62</v>
      </c>
      <c r="E636" s="80">
        <v>10533.060000000001</v>
      </c>
      <c r="F636" s="78" t="s">
        <v>24</v>
      </c>
    </row>
    <row r="637" spans="1:6">
      <c r="A637" s="44">
        <v>43900</v>
      </c>
      <c r="B637" s="77">
        <v>0.53356481481481477</v>
      </c>
      <c r="C637" s="78">
        <v>86</v>
      </c>
      <c r="D637" s="79">
        <v>64.48</v>
      </c>
      <c r="E637" s="80">
        <v>5545.2800000000007</v>
      </c>
      <c r="F637" s="78" t="s">
        <v>24</v>
      </c>
    </row>
    <row r="638" spans="1:6">
      <c r="A638" s="44">
        <v>43900</v>
      </c>
      <c r="B638" s="77">
        <v>0.53356481481481477</v>
      </c>
      <c r="C638" s="78">
        <v>414</v>
      </c>
      <c r="D638" s="79">
        <v>64.48</v>
      </c>
      <c r="E638" s="80">
        <v>26694.720000000001</v>
      </c>
      <c r="F638" s="78" t="s">
        <v>24</v>
      </c>
    </row>
    <row r="639" spans="1:6">
      <c r="A639" s="44">
        <v>43900</v>
      </c>
      <c r="B639" s="77">
        <v>0.54902777777777778</v>
      </c>
      <c r="C639" s="78">
        <v>57</v>
      </c>
      <c r="D639" s="79">
        <v>64.62</v>
      </c>
      <c r="E639" s="80">
        <v>3683.34</v>
      </c>
      <c r="F639" s="78" t="s">
        <v>24</v>
      </c>
    </row>
    <row r="640" spans="1:6">
      <c r="A640" s="44">
        <v>43900</v>
      </c>
      <c r="B640" s="77">
        <v>0.54902777777777778</v>
      </c>
      <c r="C640" s="78">
        <v>65</v>
      </c>
      <c r="D640" s="79">
        <v>64.62</v>
      </c>
      <c r="E640" s="80">
        <v>4200.3</v>
      </c>
      <c r="F640" s="78" t="s">
        <v>24</v>
      </c>
    </row>
    <row r="641" spans="1:6">
      <c r="A641" s="44">
        <v>43900</v>
      </c>
      <c r="B641" s="77">
        <v>0.54902777777777778</v>
      </c>
      <c r="C641" s="78">
        <v>25</v>
      </c>
      <c r="D641" s="79">
        <v>64.62</v>
      </c>
      <c r="E641" s="80">
        <v>1615.5</v>
      </c>
      <c r="F641" s="78" t="s">
        <v>24</v>
      </c>
    </row>
    <row r="642" spans="1:6">
      <c r="A642" s="44">
        <v>43900</v>
      </c>
      <c r="B642" s="77">
        <v>0.54902777777777778</v>
      </c>
      <c r="C642" s="78">
        <v>22</v>
      </c>
      <c r="D642" s="79">
        <v>64.62</v>
      </c>
      <c r="E642" s="80">
        <v>1421.64</v>
      </c>
      <c r="F642" s="78" t="s">
        <v>24</v>
      </c>
    </row>
    <row r="643" spans="1:6">
      <c r="A643" s="44">
        <v>43900</v>
      </c>
      <c r="B643" s="77">
        <v>0.54902777777777778</v>
      </c>
      <c r="C643" s="78">
        <v>104</v>
      </c>
      <c r="D643" s="79">
        <v>64.62</v>
      </c>
      <c r="E643" s="80">
        <v>6720.4800000000005</v>
      </c>
      <c r="F643" s="78" t="s">
        <v>24</v>
      </c>
    </row>
    <row r="644" spans="1:6">
      <c r="A644" s="44">
        <v>43900</v>
      </c>
      <c r="B644" s="77">
        <v>0.54906250000000012</v>
      </c>
      <c r="C644" s="78">
        <v>227</v>
      </c>
      <c r="D644" s="79">
        <v>64.62</v>
      </c>
      <c r="E644" s="80">
        <v>14668.740000000002</v>
      </c>
      <c r="F644" s="78" t="s">
        <v>24</v>
      </c>
    </row>
    <row r="645" spans="1:6">
      <c r="A645" s="44">
        <v>43900</v>
      </c>
      <c r="B645" s="77">
        <v>0.56103009259259273</v>
      </c>
      <c r="C645" s="78">
        <v>500</v>
      </c>
      <c r="D645" s="79">
        <v>64.5</v>
      </c>
      <c r="E645" s="80">
        <v>32250</v>
      </c>
      <c r="F645" s="78" t="s">
        <v>24</v>
      </c>
    </row>
    <row r="646" spans="1:6">
      <c r="A646" s="44">
        <v>43900</v>
      </c>
      <c r="B646" s="77">
        <v>0.57069444444444439</v>
      </c>
      <c r="C646" s="78">
        <v>312</v>
      </c>
      <c r="D646" s="79">
        <v>64.38</v>
      </c>
      <c r="E646" s="80">
        <v>20086.559999999998</v>
      </c>
      <c r="F646" s="78" t="s">
        <v>24</v>
      </c>
    </row>
    <row r="647" spans="1:6">
      <c r="A647" s="44">
        <v>43900</v>
      </c>
      <c r="B647" s="77">
        <v>0.57069444444444439</v>
      </c>
      <c r="C647" s="78">
        <v>79</v>
      </c>
      <c r="D647" s="79">
        <v>64.38</v>
      </c>
      <c r="E647" s="80">
        <v>5086.0199999999995</v>
      </c>
      <c r="F647" s="78" t="s">
        <v>24</v>
      </c>
    </row>
    <row r="648" spans="1:6">
      <c r="A648" s="44">
        <v>43900</v>
      </c>
      <c r="B648" s="77">
        <v>0.57086805555555553</v>
      </c>
      <c r="C648" s="78">
        <v>54</v>
      </c>
      <c r="D648" s="79">
        <v>64.38</v>
      </c>
      <c r="E648" s="80">
        <v>3476.5199999999995</v>
      </c>
      <c r="F648" s="78" t="s">
        <v>24</v>
      </c>
    </row>
    <row r="649" spans="1:6">
      <c r="A649" s="44">
        <v>43900</v>
      </c>
      <c r="B649" s="77">
        <v>0.57086805555555553</v>
      </c>
      <c r="C649" s="78">
        <v>55</v>
      </c>
      <c r="D649" s="79">
        <v>64.38</v>
      </c>
      <c r="E649" s="80">
        <v>3540.8999999999996</v>
      </c>
      <c r="F649" s="78" t="s">
        <v>24</v>
      </c>
    </row>
    <row r="650" spans="1:6">
      <c r="A650" s="44">
        <v>43900</v>
      </c>
      <c r="B650" s="77">
        <v>0.57438657407407401</v>
      </c>
      <c r="C650" s="78">
        <v>231</v>
      </c>
      <c r="D650" s="79">
        <v>64.400000000000006</v>
      </c>
      <c r="E650" s="80">
        <v>14876.400000000001</v>
      </c>
      <c r="F650" s="78" t="s">
        <v>24</v>
      </c>
    </row>
    <row r="651" spans="1:6">
      <c r="A651" s="44">
        <v>43900</v>
      </c>
      <c r="B651" s="77">
        <v>0.57438657407407401</v>
      </c>
      <c r="C651" s="78">
        <v>37</v>
      </c>
      <c r="D651" s="79">
        <v>64.400000000000006</v>
      </c>
      <c r="E651" s="80">
        <v>2382.8000000000002</v>
      </c>
      <c r="F651" s="78" t="s">
        <v>24</v>
      </c>
    </row>
    <row r="652" spans="1:6">
      <c r="A652" s="44">
        <v>43900</v>
      </c>
      <c r="B652" s="77">
        <v>0.57438657407407401</v>
      </c>
      <c r="C652" s="78">
        <v>125</v>
      </c>
      <c r="D652" s="79">
        <v>64.400000000000006</v>
      </c>
      <c r="E652" s="80">
        <v>8050.0000000000009</v>
      </c>
      <c r="F652" s="78" t="s">
        <v>24</v>
      </c>
    </row>
    <row r="653" spans="1:6">
      <c r="A653" s="44">
        <v>43900</v>
      </c>
      <c r="B653" s="77">
        <v>0.57438657407407401</v>
      </c>
      <c r="C653" s="78">
        <v>20</v>
      </c>
      <c r="D653" s="79">
        <v>64.400000000000006</v>
      </c>
      <c r="E653" s="80">
        <v>1288</v>
      </c>
      <c r="F653" s="78" t="s">
        <v>24</v>
      </c>
    </row>
    <row r="654" spans="1:6">
      <c r="A654" s="44">
        <v>43900</v>
      </c>
      <c r="B654" s="77">
        <v>0.57438657407407401</v>
      </c>
      <c r="C654" s="78">
        <v>87</v>
      </c>
      <c r="D654" s="79">
        <v>64.400000000000006</v>
      </c>
      <c r="E654" s="80">
        <v>5602.8</v>
      </c>
      <c r="F654" s="78" t="s">
        <v>24</v>
      </c>
    </row>
    <row r="655" spans="1:6">
      <c r="A655" s="44">
        <v>43900</v>
      </c>
      <c r="B655" s="77">
        <v>0.58381944444444445</v>
      </c>
      <c r="C655" s="78">
        <v>45</v>
      </c>
      <c r="D655" s="79">
        <v>64.48</v>
      </c>
      <c r="E655" s="80">
        <v>2901.6000000000004</v>
      </c>
      <c r="F655" s="78" t="s">
        <v>24</v>
      </c>
    </row>
    <row r="656" spans="1:6">
      <c r="A656" s="44">
        <v>43900</v>
      </c>
      <c r="B656" s="77">
        <v>0.58381944444444445</v>
      </c>
      <c r="C656" s="78">
        <v>86</v>
      </c>
      <c r="D656" s="79">
        <v>64.48</v>
      </c>
      <c r="E656" s="80">
        <v>5545.2800000000007</v>
      </c>
      <c r="F656" s="78" t="s">
        <v>24</v>
      </c>
    </row>
    <row r="657" spans="1:6">
      <c r="A657" s="44">
        <v>43900</v>
      </c>
      <c r="B657" s="77">
        <v>0.58381944444444445</v>
      </c>
      <c r="C657" s="78">
        <v>51</v>
      </c>
      <c r="D657" s="79">
        <v>64.48</v>
      </c>
      <c r="E657" s="80">
        <v>3288.48</v>
      </c>
      <c r="F657" s="78" t="s">
        <v>24</v>
      </c>
    </row>
    <row r="658" spans="1:6">
      <c r="A658" s="44">
        <v>43900</v>
      </c>
      <c r="B658" s="77">
        <v>0.58381944444444445</v>
      </c>
      <c r="C658" s="78">
        <v>2</v>
      </c>
      <c r="D658" s="79">
        <v>64.48</v>
      </c>
      <c r="E658" s="80">
        <v>128.96</v>
      </c>
      <c r="F658" s="78" t="s">
        <v>24</v>
      </c>
    </row>
    <row r="659" spans="1:6">
      <c r="A659" s="44">
        <v>43900</v>
      </c>
      <c r="B659" s="77">
        <v>0.58381944444444445</v>
      </c>
      <c r="C659" s="78">
        <v>72</v>
      </c>
      <c r="D659" s="79">
        <v>64.48</v>
      </c>
      <c r="E659" s="80">
        <v>4642.5600000000004</v>
      </c>
      <c r="F659" s="78" t="s">
        <v>24</v>
      </c>
    </row>
    <row r="660" spans="1:6">
      <c r="A660" s="44">
        <v>43900</v>
      </c>
      <c r="B660" s="77">
        <v>0.58381944444444445</v>
      </c>
      <c r="C660" s="78">
        <v>3</v>
      </c>
      <c r="D660" s="79">
        <v>64.48</v>
      </c>
      <c r="E660" s="80">
        <v>193.44</v>
      </c>
      <c r="F660" s="78" t="s">
        <v>24</v>
      </c>
    </row>
    <row r="661" spans="1:6">
      <c r="A661" s="44">
        <v>43900</v>
      </c>
      <c r="B661" s="77">
        <v>0.58381944444444445</v>
      </c>
      <c r="C661" s="78">
        <v>2</v>
      </c>
      <c r="D661" s="79">
        <v>64.48</v>
      </c>
      <c r="E661" s="80">
        <v>128.96</v>
      </c>
      <c r="F661" s="78" t="s">
        <v>24</v>
      </c>
    </row>
    <row r="662" spans="1:6">
      <c r="A662" s="44">
        <v>43900</v>
      </c>
      <c r="B662" s="77">
        <v>0.58381944444444445</v>
      </c>
      <c r="C662" s="78">
        <v>63</v>
      </c>
      <c r="D662" s="79">
        <v>64.48</v>
      </c>
      <c r="E662" s="80">
        <v>4062.2400000000002</v>
      </c>
      <c r="F662" s="78" t="s">
        <v>24</v>
      </c>
    </row>
    <row r="663" spans="1:6">
      <c r="A663" s="44">
        <v>43900</v>
      </c>
      <c r="B663" s="77">
        <v>0.58381944444444445</v>
      </c>
      <c r="C663" s="78">
        <v>26</v>
      </c>
      <c r="D663" s="79">
        <v>64.48</v>
      </c>
      <c r="E663" s="80">
        <v>1676.48</v>
      </c>
      <c r="F663" s="78" t="s">
        <v>24</v>
      </c>
    </row>
    <row r="664" spans="1:6">
      <c r="A664" s="44">
        <v>43900</v>
      </c>
      <c r="B664" s="77">
        <v>0.58381944444444445</v>
      </c>
      <c r="C664" s="78">
        <v>25</v>
      </c>
      <c r="D664" s="79">
        <v>64.48</v>
      </c>
      <c r="E664" s="80">
        <v>1612</v>
      </c>
      <c r="F664" s="78" t="s">
        <v>24</v>
      </c>
    </row>
    <row r="665" spans="1:6">
      <c r="A665" s="44">
        <v>43900</v>
      </c>
      <c r="B665" s="77">
        <v>0.58381944444444445</v>
      </c>
      <c r="C665" s="78">
        <v>125</v>
      </c>
      <c r="D665" s="79">
        <v>64.48</v>
      </c>
      <c r="E665" s="80">
        <v>8060.0000000000009</v>
      </c>
      <c r="F665" s="78" t="s">
        <v>24</v>
      </c>
    </row>
    <row r="666" spans="1:6">
      <c r="A666" s="44">
        <v>43900</v>
      </c>
      <c r="B666" s="77">
        <v>0.59612268518518519</v>
      </c>
      <c r="C666" s="78">
        <v>1000</v>
      </c>
      <c r="D666" s="79">
        <v>64.28</v>
      </c>
      <c r="E666" s="80">
        <v>64280</v>
      </c>
      <c r="F666" s="78" t="s">
        <v>24</v>
      </c>
    </row>
    <row r="667" spans="1:6">
      <c r="A667" s="44">
        <v>43900</v>
      </c>
      <c r="B667" s="77">
        <v>0.60341435185185188</v>
      </c>
      <c r="C667" s="78">
        <v>500</v>
      </c>
      <c r="D667" s="79">
        <v>64.16</v>
      </c>
      <c r="E667" s="80">
        <v>32080</v>
      </c>
      <c r="F667" s="78" t="s">
        <v>24</v>
      </c>
    </row>
    <row r="668" spans="1:6">
      <c r="A668" s="44">
        <v>43900</v>
      </c>
      <c r="B668" s="77">
        <v>0.61962962962962953</v>
      </c>
      <c r="C668" s="78">
        <v>500</v>
      </c>
      <c r="D668" s="79">
        <v>63.94</v>
      </c>
      <c r="E668" s="80">
        <v>31970</v>
      </c>
      <c r="F668" s="78" t="s">
        <v>24</v>
      </c>
    </row>
    <row r="669" spans="1:6">
      <c r="A669" s="44">
        <v>43900</v>
      </c>
      <c r="B669" s="77">
        <v>0.63399305555555552</v>
      </c>
      <c r="C669" s="78">
        <v>46</v>
      </c>
      <c r="D669" s="79">
        <v>64.02</v>
      </c>
      <c r="E669" s="80">
        <v>2944.9199999999996</v>
      </c>
      <c r="F669" s="78" t="s">
        <v>24</v>
      </c>
    </row>
    <row r="670" spans="1:6">
      <c r="A670" s="44">
        <v>43900</v>
      </c>
      <c r="B670" s="77">
        <v>0.63399305555555552</v>
      </c>
      <c r="C670" s="78">
        <v>132</v>
      </c>
      <c r="D670" s="79">
        <v>64.02</v>
      </c>
      <c r="E670" s="80">
        <v>8450.64</v>
      </c>
      <c r="F670" s="78" t="s">
        <v>24</v>
      </c>
    </row>
    <row r="671" spans="1:6">
      <c r="A671" s="44">
        <v>43900</v>
      </c>
      <c r="B671" s="77">
        <v>0.63399305555555552</v>
      </c>
      <c r="C671" s="78">
        <v>154</v>
      </c>
      <c r="D671" s="79">
        <v>64.02</v>
      </c>
      <c r="E671" s="80">
        <v>9859.08</v>
      </c>
      <c r="F671" s="78" t="s">
        <v>24</v>
      </c>
    </row>
    <row r="672" spans="1:6">
      <c r="A672" s="44">
        <v>43900</v>
      </c>
      <c r="B672" s="77">
        <v>0.63399305555555552</v>
      </c>
      <c r="C672" s="78">
        <v>157</v>
      </c>
      <c r="D672" s="79">
        <v>64.02</v>
      </c>
      <c r="E672" s="80">
        <v>10051.14</v>
      </c>
      <c r="F672" s="78" t="s">
        <v>24</v>
      </c>
    </row>
    <row r="673" spans="1:6">
      <c r="A673" s="44">
        <v>43900</v>
      </c>
      <c r="B673" s="77">
        <v>0.63467592592592592</v>
      </c>
      <c r="C673" s="78">
        <v>11</v>
      </c>
      <c r="D673" s="79">
        <v>64.14</v>
      </c>
      <c r="E673" s="80">
        <v>705.54</v>
      </c>
      <c r="F673" s="78" t="s">
        <v>24</v>
      </c>
    </row>
    <row r="674" spans="1:6">
      <c r="A674" s="44">
        <v>43900</v>
      </c>
      <c r="B674" s="77">
        <v>0.64480324074074069</v>
      </c>
      <c r="C674" s="78">
        <v>500</v>
      </c>
      <c r="D674" s="79">
        <v>63.86</v>
      </c>
      <c r="E674" s="80">
        <v>31930</v>
      </c>
      <c r="F674" s="78" t="s">
        <v>24</v>
      </c>
    </row>
    <row r="675" spans="1:6">
      <c r="A675" s="44">
        <v>43900</v>
      </c>
      <c r="B675" s="77">
        <v>0.65134259259259253</v>
      </c>
      <c r="C675" s="78">
        <v>2</v>
      </c>
      <c r="D675" s="79">
        <v>63.56</v>
      </c>
      <c r="E675" s="80">
        <v>127.12</v>
      </c>
      <c r="F675" s="78" t="s">
        <v>24</v>
      </c>
    </row>
    <row r="676" spans="1:6">
      <c r="A676" s="44">
        <v>43900</v>
      </c>
      <c r="B676" s="77">
        <v>0.65134259259259253</v>
      </c>
      <c r="C676" s="78">
        <v>86</v>
      </c>
      <c r="D676" s="79">
        <v>63.56</v>
      </c>
      <c r="E676" s="80">
        <v>5466.16</v>
      </c>
      <c r="F676" s="78" t="s">
        <v>24</v>
      </c>
    </row>
    <row r="677" spans="1:6">
      <c r="A677" s="44">
        <v>43900</v>
      </c>
      <c r="B677" s="77">
        <v>0.65134259259259253</v>
      </c>
      <c r="C677" s="78">
        <v>84</v>
      </c>
      <c r="D677" s="79">
        <v>63.56</v>
      </c>
      <c r="E677" s="80">
        <v>5339.04</v>
      </c>
      <c r="F677" s="78" t="s">
        <v>24</v>
      </c>
    </row>
    <row r="678" spans="1:6">
      <c r="A678" s="44">
        <v>43900</v>
      </c>
      <c r="B678" s="77">
        <v>0.65134259259259253</v>
      </c>
      <c r="C678" s="78">
        <v>111</v>
      </c>
      <c r="D678" s="79">
        <v>63.56</v>
      </c>
      <c r="E678" s="80">
        <v>7055.16</v>
      </c>
      <c r="F678" s="78" t="s">
        <v>24</v>
      </c>
    </row>
    <row r="679" spans="1:6">
      <c r="A679" s="44">
        <v>43900</v>
      </c>
      <c r="B679" s="77">
        <v>0.65134259259259253</v>
      </c>
      <c r="C679" s="78">
        <v>92</v>
      </c>
      <c r="D679" s="79">
        <v>63.56</v>
      </c>
      <c r="E679" s="80">
        <v>5847.52</v>
      </c>
      <c r="F679" s="78" t="s">
        <v>24</v>
      </c>
    </row>
    <row r="680" spans="1:6">
      <c r="A680" s="44">
        <v>43900</v>
      </c>
      <c r="B680" s="77">
        <v>0.65134259259259253</v>
      </c>
      <c r="C680" s="78">
        <v>125</v>
      </c>
      <c r="D680" s="79">
        <v>63.56</v>
      </c>
      <c r="E680" s="80">
        <v>7945</v>
      </c>
      <c r="F680" s="78" t="s">
        <v>24</v>
      </c>
    </row>
    <row r="681" spans="1:6">
      <c r="A681" s="44">
        <v>43900</v>
      </c>
      <c r="B681" s="77">
        <v>0.65454861111111107</v>
      </c>
      <c r="C681" s="78">
        <v>66</v>
      </c>
      <c r="D681" s="79">
        <v>63.46</v>
      </c>
      <c r="E681" s="80">
        <v>4188.3599999999997</v>
      </c>
      <c r="F681" s="78" t="s">
        <v>24</v>
      </c>
    </row>
    <row r="682" spans="1:6">
      <c r="A682" s="44">
        <v>43900</v>
      </c>
      <c r="B682" s="77">
        <v>0.65454861111111107</v>
      </c>
      <c r="C682" s="78">
        <v>434</v>
      </c>
      <c r="D682" s="79">
        <v>63.46</v>
      </c>
      <c r="E682" s="80">
        <v>27541.64</v>
      </c>
      <c r="F682" s="78" t="s">
        <v>24</v>
      </c>
    </row>
    <row r="683" spans="1:6">
      <c r="A683" s="44">
        <v>43900</v>
      </c>
      <c r="B683" s="77">
        <v>0.65950231481481481</v>
      </c>
      <c r="C683" s="78">
        <v>1000</v>
      </c>
      <c r="D683" s="79">
        <v>63.4</v>
      </c>
      <c r="E683" s="80">
        <v>63400</v>
      </c>
      <c r="F683" s="78" t="s">
        <v>24</v>
      </c>
    </row>
    <row r="684" spans="1:6">
      <c r="A684" s="44">
        <v>43900</v>
      </c>
      <c r="B684" s="77">
        <v>0.66523148148148159</v>
      </c>
      <c r="C684" s="78">
        <v>31</v>
      </c>
      <c r="D684" s="79">
        <v>63.42</v>
      </c>
      <c r="E684" s="80">
        <v>1966.02</v>
      </c>
      <c r="F684" s="78" t="s">
        <v>24</v>
      </c>
    </row>
    <row r="685" spans="1:6">
      <c r="A685" s="44">
        <v>43900</v>
      </c>
      <c r="B685" s="77">
        <v>0.66523148148148159</v>
      </c>
      <c r="C685" s="78">
        <v>84</v>
      </c>
      <c r="D685" s="79">
        <v>63.42</v>
      </c>
      <c r="E685" s="80">
        <v>5327.28</v>
      </c>
      <c r="F685" s="78" t="s">
        <v>24</v>
      </c>
    </row>
    <row r="686" spans="1:6">
      <c r="A686" s="44">
        <v>43900</v>
      </c>
      <c r="B686" s="77">
        <v>0.66523148148148159</v>
      </c>
      <c r="C686" s="78">
        <v>87</v>
      </c>
      <c r="D686" s="79">
        <v>63.42</v>
      </c>
      <c r="E686" s="80">
        <v>5517.54</v>
      </c>
      <c r="F686" s="78" t="s">
        <v>24</v>
      </c>
    </row>
    <row r="687" spans="1:6">
      <c r="A687" s="44">
        <v>43900</v>
      </c>
      <c r="B687" s="77">
        <v>0.66523148148148159</v>
      </c>
      <c r="C687" s="78">
        <v>95</v>
      </c>
      <c r="D687" s="79">
        <v>63.42</v>
      </c>
      <c r="E687" s="80">
        <v>6024.9000000000005</v>
      </c>
      <c r="F687" s="78" t="s">
        <v>24</v>
      </c>
    </row>
    <row r="688" spans="1:6">
      <c r="A688" s="44">
        <v>43900</v>
      </c>
      <c r="B688" s="77">
        <v>0.66523148148148159</v>
      </c>
      <c r="C688" s="78">
        <v>50</v>
      </c>
      <c r="D688" s="79">
        <v>63.42</v>
      </c>
      <c r="E688" s="80">
        <v>3171</v>
      </c>
      <c r="F688" s="78" t="s">
        <v>24</v>
      </c>
    </row>
    <row r="689" spans="1:6">
      <c r="A689" s="44">
        <v>43900</v>
      </c>
      <c r="B689" s="77">
        <v>0.66523148148148159</v>
      </c>
      <c r="C689" s="78">
        <v>125</v>
      </c>
      <c r="D689" s="79">
        <v>63.42</v>
      </c>
      <c r="E689" s="80">
        <v>7927.5</v>
      </c>
      <c r="F689" s="78" t="s">
        <v>24</v>
      </c>
    </row>
    <row r="690" spans="1:6">
      <c r="A690" s="44">
        <v>43900</v>
      </c>
      <c r="B690" s="77">
        <v>0.66523148148148159</v>
      </c>
      <c r="C690" s="78">
        <v>28</v>
      </c>
      <c r="D690" s="79">
        <v>63.4</v>
      </c>
      <c r="E690" s="80">
        <v>1775.2</v>
      </c>
      <c r="F690" s="78" t="s">
        <v>24</v>
      </c>
    </row>
    <row r="691" spans="1:6">
      <c r="A691" s="44">
        <v>43900</v>
      </c>
      <c r="B691" s="77">
        <v>0.66562499999999991</v>
      </c>
      <c r="C691" s="78">
        <v>500</v>
      </c>
      <c r="D691" s="79">
        <v>63.32</v>
      </c>
      <c r="E691" s="80">
        <v>31660</v>
      </c>
      <c r="F691" s="78" t="s">
        <v>24</v>
      </c>
    </row>
    <row r="692" spans="1:6">
      <c r="A692" s="44">
        <v>43900</v>
      </c>
      <c r="B692" s="77">
        <v>0.66774305555555546</v>
      </c>
      <c r="C692" s="78">
        <v>189</v>
      </c>
      <c r="D692" s="79">
        <v>63.18</v>
      </c>
      <c r="E692" s="80">
        <v>11941.02</v>
      </c>
      <c r="F692" s="78" t="s">
        <v>24</v>
      </c>
    </row>
    <row r="693" spans="1:6">
      <c r="A693" s="44">
        <v>43900</v>
      </c>
      <c r="B693" s="77">
        <v>0.66774305555555546</v>
      </c>
      <c r="C693" s="78">
        <v>186</v>
      </c>
      <c r="D693" s="79">
        <v>63.18</v>
      </c>
      <c r="E693" s="80">
        <v>11751.48</v>
      </c>
      <c r="F693" s="78" t="s">
        <v>24</v>
      </c>
    </row>
    <row r="694" spans="1:6">
      <c r="A694" s="44">
        <v>43900</v>
      </c>
      <c r="B694" s="77">
        <v>0.66774305555555546</v>
      </c>
      <c r="C694" s="78">
        <v>125</v>
      </c>
      <c r="D694" s="79">
        <v>63.18</v>
      </c>
      <c r="E694" s="80">
        <v>7897.5</v>
      </c>
      <c r="F694" s="78" t="s">
        <v>24</v>
      </c>
    </row>
    <row r="695" spans="1:6">
      <c r="A695" s="44">
        <v>43900</v>
      </c>
      <c r="B695" s="77">
        <v>0.67957175925925917</v>
      </c>
      <c r="C695" s="78">
        <v>500</v>
      </c>
      <c r="D695" s="79">
        <v>63.12</v>
      </c>
      <c r="E695" s="80">
        <v>31560</v>
      </c>
      <c r="F695" s="78" t="s">
        <v>24</v>
      </c>
    </row>
    <row r="696" spans="1:6">
      <c r="A696" s="44">
        <v>43900</v>
      </c>
      <c r="B696" s="77">
        <v>0.68439814814814814</v>
      </c>
      <c r="C696" s="78">
        <v>1000</v>
      </c>
      <c r="D696" s="79">
        <v>62.8</v>
      </c>
      <c r="E696" s="80">
        <v>62800</v>
      </c>
      <c r="F696" s="78" t="s">
        <v>24</v>
      </c>
    </row>
    <row r="697" spans="1:6">
      <c r="A697" s="44">
        <v>43900</v>
      </c>
      <c r="B697" s="77">
        <v>0.68929398148148147</v>
      </c>
      <c r="C697" s="78">
        <v>31</v>
      </c>
      <c r="D697" s="79">
        <v>62.78</v>
      </c>
      <c r="E697" s="80">
        <v>1946.18</v>
      </c>
      <c r="F697" s="78" t="s">
        <v>24</v>
      </c>
    </row>
    <row r="698" spans="1:6">
      <c r="A698" s="44">
        <v>43900</v>
      </c>
      <c r="B698" s="77">
        <v>0.68929398148148147</v>
      </c>
      <c r="C698" s="78">
        <v>84</v>
      </c>
      <c r="D698" s="79">
        <v>62.78</v>
      </c>
      <c r="E698" s="80">
        <v>5273.52</v>
      </c>
      <c r="F698" s="78" t="s">
        <v>24</v>
      </c>
    </row>
    <row r="699" spans="1:6">
      <c r="A699" s="44">
        <v>43900</v>
      </c>
      <c r="B699" s="77">
        <v>0.68929398148148147</v>
      </c>
      <c r="C699" s="78">
        <v>166</v>
      </c>
      <c r="D699" s="79">
        <v>62.78</v>
      </c>
      <c r="E699" s="80">
        <v>10421.48</v>
      </c>
      <c r="F699" s="78" t="s">
        <v>24</v>
      </c>
    </row>
    <row r="700" spans="1:6">
      <c r="A700" s="44">
        <v>43900</v>
      </c>
      <c r="B700" s="77">
        <v>0.68929398148148147</v>
      </c>
      <c r="C700" s="78">
        <v>94</v>
      </c>
      <c r="D700" s="79">
        <v>62.78</v>
      </c>
      <c r="E700" s="80">
        <v>5901.32</v>
      </c>
      <c r="F700" s="78" t="s">
        <v>24</v>
      </c>
    </row>
    <row r="701" spans="1:6">
      <c r="A701" s="44">
        <v>43900</v>
      </c>
      <c r="B701" s="77">
        <v>0.68929398148148147</v>
      </c>
      <c r="C701" s="78">
        <v>125</v>
      </c>
      <c r="D701" s="79">
        <v>62.78</v>
      </c>
      <c r="E701" s="80">
        <v>7847.5</v>
      </c>
      <c r="F701" s="78" t="s">
        <v>24</v>
      </c>
    </row>
    <row r="702" spans="1:6">
      <c r="A702" s="44">
        <v>43900</v>
      </c>
      <c r="B702" s="77">
        <v>0.70405092592592589</v>
      </c>
      <c r="C702" s="78">
        <v>394</v>
      </c>
      <c r="D702" s="79">
        <v>62.88</v>
      </c>
      <c r="E702" s="80">
        <v>24774.720000000001</v>
      </c>
      <c r="F702" s="78" t="s">
        <v>24</v>
      </c>
    </row>
    <row r="703" spans="1:6">
      <c r="A703" s="44">
        <v>43900</v>
      </c>
      <c r="B703" s="77">
        <v>0.70405092592592589</v>
      </c>
      <c r="C703" s="78">
        <v>40</v>
      </c>
      <c r="D703" s="79">
        <v>62.88</v>
      </c>
      <c r="E703" s="80">
        <v>2515.2000000000003</v>
      </c>
      <c r="F703" s="78" t="s">
        <v>24</v>
      </c>
    </row>
    <row r="704" spans="1:6">
      <c r="A704" s="44">
        <v>43900</v>
      </c>
      <c r="B704" s="77">
        <v>0.70405092592592589</v>
      </c>
      <c r="C704" s="78">
        <v>66</v>
      </c>
      <c r="D704" s="79">
        <v>62.88</v>
      </c>
      <c r="E704" s="80">
        <v>4150.08</v>
      </c>
      <c r="F704" s="78" t="s">
        <v>24</v>
      </c>
    </row>
    <row r="705" spans="1:6">
      <c r="A705" s="44">
        <v>43900</v>
      </c>
      <c r="B705" s="77">
        <v>0.71909722222222217</v>
      </c>
      <c r="C705" s="78">
        <v>188</v>
      </c>
      <c r="D705" s="79">
        <v>63.6</v>
      </c>
      <c r="E705" s="80">
        <v>11956.800000000001</v>
      </c>
      <c r="F705" s="78" t="s">
        <v>24</v>
      </c>
    </row>
    <row r="706" spans="1:6">
      <c r="A706" s="44">
        <v>43900</v>
      </c>
      <c r="B706" s="77">
        <v>0.71909722222222217</v>
      </c>
      <c r="C706" s="78">
        <v>93</v>
      </c>
      <c r="D706" s="79">
        <v>63.6</v>
      </c>
      <c r="E706" s="80">
        <v>5914.8</v>
      </c>
      <c r="F706" s="78" t="s">
        <v>24</v>
      </c>
    </row>
    <row r="707" spans="1:6">
      <c r="A707" s="44">
        <v>43900</v>
      </c>
      <c r="B707" s="77">
        <v>0.71909722222222217</v>
      </c>
      <c r="C707" s="78">
        <v>169</v>
      </c>
      <c r="D707" s="79">
        <v>63.6</v>
      </c>
      <c r="E707" s="80">
        <v>10748.4</v>
      </c>
      <c r="F707" s="78" t="s">
        <v>24</v>
      </c>
    </row>
    <row r="708" spans="1:6">
      <c r="A708" s="44">
        <v>43900</v>
      </c>
      <c r="B708" s="77">
        <v>0.72439814814814818</v>
      </c>
      <c r="C708" s="78">
        <v>336</v>
      </c>
      <c r="D708" s="79">
        <v>63.26</v>
      </c>
      <c r="E708" s="80">
        <v>21255.360000000001</v>
      </c>
      <c r="F708" s="78" t="s">
        <v>24</v>
      </c>
    </row>
    <row r="709" spans="1:6">
      <c r="A709" s="44">
        <v>43900</v>
      </c>
      <c r="B709" s="77">
        <v>0.72439814814814818</v>
      </c>
      <c r="C709" s="78">
        <v>167</v>
      </c>
      <c r="D709" s="79">
        <v>63.26</v>
      </c>
      <c r="E709" s="80">
        <v>10564.42</v>
      </c>
      <c r="F709" s="78" t="s">
        <v>24</v>
      </c>
    </row>
    <row r="710" spans="1:6">
      <c r="A710" s="44">
        <v>43900</v>
      </c>
      <c r="B710" s="77">
        <v>0.72439814814814818</v>
      </c>
      <c r="C710" s="78">
        <v>190</v>
      </c>
      <c r="D710" s="79">
        <v>63.26</v>
      </c>
      <c r="E710" s="80">
        <v>12019.4</v>
      </c>
      <c r="F710" s="78" t="s">
        <v>24</v>
      </c>
    </row>
    <row r="711" spans="1:6">
      <c r="A711" s="44">
        <v>43900</v>
      </c>
      <c r="B711" s="77">
        <v>0.72439814814814818</v>
      </c>
      <c r="C711" s="78">
        <v>153</v>
      </c>
      <c r="D711" s="79">
        <v>63.26</v>
      </c>
      <c r="E711" s="80">
        <v>9678.7799999999988</v>
      </c>
      <c r="F711" s="78" t="s">
        <v>24</v>
      </c>
    </row>
    <row r="712" spans="1:6">
      <c r="A712" s="44">
        <v>43900</v>
      </c>
      <c r="B712" s="77">
        <v>0.72439814814814818</v>
      </c>
      <c r="C712" s="78">
        <v>77</v>
      </c>
      <c r="D712" s="79">
        <v>63.26</v>
      </c>
      <c r="E712" s="80">
        <v>4871.0199999999995</v>
      </c>
      <c r="F712" s="78" t="s">
        <v>24</v>
      </c>
    </row>
    <row r="713" spans="1:6">
      <c r="A713" s="44">
        <v>43900</v>
      </c>
      <c r="B713" s="77">
        <v>0.72439814814814818</v>
      </c>
      <c r="C713" s="78">
        <v>190</v>
      </c>
      <c r="D713" s="79">
        <v>63.26</v>
      </c>
      <c r="E713" s="80">
        <v>12019.4</v>
      </c>
      <c r="F713" s="78" t="s">
        <v>24</v>
      </c>
    </row>
    <row r="714" spans="1:6">
      <c r="A714" s="44">
        <v>43900</v>
      </c>
      <c r="B714" s="77">
        <v>0.72439814814814818</v>
      </c>
      <c r="C714" s="78">
        <v>111</v>
      </c>
      <c r="D714" s="79">
        <v>63.26</v>
      </c>
      <c r="E714" s="80">
        <v>7021.86</v>
      </c>
      <c r="F714" s="78" t="s">
        <v>24</v>
      </c>
    </row>
    <row r="715" spans="1:6">
      <c r="A715" s="44">
        <v>43900</v>
      </c>
      <c r="B715" s="77">
        <v>0.72439814814814818</v>
      </c>
      <c r="C715" s="78">
        <v>84</v>
      </c>
      <c r="D715" s="79">
        <v>63.26</v>
      </c>
      <c r="E715" s="80">
        <v>5313.84</v>
      </c>
      <c r="F715" s="78" t="s">
        <v>24</v>
      </c>
    </row>
    <row r="716" spans="1:6">
      <c r="A716" s="44">
        <v>43900</v>
      </c>
      <c r="B716" s="77">
        <v>0.72439814814814818</v>
      </c>
      <c r="C716" s="78">
        <v>71</v>
      </c>
      <c r="D716" s="79">
        <v>63.26</v>
      </c>
      <c r="E716" s="80">
        <v>4491.46</v>
      </c>
      <c r="F716" s="78" t="s">
        <v>24</v>
      </c>
    </row>
    <row r="717" spans="1:6">
      <c r="A717" s="44">
        <v>43900</v>
      </c>
      <c r="B717" s="77">
        <v>0.72439814814814818</v>
      </c>
      <c r="C717" s="78">
        <v>121</v>
      </c>
      <c r="D717" s="79">
        <v>63.26</v>
      </c>
      <c r="E717" s="80">
        <v>7654.46</v>
      </c>
      <c r="F717" s="78" t="s">
        <v>24</v>
      </c>
    </row>
    <row r="718" spans="1:6">
      <c r="A718" s="44">
        <v>43900</v>
      </c>
      <c r="B718" s="77">
        <v>0.72446759259259252</v>
      </c>
      <c r="C718" s="78">
        <v>27</v>
      </c>
      <c r="D718" s="79">
        <v>63.28</v>
      </c>
      <c r="E718" s="80">
        <v>1708.56</v>
      </c>
      <c r="F718" s="78" t="s">
        <v>24</v>
      </c>
    </row>
    <row r="719" spans="1:6">
      <c r="A719" s="44">
        <v>43900</v>
      </c>
      <c r="B719" s="77">
        <v>0.72446759259259252</v>
      </c>
      <c r="C719" s="78">
        <v>23</v>
      </c>
      <c r="D719" s="79">
        <v>63.28</v>
      </c>
      <c r="E719" s="80">
        <v>1455.44</v>
      </c>
      <c r="F719" s="78" t="s">
        <v>24</v>
      </c>
    </row>
    <row r="720" spans="1:6">
      <c r="A720" s="44">
        <v>43900</v>
      </c>
      <c r="B720" s="77">
        <v>0.72461805555555558</v>
      </c>
      <c r="C720" s="78">
        <v>90</v>
      </c>
      <c r="D720" s="79">
        <v>63.28</v>
      </c>
      <c r="E720" s="80">
        <v>5695.2</v>
      </c>
      <c r="F720" s="78" t="s">
        <v>24</v>
      </c>
    </row>
    <row r="721" spans="1:6">
      <c r="A721" s="44">
        <v>43900</v>
      </c>
      <c r="B721" s="77">
        <v>0.72461805555555558</v>
      </c>
      <c r="C721" s="78">
        <v>399</v>
      </c>
      <c r="D721" s="79">
        <v>63.28</v>
      </c>
      <c r="E721" s="80">
        <v>25248.720000000001</v>
      </c>
      <c r="F721" s="78" t="s">
        <v>24</v>
      </c>
    </row>
    <row r="722" spans="1:6">
      <c r="A722" s="44">
        <v>43900</v>
      </c>
      <c r="B722" s="77">
        <v>0.72461805555555558</v>
      </c>
      <c r="C722" s="78">
        <v>11</v>
      </c>
      <c r="D722" s="79">
        <v>63.28</v>
      </c>
      <c r="E722" s="80">
        <v>696.08</v>
      </c>
      <c r="F722" s="78" t="s">
        <v>24</v>
      </c>
    </row>
    <row r="723" spans="1:6">
      <c r="A723" s="44">
        <v>43900</v>
      </c>
      <c r="B723" s="77">
        <v>0.72545138888888883</v>
      </c>
      <c r="C723" s="78">
        <v>42</v>
      </c>
      <c r="D723" s="79">
        <v>63.26</v>
      </c>
      <c r="E723" s="80">
        <v>2656.92</v>
      </c>
      <c r="F723" s="78" t="s">
        <v>24</v>
      </c>
    </row>
    <row r="724" spans="1:6">
      <c r="A724" s="44">
        <v>43900</v>
      </c>
      <c r="B724" s="77">
        <v>0.7254976851851852</v>
      </c>
      <c r="C724" s="78">
        <v>343</v>
      </c>
      <c r="D724" s="79">
        <v>63.26</v>
      </c>
      <c r="E724" s="80">
        <v>21698.18</v>
      </c>
      <c r="F724" s="78" t="s">
        <v>24</v>
      </c>
    </row>
    <row r="725" spans="1:6">
      <c r="A725" s="44">
        <v>43900</v>
      </c>
      <c r="B725" s="77">
        <v>0.7254976851851852</v>
      </c>
      <c r="C725" s="78">
        <v>115</v>
      </c>
      <c r="D725" s="79">
        <v>63.26</v>
      </c>
      <c r="E725" s="80">
        <v>7274.9</v>
      </c>
      <c r="F725" s="78" t="s">
        <v>24</v>
      </c>
    </row>
    <row r="726" spans="1:6">
      <c r="A726" s="44">
        <v>43900</v>
      </c>
      <c r="B726" s="77">
        <v>0.72560185185185189</v>
      </c>
      <c r="C726" s="78">
        <v>26</v>
      </c>
      <c r="D726" s="79">
        <v>63.28</v>
      </c>
      <c r="E726" s="80">
        <v>1645.28</v>
      </c>
      <c r="F726" s="78" t="s">
        <v>24</v>
      </c>
    </row>
    <row r="727" spans="1:6">
      <c r="A727" s="44">
        <v>43900</v>
      </c>
      <c r="B727" s="77">
        <v>0.72560185185185189</v>
      </c>
      <c r="C727" s="78">
        <v>104</v>
      </c>
      <c r="D727" s="79">
        <v>63.28</v>
      </c>
      <c r="E727" s="80">
        <v>6581.12</v>
      </c>
      <c r="F727" s="78" t="s">
        <v>24</v>
      </c>
    </row>
    <row r="728" spans="1:6">
      <c r="A728" s="44">
        <v>43900</v>
      </c>
      <c r="B728" s="77">
        <v>0.72560185185185189</v>
      </c>
      <c r="C728" s="78">
        <v>103</v>
      </c>
      <c r="D728" s="79">
        <v>63.28</v>
      </c>
      <c r="E728" s="80">
        <v>6517.84</v>
      </c>
      <c r="F728" s="78" t="s">
        <v>24</v>
      </c>
    </row>
    <row r="729" spans="1:6">
      <c r="A729" s="44">
        <v>43900</v>
      </c>
      <c r="B729" s="77">
        <v>0.72560185185185189</v>
      </c>
      <c r="C729" s="78">
        <v>32</v>
      </c>
      <c r="D729" s="79">
        <v>63.28</v>
      </c>
      <c r="E729" s="80">
        <v>2024.96</v>
      </c>
      <c r="F729" s="78" t="s">
        <v>24</v>
      </c>
    </row>
    <row r="730" spans="1:6">
      <c r="A730" s="44">
        <v>43900</v>
      </c>
      <c r="B730" s="77">
        <v>0.72560185185185189</v>
      </c>
      <c r="C730" s="78">
        <v>82</v>
      </c>
      <c r="D730" s="79">
        <v>63.28</v>
      </c>
      <c r="E730" s="80">
        <v>5188.96</v>
      </c>
      <c r="F730" s="78" t="s">
        <v>24</v>
      </c>
    </row>
    <row r="731" spans="1:6">
      <c r="A731" s="44">
        <v>43900</v>
      </c>
      <c r="B731" s="77">
        <v>0.72560185185185189</v>
      </c>
      <c r="C731" s="78">
        <v>125</v>
      </c>
      <c r="D731" s="79">
        <v>63.28</v>
      </c>
      <c r="E731" s="80">
        <v>7910</v>
      </c>
      <c r="F731" s="78" t="s">
        <v>24</v>
      </c>
    </row>
    <row r="732" spans="1:6">
      <c r="A732" s="44">
        <v>43900</v>
      </c>
      <c r="B732" s="77">
        <v>0.72560185185185189</v>
      </c>
      <c r="C732" s="78">
        <v>28</v>
      </c>
      <c r="D732" s="79">
        <v>63.28</v>
      </c>
      <c r="E732" s="80">
        <v>1771.8400000000001</v>
      </c>
      <c r="F732" s="78" t="s">
        <v>24</v>
      </c>
    </row>
    <row r="733" spans="1:6">
      <c r="A733" s="44">
        <v>43901</v>
      </c>
      <c r="B733" s="77">
        <v>0.37988425925925928</v>
      </c>
      <c r="C733" s="78">
        <v>207</v>
      </c>
      <c r="D733" s="79">
        <v>63.98</v>
      </c>
      <c r="E733" s="80">
        <v>13243.859999999999</v>
      </c>
      <c r="F733" s="78" t="s">
        <v>24</v>
      </c>
    </row>
    <row r="734" spans="1:6">
      <c r="A734" s="44">
        <v>43901</v>
      </c>
      <c r="B734" s="77">
        <v>0.37988425925925928</v>
      </c>
      <c r="C734" s="78">
        <v>293</v>
      </c>
      <c r="D734" s="79">
        <v>63.98</v>
      </c>
      <c r="E734" s="80">
        <v>18746.14</v>
      </c>
      <c r="F734" s="78" t="s">
        <v>24</v>
      </c>
    </row>
    <row r="735" spans="1:6">
      <c r="A735" s="44">
        <v>43901</v>
      </c>
      <c r="B735" s="77">
        <v>0.38975694444444442</v>
      </c>
      <c r="C735" s="78">
        <v>429</v>
      </c>
      <c r="D735" s="79">
        <v>63.44</v>
      </c>
      <c r="E735" s="80">
        <v>27215.759999999998</v>
      </c>
      <c r="F735" s="78" t="s">
        <v>24</v>
      </c>
    </row>
    <row r="736" spans="1:6">
      <c r="A736" s="44">
        <v>43901</v>
      </c>
      <c r="B736" s="77">
        <v>0.38975694444444442</v>
      </c>
      <c r="C736" s="78">
        <v>71</v>
      </c>
      <c r="D736" s="79">
        <v>63.44</v>
      </c>
      <c r="E736" s="80">
        <v>4504.24</v>
      </c>
      <c r="F736" s="78" t="s">
        <v>24</v>
      </c>
    </row>
    <row r="737" spans="1:6">
      <c r="A737" s="44">
        <v>43901</v>
      </c>
      <c r="B737" s="77">
        <v>0.39292824074074079</v>
      </c>
      <c r="C737" s="78">
        <v>172</v>
      </c>
      <c r="D737" s="79">
        <v>63.1</v>
      </c>
      <c r="E737" s="80">
        <v>10853.2</v>
      </c>
      <c r="F737" s="78" t="s">
        <v>24</v>
      </c>
    </row>
    <row r="738" spans="1:6">
      <c r="A738" s="44">
        <v>43901</v>
      </c>
      <c r="B738" s="77">
        <v>0.39292824074074079</v>
      </c>
      <c r="C738" s="78">
        <v>328</v>
      </c>
      <c r="D738" s="79">
        <v>63.1</v>
      </c>
      <c r="E738" s="80">
        <v>20696.8</v>
      </c>
      <c r="F738" s="78" t="s">
        <v>24</v>
      </c>
    </row>
    <row r="739" spans="1:6">
      <c r="A739" s="44">
        <v>43901</v>
      </c>
      <c r="B739" s="77">
        <v>0.39431712962962967</v>
      </c>
      <c r="C739" s="78">
        <v>17</v>
      </c>
      <c r="D739" s="79">
        <v>63.1</v>
      </c>
      <c r="E739" s="80">
        <v>1072.7</v>
      </c>
      <c r="F739" s="78" t="s">
        <v>24</v>
      </c>
    </row>
    <row r="740" spans="1:6">
      <c r="A740" s="44">
        <v>43901</v>
      </c>
      <c r="B740" s="77">
        <v>0.39431712962962967</v>
      </c>
      <c r="C740" s="78">
        <v>86</v>
      </c>
      <c r="D740" s="79">
        <v>63.1</v>
      </c>
      <c r="E740" s="80">
        <v>5426.6</v>
      </c>
      <c r="F740" s="78" t="s">
        <v>24</v>
      </c>
    </row>
    <row r="741" spans="1:6">
      <c r="A741" s="44">
        <v>43901</v>
      </c>
      <c r="B741" s="77">
        <v>0.39431712962962967</v>
      </c>
      <c r="C741" s="78">
        <v>86</v>
      </c>
      <c r="D741" s="79">
        <v>63.1</v>
      </c>
      <c r="E741" s="80">
        <v>5426.6</v>
      </c>
      <c r="F741" s="78" t="s">
        <v>24</v>
      </c>
    </row>
    <row r="742" spans="1:6">
      <c r="A742" s="44">
        <v>43901</v>
      </c>
      <c r="B742" s="77">
        <v>0.39431712962962967</v>
      </c>
      <c r="C742" s="78">
        <v>6</v>
      </c>
      <c r="D742" s="79">
        <v>63.1</v>
      </c>
      <c r="E742" s="80">
        <v>378.6</v>
      </c>
      <c r="F742" s="78" t="s">
        <v>24</v>
      </c>
    </row>
    <row r="743" spans="1:6">
      <c r="A743" s="44">
        <v>43901</v>
      </c>
      <c r="B743" s="77">
        <v>0.39431712962962967</v>
      </c>
      <c r="C743" s="78">
        <v>66</v>
      </c>
      <c r="D743" s="79">
        <v>63.1</v>
      </c>
      <c r="E743" s="80">
        <v>4164.6000000000004</v>
      </c>
      <c r="F743" s="78" t="s">
        <v>24</v>
      </c>
    </row>
    <row r="744" spans="1:6">
      <c r="A744" s="44">
        <v>43901</v>
      </c>
      <c r="B744" s="77">
        <v>0.39431712962962967</v>
      </c>
      <c r="C744" s="78">
        <v>50</v>
      </c>
      <c r="D744" s="79">
        <v>63.1</v>
      </c>
      <c r="E744" s="80">
        <v>3155</v>
      </c>
      <c r="F744" s="78" t="s">
        <v>24</v>
      </c>
    </row>
    <row r="745" spans="1:6">
      <c r="A745" s="44">
        <v>43901</v>
      </c>
      <c r="B745" s="77">
        <v>0.39431712962962967</v>
      </c>
      <c r="C745" s="78">
        <v>43</v>
      </c>
      <c r="D745" s="79">
        <v>63.1</v>
      </c>
      <c r="E745" s="80">
        <v>2713.3</v>
      </c>
      <c r="F745" s="78" t="s">
        <v>24</v>
      </c>
    </row>
    <row r="746" spans="1:6">
      <c r="A746" s="44">
        <v>43901</v>
      </c>
      <c r="B746" s="77">
        <v>0.39431712962962967</v>
      </c>
      <c r="C746" s="78">
        <v>21</v>
      </c>
      <c r="D746" s="79">
        <v>63.1</v>
      </c>
      <c r="E746" s="80">
        <v>1325.1000000000001</v>
      </c>
      <c r="F746" s="78" t="s">
        <v>24</v>
      </c>
    </row>
    <row r="747" spans="1:6">
      <c r="A747" s="44">
        <v>43901</v>
      </c>
      <c r="B747" s="77">
        <v>0.39431712962962967</v>
      </c>
      <c r="C747" s="78">
        <v>125</v>
      </c>
      <c r="D747" s="79">
        <v>63.1</v>
      </c>
      <c r="E747" s="80">
        <v>7887.5</v>
      </c>
      <c r="F747" s="78" t="s">
        <v>24</v>
      </c>
    </row>
    <row r="748" spans="1:6">
      <c r="A748" s="44">
        <v>43901</v>
      </c>
      <c r="B748" s="77">
        <v>0.42349537037037038</v>
      </c>
      <c r="C748" s="78">
        <v>242</v>
      </c>
      <c r="D748" s="79">
        <v>63.8</v>
      </c>
      <c r="E748" s="80">
        <v>15439.599999999999</v>
      </c>
      <c r="F748" s="78" t="s">
        <v>24</v>
      </c>
    </row>
    <row r="749" spans="1:6">
      <c r="A749" s="44">
        <v>43901</v>
      </c>
      <c r="B749" s="77">
        <v>0.42349537037037038</v>
      </c>
      <c r="C749" s="78">
        <v>65</v>
      </c>
      <c r="D749" s="79">
        <v>63.8</v>
      </c>
      <c r="E749" s="80">
        <v>4147</v>
      </c>
      <c r="F749" s="78" t="s">
        <v>24</v>
      </c>
    </row>
    <row r="750" spans="1:6">
      <c r="A750" s="44">
        <v>43901</v>
      </c>
      <c r="B750" s="77">
        <v>0.42349537037037038</v>
      </c>
      <c r="C750" s="78">
        <v>80</v>
      </c>
      <c r="D750" s="79">
        <v>63.8</v>
      </c>
      <c r="E750" s="80">
        <v>5104</v>
      </c>
      <c r="F750" s="78" t="s">
        <v>24</v>
      </c>
    </row>
    <row r="751" spans="1:6">
      <c r="A751" s="44">
        <v>43901</v>
      </c>
      <c r="B751" s="77">
        <v>0.42349537037037038</v>
      </c>
      <c r="C751" s="78">
        <v>50</v>
      </c>
      <c r="D751" s="79">
        <v>63.8</v>
      </c>
      <c r="E751" s="80">
        <v>3190</v>
      </c>
      <c r="F751" s="78" t="s">
        <v>24</v>
      </c>
    </row>
    <row r="752" spans="1:6">
      <c r="A752" s="44">
        <v>43901</v>
      </c>
      <c r="B752" s="77">
        <v>0.42349537037037038</v>
      </c>
      <c r="C752" s="78">
        <v>63</v>
      </c>
      <c r="D752" s="79">
        <v>63.8</v>
      </c>
      <c r="E752" s="80">
        <v>4019.3999999999996</v>
      </c>
      <c r="F752" s="78" t="s">
        <v>24</v>
      </c>
    </row>
    <row r="753" spans="1:6">
      <c r="A753" s="44">
        <v>43901</v>
      </c>
      <c r="B753" s="77">
        <v>0.42626157407407406</v>
      </c>
      <c r="C753" s="78">
        <v>22</v>
      </c>
      <c r="D753" s="79">
        <v>63.86</v>
      </c>
      <c r="E753" s="80">
        <v>1404.92</v>
      </c>
      <c r="F753" s="78" t="s">
        <v>24</v>
      </c>
    </row>
    <row r="754" spans="1:6">
      <c r="A754" s="44">
        <v>43901</v>
      </c>
      <c r="B754" s="77">
        <v>0.42626157407407406</v>
      </c>
      <c r="C754" s="78">
        <v>85</v>
      </c>
      <c r="D754" s="79">
        <v>63.86</v>
      </c>
      <c r="E754" s="80">
        <v>5428.1</v>
      </c>
      <c r="F754" s="78" t="s">
        <v>24</v>
      </c>
    </row>
    <row r="755" spans="1:6">
      <c r="A755" s="44">
        <v>43901</v>
      </c>
      <c r="B755" s="77">
        <v>0.42626157407407406</v>
      </c>
      <c r="C755" s="78">
        <v>66</v>
      </c>
      <c r="D755" s="79">
        <v>63.86</v>
      </c>
      <c r="E755" s="80">
        <v>4214.76</v>
      </c>
      <c r="F755" s="78" t="s">
        <v>24</v>
      </c>
    </row>
    <row r="756" spans="1:6">
      <c r="A756" s="44">
        <v>43901</v>
      </c>
      <c r="B756" s="77">
        <v>0.42626157407407406</v>
      </c>
      <c r="C756" s="78">
        <v>76</v>
      </c>
      <c r="D756" s="79">
        <v>63.86</v>
      </c>
      <c r="E756" s="80">
        <v>4853.3599999999997</v>
      </c>
      <c r="F756" s="78" t="s">
        <v>24</v>
      </c>
    </row>
    <row r="757" spans="1:6">
      <c r="A757" s="44">
        <v>43901</v>
      </c>
      <c r="B757" s="77">
        <v>0.42626157407407406</v>
      </c>
      <c r="C757" s="78">
        <v>150</v>
      </c>
      <c r="D757" s="79">
        <v>63.86</v>
      </c>
      <c r="E757" s="80">
        <v>9579</v>
      </c>
      <c r="F757" s="78" t="s">
        <v>24</v>
      </c>
    </row>
    <row r="758" spans="1:6">
      <c r="A758" s="44">
        <v>43901</v>
      </c>
      <c r="B758" s="77">
        <v>0.42626157407407406</v>
      </c>
      <c r="C758" s="78">
        <v>101</v>
      </c>
      <c r="D758" s="79">
        <v>63.86</v>
      </c>
      <c r="E758" s="80">
        <v>6449.86</v>
      </c>
      <c r="F758" s="78" t="s">
        <v>24</v>
      </c>
    </row>
    <row r="759" spans="1:6">
      <c r="A759" s="44">
        <v>43901</v>
      </c>
      <c r="B759" s="77">
        <v>0.44062499999999999</v>
      </c>
      <c r="C759" s="78">
        <v>500</v>
      </c>
      <c r="D759" s="79">
        <v>63.86</v>
      </c>
      <c r="E759" s="80">
        <v>31930</v>
      </c>
      <c r="F759" s="78" t="s">
        <v>24</v>
      </c>
    </row>
    <row r="760" spans="1:6">
      <c r="A760" s="44">
        <v>43901</v>
      </c>
      <c r="B760" s="77">
        <v>0.46488425925925925</v>
      </c>
      <c r="C760" s="78">
        <v>500</v>
      </c>
      <c r="D760" s="79">
        <v>64.2</v>
      </c>
      <c r="E760" s="80">
        <v>32100</v>
      </c>
      <c r="F760" s="78" t="s">
        <v>24</v>
      </c>
    </row>
    <row r="761" spans="1:6">
      <c r="A761" s="44">
        <v>43901</v>
      </c>
      <c r="B761" s="77">
        <v>0.47256944444444443</v>
      </c>
      <c r="C761" s="78">
        <v>200</v>
      </c>
      <c r="D761" s="79">
        <v>64.28</v>
      </c>
      <c r="E761" s="80">
        <v>12856</v>
      </c>
      <c r="F761" s="78" t="s">
        <v>24</v>
      </c>
    </row>
    <row r="762" spans="1:6">
      <c r="A762" s="44">
        <v>43901</v>
      </c>
      <c r="B762" s="77">
        <v>0.47273148148148153</v>
      </c>
      <c r="C762" s="78">
        <v>300</v>
      </c>
      <c r="D762" s="79">
        <v>64.28</v>
      </c>
      <c r="E762" s="80">
        <v>19284</v>
      </c>
      <c r="F762" s="78" t="s">
        <v>24</v>
      </c>
    </row>
    <row r="763" spans="1:6">
      <c r="A763" s="44">
        <v>43901</v>
      </c>
      <c r="B763" s="77">
        <v>0.47664351851851849</v>
      </c>
      <c r="C763" s="78">
        <v>25</v>
      </c>
      <c r="D763" s="79">
        <v>63.9</v>
      </c>
      <c r="E763" s="80">
        <v>1597.5</v>
      </c>
      <c r="F763" s="78" t="s">
        <v>24</v>
      </c>
    </row>
    <row r="764" spans="1:6">
      <c r="A764" s="44">
        <v>43901</v>
      </c>
      <c r="B764" s="77">
        <v>0.47664351851851849</v>
      </c>
      <c r="C764" s="78">
        <v>250</v>
      </c>
      <c r="D764" s="79">
        <v>63.9</v>
      </c>
      <c r="E764" s="80">
        <v>15975</v>
      </c>
      <c r="F764" s="78" t="s">
        <v>24</v>
      </c>
    </row>
    <row r="765" spans="1:6">
      <c r="A765" s="44">
        <v>43901</v>
      </c>
      <c r="B765" s="77">
        <v>0.47664351851851849</v>
      </c>
      <c r="C765" s="78">
        <v>25</v>
      </c>
      <c r="D765" s="79">
        <v>63.9</v>
      </c>
      <c r="E765" s="80">
        <v>1597.5</v>
      </c>
      <c r="F765" s="78" t="s">
        <v>24</v>
      </c>
    </row>
    <row r="766" spans="1:6">
      <c r="A766" s="44">
        <v>43901</v>
      </c>
      <c r="B766" s="77">
        <v>0.47664351851851849</v>
      </c>
      <c r="C766" s="78">
        <v>250</v>
      </c>
      <c r="D766" s="79">
        <v>63.9</v>
      </c>
      <c r="E766" s="80">
        <v>15975</v>
      </c>
      <c r="F766" s="78" t="s">
        <v>24</v>
      </c>
    </row>
    <row r="767" spans="1:6">
      <c r="A767" s="44">
        <v>43901</v>
      </c>
      <c r="B767" s="77">
        <v>0.47664351851851849</v>
      </c>
      <c r="C767" s="78">
        <v>250</v>
      </c>
      <c r="D767" s="79">
        <v>63.9</v>
      </c>
      <c r="E767" s="80">
        <v>15975</v>
      </c>
      <c r="F767" s="78" t="s">
        <v>24</v>
      </c>
    </row>
    <row r="768" spans="1:6">
      <c r="A768" s="44">
        <v>43901</v>
      </c>
      <c r="B768" s="77">
        <v>0.47664351851851849</v>
      </c>
      <c r="C768" s="78">
        <v>200</v>
      </c>
      <c r="D768" s="79">
        <v>63.9</v>
      </c>
      <c r="E768" s="80">
        <v>12780</v>
      </c>
      <c r="F768" s="78" t="s">
        <v>24</v>
      </c>
    </row>
    <row r="769" spans="1:6">
      <c r="A769" s="44">
        <v>43901</v>
      </c>
      <c r="B769" s="77">
        <v>0.47832175925925924</v>
      </c>
      <c r="C769" s="78">
        <v>125</v>
      </c>
      <c r="D769" s="79">
        <v>63.96</v>
      </c>
      <c r="E769" s="80">
        <v>7995</v>
      </c>
      <c r="F769" s="78" t="s">
        <v>24</v>
      </c>
    </row>
    <row r="770" spans="1:6">
      <c r="A770" s="44">
        <v>43901</v>
      </c>
      <c r="B770" s="77">
        <v>0.47849537037037032</v>
      </c>
      <c r="C770" s="78">
        <v>100</v>
      </c>
      <c r="D770" s="79">
        <v>64.02</v>
      </c>
      <c r="E770" s="80">
        <v>6402</v>
      </c>
      <c r="F770" s="78" t="s">
        <v>24</v>
      </c>
    </row>
    <row r="771" spans="1:6">
      <c r="A771" s="44">
        <v>43901</v>
      </c>
      <c r="B771" s="77">
        <v>0.47849537037037032</v>
      </c>
      <c r="C771" s="78">
        <v>48</v>
      </c>
      <c r="D771" s="79">
        <v>64.02</v>
      </c>
      <c r="E771" s="80">
        <v>3072.96</v>
      </c>
      <c r="F771" s="78" t="s">
        <v>24</v>
      </c>
    </row>
    <row r="772" spans="1:6">
      <c r="A772" s="44">
        <v>43901</v>
      </c>
      <c r="B772" s="77">
        <v>0.47849537037037032</v>
      </c>
      <c r="C772" s="78">
        <v>227</v>
      </c>
      <c r="D772" s="79">
        <v>64.02</v>
      </c>
      <c r="E772" s="80">
        <v>14532.539999999999</v>
      </c>
      <c r="F772" s="78" t="s">
        <v>24</v>
      </c>
    </row>
    <row r="773" spans="1:6">
      <c r="A773" s="44">
        <v>43901</v>
      </c>
      <c r="B773" s="77">
        <v>0.47953703703703704</v>
      </c>
      <c r="C773" s="78">
        <v>33</v>
      </c>
      <c r="D773" s="79">
        <v>63.96</v>
      </c>
      <c r="E773" s="80">
        <v>2110.6799999999998</v>
      </c>
      <c r="F773" s="78" t="s">
        <v>24</v>
      </c>
    </row>
    <row r="774" spans="1:6">
      <c r="A774" s="44">
        <v>43901</v>
      </c>
      <c r="B774" s="77">
        <v>0.47953703703703704</v>
      </c>
      <c r="C774" s="78">
        <v>64</v>
      </c>
      <c r="D774" s="79">
        <v>63.96</v>
      </c>
      <c r="E774" s="80">
        <v>4093.44</v>
      </c>
      <c r="F774" s="78" t="s">
        <v>24</v>
      </c>
    </row>
    <row r="775" spans="1:6">
      <c r="A775" s="44">
        <v>43901</v>
      </c>
      <c r="B775" s="77">
        <v>0.47953703703703704</v>
      </c>
      <c r="C775" s="78">
        <v>85</v>
      </c>
      <c r="D775" s="79">
        <v>63.96</v>
      </c>
      <c r="E775" s="80">
        <v>5436.6</v>
      </c>
      <c r="F775" s="78" t="s">
        <v>24</v>
      </c>
    </row>
    <row r="776" spans="1:6">
      <c r="A776" s="44">
        <v>43901</v>
      </c>
      <c r="B776" s="77">
        <v>0.47953703703703704</v>
      </c>
      <c r="C776" s="78">
        <v>125</v>
      </c>
      <c r="D776" s="79">
        <v>63.96</v>
      </c>
      <c r="E776" s="80">
        <v>7995</v>
      </c>
      <c r="F776" s="78" t="s">
        <v>24</v>
      </c>
    </row>
    <row r="777" spans="1:6">
      <c r="A777" s="44">
        <v>43901</v>
      </c>
      <c r="B777" s="77">
        <v>0.47953703703703704</v>
      </c>
      <c r="C777" s="78">
        <v>193</v>
      </c>
      <c r="D777" s="79">
        <v>63.96</v>
      </c>
      <c r="E777" s="80">
        <v>12344.28</v>
      </c>
      <c r="F777" s="78" t="s">
        <v>24</v>
      </c>
    </row>
    <row r="778" spans="1:6">
      <c r="A778" s="44">
        <v>43901</v>
      </c>
      <c r="B778" s="77">
        <v>0.49618055555555557</v>
      </c>
      <c r="C778" s="78">
        <v>7</v>
      </c>
      <c r="D778" s="79">
        <v>64.099999999999994</v>
      </c>
      <c r="E778" s="80">
        <v>448.69999999999993</v>
      </c>
      <c r="F778" s="78" t="s">
        <v>24</v>
      </c>
    </row>
    <row r="779" spans="1:6">
      <c r="A779" s="44">
        <v>43901</v>
      </c>
      <c r="B779" s="77">
        <v>0.49618055555555557</v>
      </c>
      <c r="C779" s="78">
        <v>493</v>
      </c>
      <c r="D779" s="79">
        <v>64.099999999999994</v>
      </c>
      <c r="E779" s="80">
        <v>31601.299999999996</v>
      </c>
      <c r="F779" s="78" t="s">
        <v>24</v>
      </c>
    </row>
    <row r="780" spans="1:6">
      <c r="A780" s="44">
        <v>43901</v>
      </c>
      <c r="B780" s="77">
        <v>0.50458333333333327</v>
      </c>
      <c r="C780" s="78">
        <v>200</v>
      </c>
      <c r="D780" s="79">
        <v>63.9</v>
      </c>
      <c r="E780" s="80">
        <v>12780</v>
      </c>
      <c r="F780" s="78" t="s">
        <v>24</v>
      </c>
    </row>
    <row r="781" spans="1:6">
      <c r="A781" s="44">
        <v>43901</v>
      </c>
      <c r="B781" s="77">
        <v>0.50458333333333327</v>
      </c>
      <c r="C781" s="78">
        <v>300</v>
      </c>
      <c r="D781" s="79">
        <v>63.9</v>
      </c>
      <c r="E781" s="80">
        <v>19170</v>
      </c>
      <c r="F781" s="78" t="s">
        <v>24</v>
      </c>
    </row>
    <row r="782" spans="1:6">
      <c r="A782" s="44">
        <v>43901</v>
      </c>
      <c r="B782" s="77">
        <v>0.5169097222222222</v>
      </c>
      <c r="C782" s="78">
        <v>59</v>
      </c>
      <c r="D782" s="79">
        <v>63.7</v>
      </c>
      <c r="E782" s="80">
        <v>3758.3</v>
      </c>
      <c r="F782" s="78" t="s">
        <v>24</v>
      </c>
    </row>
    <row r="783" spans="1:6">
      <c r="A783" s="44">
        <v>43901</v>
      </c>
      <c r="B783" s="77">
        <v>0.5169097222222222</v>
      </c>
      <c r="C783" s="78">
        <v>941</v>
      </c>
      <c r="D783" s="79">
        <v>63.7</v>
      </c>
      <c r="E783" s="80">
        <v>59941.700000000004</v>
      </c>
      <c r="F783" s="78" t="s">
        <v>24</v>
      </c>
    </row>
    <row r="784" spans="1:6">
      <c r="A784" s="44">
        <v>43901</v>
      </c>
      <c r="B784" s="77">
        <v>0.51901620370370372</v>
      </c>
      <c r="C784" s="78">
        <v>209</v>
      </c>
      <c r="D784" s="79">
        <v>63.56</v>
      </c>
      <c r="E784" s="80">
        <v>13284.04</v>
      </c>
      <c r="F784" s="78" t="s">
        <v>24</v>
      </c>
    </row>
    <row r="785" spans="1:6">
      <c r="A785" s="44">
        <v>43901</v>
      </c>
      <c r="B785" s="77">
        <v>0.51901620370370372</v>
      </c>
      <c r="C785" s="78">
        <v>391</v>
      </c>
      <c r="D785" s="79">
        <v>63.56</v>
      </c>
      <c r="E785" s="80">
        <v>24851.96</v>
      </c>
      <c r="F785" s="78" t="s">
        <v>24</v>
      </c>
    </row>
    <row r="786" spans="1:6">
      <c r="A786" s="44">
        <v>43901</v>
      </c>
      <c r="B786" s="77">
        <v>0.51901620370370372</v>
      </c>
      <c r="C786" s="78">
        <v>400</v>
      </c>
      <c r="D786" s="79">
        <v>63.56</v>
      </c>
      <c r="E786" s="80">
        <v>25424</v>
      </c>
      <c r="F786" s="78" t="s">
        <v>24</v>
      </c>
    </row>
    <row r="787" spans="1:6">
      <c r="A787" s="44">
        <v>43901</v>
      </c>
      <c r="B787" s="77">
        <v>0.52137731481481475</v>
      </c>
      <c r="C787" s="78">
        <v>3</v>
      </c>
      <c r="D787" s="79">
        <v>63.62</v>
      </c>
      <c r="E787" s="80">
        <v>190.85999999999999</v>
      </c>
      <c r="F787" s="78" t="s">
        <v>24</v>
      </c>
    </row>
    <row r="788" spans="1:6">
      <c r="A788" s="44">
        <v>43901</v>
      </c>
      <c r="B788" s="77">
        <v>0.52137731481481475</v>
      </c>
      <c r="C788" s="78">
        <v>21</v>
      </c>
      <c r="D788" s="79">
        <v>63.62</v>
      </c>
      <c r="E788" s="80">
        <v>1336.02</v>
      </c>
      <c r="F788" s="78" t="s">
        <v>24</v>
      </c>
    </row>
    <row r="789" spans="1:6">
      <c r="A789" s="44">
        <v>43901</v>
      </c>
      <c r="B789" s="77">
        <v>0.52137731481481475</v>
      </c>
      <c r="C789" s="78">
        <v>86</v>
      </c>
      <c r="D789" s="79">
        <v>63.62</v>
      </c>
      <c r="E789" s="80">
        <v>5471.32</v>
      </c>
      <c r="F789" s="78" t="s">
        <v>24</v>
      </c>
    </row>
    <row r="790" spans="1:6">
      <c r="A790" s="44">
        <v>43901</v>
      </c>
      <c r="B790" s="77">
        <v>0.52137731481481475</v>
      </c>
      <c r="C790" s="78">
        <v>62</v>
      </c>
      <c r="D790" s="79">
        <v>63.62</v>
      </c>
      <c r="E790" s="80">
        <v>3944.44</v>
      </c>
      <c r="F790" s="78" t="s">
        <v>24</v>
      </c>
    </row>
    <row r="791" spans="1:6">
      <c r="A791" s="44">
        <v>43901</v>
      </c>
      <c r="B791" s="77">
        <v>0.52137731481481475</v>
      </c>
      <c r="C791" s="78">
        <v>120</v>
      </c>
      <c r="D791" s="79">
        <v>63.62</v>
      </c>
      <c r="E791" s="80">
        <v>7634.4</v>
      </c>
      <c r="F791" s="78" t="s">
        <v>24</v>
      </c>
    </row>
    <row r="792" spans="1:6">
      <c r="A792" s="44">
        <v>43901</v>
      </c>
      <c r="B792" s="77">
        <v>0.52137731481481475</v>
      </c>
      <c r="C792" s="78">
        <v>83</v>
      </c>
      <c r="D792" s="79">
        <v>63.62</v>
      </c>
      <c r="E792" s="80">
        <v>5280.46</v>
      </c>
      <c r="F792" s="78" t="s">
        <v>24</v>
      </c>
    </row>
    <row r="793" spans="1:6">
      <c r="A793" s="44">
        <v>43901</v>
      </c>
      <c r="B793" s="77">
        <v>0.52137731481481475</v>
      </c>
      <c r="C793" s="78">
        <v>125</v>
      </c>
      <c r="D793" s="79">
        <v>63.62</v>
      </c>
      <c r="E793" s="80">
        <v>7952.5</v>
      </c>
      <c r="F793" s="78" t="s">
        <v>24</v>
      </c>
    </row>
    <row r="794" spans="1:6">
      <c r="A794" s="44">
        <v>43901</v>
      </c>
      <c r="B794" s="77">
        <v>0.52810185185185188</v>
      </c>
      <c r="C794" s="78">
        <v>354</v>
      </c>
      <c r="D794" s="79">
        <v>63.56</v>
      </c>
      <c r="E794" s="80">
        <v>22500.240000000002</v>
      </c>
      <c r="F794" s="78" t="s">
        <v>24</v>
      </c>
    </row>
    <row r="795" spans="1:6">
      <c r="A795" s="44">
        <v>43901</v>
      </c>
      <c r="B795" s="77">
        <v>0.52810185185185188</v>
      </c>
      <c r="C795" s="78">
        <v>124</v>
      </c>
      <c r="D795" s="79">
        <v>63.56</v>
      </c>
      <c r="E795" s="80">
        <v>7881.4400000000005</v>
      </c>
      <c r="F795" s="78" t="s">
        <v>24</v>
      </c>
    </row>
    <row r="796" spans="1:6">
      <c r="A796" s="44">
        <v>43901</v>
      </c>
      <c r="B796" s="77">
        <v>0.52810185185185188</v>
      </c>
      <c r="C796" s="78">
        <v>22</v>
      </c>
      <c r="D796" s="79">
        <v>63.56</v>
      </c>
      <c r="E796" s="80">
        <v>1398.3200000000002</v>
      </c>
      <c r="F796" s="78" t="s">
        <v>24</v>
      </c>
    </row>
    <row r="797" spans="1:6">
      <c r="A797" s="44">
        <v>43901</v>
      </c>
      <c r="B797" s="77">
        <v>0.52994212962962961</v>
      </c>
      <c r="C797" s="78">
        <v>64</v>
      </c>
      <c r="D797" s="79">
        <v>63.42</v>
      </c>
      <c r="E797" s="80">
        <v>4058.88</v>
      </c>
      <c r="F797" s="78" t="s">
        <v>24</v>
      </c>
    </row>
    <row r="798" spans="1:6">
      <c r="A798" s="44">
        <v>43901</v>
      </c>
      <c r="B798" s="77">
        <v>0.52995370370370376</v>
      </c>
      <c r="C798" s="78">
        <v>59</v>
      </c>
      <c r="D798" s="79">
        <v>63.42</v>
      </c>
      <c r="E798" s="80">
        <v>3741.78</v>
      </c>
      <c r="F798" s="78" t="s">
        <v>24</v>
      </c>
    </row>
    <row r="799" spans="1:6">
      <c r="A799" s="44">
        <v>43901</v>
      </c>
      <c r="B799" s="77">
        <v>0.52997685185185184</v>
      </c>
      <c r="C799" s="78">
        <v>349</v>
      </c>
      <c r="D799" s="79">
        <v>63.42</v>
      </c>
      <c r="E799" s="80">
        <v>22133.58</v>
      </c>
      <c r="F799" s="78" t="s">
        <v>24</v>
      </c>
    </row>
    <row r="800" spans="1:6">
      <c r="A800" s="44">
        <v>43901</v>
      </c>
      <c r="B800" s="77">
        <v>0.52997685185185184</v>
      </c>
      <c r="C800" s="78">
        <v>28</v>
      </c>
      <c r="D800" s="79">
        <v>63.42</v>
      </c>
      <c r="E800" s="80">
        <v>1775.76</v>
      </c>
      <c r="F800" s="78" t="s">
        <v>24</v>
      </c>
    </row>
    <row r="801" spans="1:6">
      <c r="A801" s="44">
        <v>43901</v>
      </c>
      <c r="B801" s="77">
        <v>0.54643518518518519</v>
      </c>
      <c r="C801" s="78">
        <v>185</v>
      </c>
      <c r="D801" s="79">
        <v>63.36</v>
      </c>
      <c r="E801" s="80">
        <v>11721.6</v>
      </c>
      <c r="F801" s="78" t="s">
        <v>24</v>
      </c>
    </row>
    <row r="802" spans="1:6">
      <c r="A802" s="44">
        <v>43901</v>
      </c>
      <c r="B802" s="77">
        <v>0.54643518518518519</v>
      </c>
      <c r="C802" s="78">
        <v>315</v>
      </c>
      <c r="D802" s="79">
        <v>63.36</v>
      </c>
      <c r="E802" s="80">
        <v>19958.400000000001</v>
      </c>
      <c r="F802" s="78" t="s">
        <v>24</v>
      </c>
    </row>
    <row r="803" spans="1:6">
      <c r="A803" s="44">
        <v>43901</v>
      </c>
      <c r="B803" s="77">
        <v>0.54785879629629619</v>
      </c>
      <c r="C803" s="78">
        <v>476</v>
      </c>
      <c r="D803" s="79">
        <v>63.18</v>
      </c>
      <c r="E803" s="80">
        <v>30073.68</v>
      </c>
      <c r="F803" s="78" t="s">
        <v>24</v>
      </c>
    </row>
    <row r="804" spans="1:6">
      <c r="A804" s="44">
        <v>43901</v>
      </c>
      <c r="B804" s="77">
        <v>0.54785879629629619</v>
      </c>
      <c r="C804" s="78">
        <v>24</v>
      </c>
      <c r="D804" s="79">
        <v>63.18</v>
      </c>
      <c r="E804" s="80">
        <v>1516.32</v>
      </c>
      <c r="F804" s="78" t="s">
        <v>24</v>
      </c>
    </row>
    <row r="805" spans="1:6">
      <c r="A805" s="44">
        <v>43901</v>
      </c>
      <c r="B805" s="77">
        <v>0.55091435185185178</v>
      </c>
      <c r="C805" s="78">
        <v>134</v>
      </c>
      <c r="D805" s="79">
        <v>63.04</v>
      </c>
      <c r="E805" s="80">
        <v>8447.36</v>
      </c>
      <c r="F805" s="78" t="s">
        <v>24</v>
      </c>
    </row>
    <row r="806" spans="1:6">
      <c r="A806" s="44">
        <v>43901</v>
      </c>
      <c r="B806" s="77">
        <v>0.55091435185185178</v>
      </c>
      <c r="C806" s="78">
        <v>17</v>
      </c>
      <c r="D806" s="79">
        <v>63.04</v>
      </c>
      <c r="E806" s="80">
        <v>1071.68</v>
      </c>
      <c r="F806" s="78" t="s">
        <v>24</v>
      </c>
    </row>
    <row r="807" spans="1:6">
      <c r="A807" s="44">
        <v>43901</v>
      </c>
      <c r="B807" s="77">
        <v>0.55091435185185178</v>
      </c>
      <c r="C807" s="78">
        <v>160</v>
      </c>
      <c r="D807" s="79">
        <v>63.04</v>
      </c>
      <c r="E807" s="80">
        <v>10086.4</v>
      </c>
      <c r="F807" s="78" t="s">
        <v>24</v>
      </c>
    </row>
    <row r="808" spans="1:6">
      <c r="A808" s="44">
        <v>43901</v>
      </c>
      <c r="B808" s="77">
        <v>0.55091435185185178</v>
      </c>
      <c r="C808" s="78">
        <v>125</v>
      </c>
      <c r="D808" s="79">
        <v>63.04</v>
      </c>
      <c r="E808" s="80">
        <v>7880</v>
      </c>
      <c r="F808" s="78" t="s">
        <v>24</v>
      </c>
    </row>
    <row r="809" spans="1:6">
      <c r="A809" s="44">
        <v>43901</v>
      </c>
      <c r="B809" s="77">
        <v>0.55091435185185178</v>
      </c>
      <c r="C809" s="78">
        <v>25</v>
      </c>
      <c r="D809" s="79">
        <v>63.04</v>
      </c>
      <c r="E809" s="80">
        <v>1576</v>
      </c>
      <c r="F809" s="78" t="s">
        <v>24</v>
      </c>
    </row>
    <row r="810" spans="1:6">
      <c r="A810" s="44">
        <v>43901</v>
      </c>
      <c r="B810" s="77">
        <v>0.55091435185185178</v>
      </c>
      <c r="C810" s="78">
        <v>24</v>
      </c>
      <c r="D810" s="79">
        <v>63.04</v>
      </c>
      <c r="E810" s="80">
        <v>1512.96</v>
      </c>
      <c r="F810" s="78" t="s">
        <v>24</v>
      </c>
    </row>
    <row r="811" spans="1:6">
      <c r="A811" s="44">
        <v>43901</v>
      </c>
      <c r="B811" s="77">
        <v>0.55091435185185178</v>
      </c>
      <c r="C811" s="78">
        <v>15</v>
      </c>
      <c r="D811" s="79">
        <v>63.04</v>
      </c>
      <c r="E811" s="80">
        <v>945.6</v>
      </c>
      <c r="F811" s="78" t="s">
        <v>24</v>
      </c>
    </row>
    <row r="812" spans="1:6">
      <c r="A812" s="44">
        <v>43901</v>
      </c>
      <c r="B812" s="77">
        <v>0.55996527777777771</v>
      </c>
      <c r="C812" s="78">
        <v>255</v>
      </c>
      <c r="D812" s="79">
        <v>63</v>
      </c>
      <c r="E812" s="80">
        <v>16065</v>
      </c>
      <c r="F812" s="78" t="s">
        <v>24</v>
      </c>
    </row>
    <row r="813" spans="1:6">
      <c r="A813" s="44">
        <v>43901</v>
      </c>
      <c r="B813" s="77">
        <v>0.55996527777777771</v>
      </c>
      <c r="C813" s="78">
        <v>34</v>
      </c>
      <c r="D813" s="79">
        <v>63</v>
      </c>
      <c r="E813" s="80">
        <v>2142</v>
      </c>
      <c r="F813" s="78" t="s">
        <v>24</v>
      </c>
    </row>
    <row r="814" spans="1:6">
      <c r="A814" s="44">
        <v>43901</v>
      </c>
      <c r="B814" s="77">
        <v>0.55996527777777771</v>
      </c>
      <c r="C814" s="78">
        <v>22</v>
      </c>
      <c r="D814" s="79">
        <v>63</v>
      </c>
      <c r="E814" s="80">
        <v>1386</v>
      </c>
      <c r="F814" s="78" t="s">
        <v>24</v>
      </c>
    </row>
    <row r="815" spans="1:6">
      <c r="A815" s="44">
        <v>43901</v>
      </c>
      <c r="B815" s="77">
        <v>0.55996527777777771</v>
      </c>
      <c r="C815" s="78">
        <v>25</v>
      </c>
      <c r="D815" s="79">
        <v>63</v>
      </c>
      <c r="E815" s="80">
        <v>1575</v>
      </c>
      <c r="F815" s="78" t="s">
        <v>24</v>
      </c>
    </row>
    <row r="816" spans="1:6">
      <c r="A816" s="44">
        <v>43901</v>
      </c>
      <c r="B816" s="77">
        <v>0.55996527777777771</v>
      </c>
      <c r="C816" s="78">
        <v>125</v>
      </c>
      <c r="D816" s="79">
        <v>63</v>
      </c>
      <c r="E816" s="80">
        <v>7875</v>
      </c>
      <c r="F816" s="78" t="s">
        <v>24</v>
      </c>
    </row>
    <row r="817" spans="1:6">
      <c r="A817" s="44">
        <v>43901</v>
      </c>
      <c r="B817" s="77">
        <v>0.55996527777777771</v>
      </c>
      <c r="C817" s="78">
        <v>39</v>
      </c>
      <c r="D817" s="79">
        <v>63</v>
      </c>
      <c r="E817" s="80">
        <v>2457</v>
      </c>
      <c r="F817" s="78" t="s">
        <v>24</v>
      </c>
    </row>
    <row r="818" spans="1:6">
      <c r="A818" s="44">
        <v>43901</v>
      </c>
      <c r="B818" s="77">
        <v>0.56449074074074079</v>
      </c>
      <c r="C818" s="78">
        <v>29</v>
      </c>
      <c r="D818" s="79">
        <v>62.86</v>
      </c>
      <c r="E818" s="80">
        <v>1822.94</v>
      </c>
      <c r="F818" s="78" t="s">
        <v>24</v>
      </c>
    </row>
    <row r="819" spans="1:6">
      <c r="A819" s="44">
        <v>43901</v>
      </c>
      <c r="B819" s="77">
        <v>0.56449074074074079</v>
      </c>
      <c r="C819" s="78">
        <v>471</v>
      </c>
      <c r="D819" s="79">
        <v>62.86</v>
      </c>
      <c r="E819" s="80">
        <v>29607.06</v>
      </c>
      <c r="F819" s="78" t="s">
        <v>24</v>
      </c>
    </row>
    <row r="820" spans="1:6">
      <c r="A820" s="44">
        <v>43901</v>
      </c>
      <c r="B820" s="77">
        <v>0.57527777777777789</v>
      </c>
      <c r="C820" s="78">
        <v>238</v>
      </c>
      <c r="D820" s="79">
        <v>62.9</v>
      </c>
      <c r="E820" s="80">
        <v>14970.199999999999</v>
      </c>
      <c r="F820" s="78" t="s">
        <v>24</v>
      </c>
    </row>
    <row r="821" spans="1:6">
      <c r="A821" s="44">
        <v>43901</v>
      </c>
      <c r="B821" s="77">
        <v>0.57527777777777789</v>
      </c>
      <c r="C821" s="78">
        <v>137</v>
      </c>
      <c r="D821" s="79">
        <v>62.9</v>
      </c>
      <c r="E821" s="80">
        <v>8617.2999999999993</v>
      </c>
      <c r="F821" s="78" t="s">
        <v>24</v>
      </c>
    </row>
    <row r="822" spans="1:6">
      <c r="A822" s="44">
        <v>43901</v>
      </c>
      <c r="B822" s="77">
        <v>0.57527777777777789</v>
      </c>
      <c r="C822" s="78">
        <v>125</v>
      </c>
      <c r="D822" s="79">
        <v>62.9</v>
      </c>
      <c r="E822" s="80">
        <v>7862.5</v>
      </c>
      <c r="F822" s="78" t="s">
        <v>24</v>
      </c>
    </row>
    <row r="823" spans="1:6">
      <c r="A823" s="44">
        <v>43901</v>
      </c>
      <c r="B823" s="77">
        <v>0.59541666666666659</v>
      </c>
      <c r="C823" s="78">
        <v>44</v>
      </c>
      <c r="D823" s="79">
        <v>62.96</v>
      </c>
      <c r="E823" s="80">
        <v>2770.2400000000002</v>
      </c>
      <c r="F823" s="78" t="s">
        <v>24</v>
      </c>
    </row>
    <row r="824" spans="1:6">
      <c r="A824" s="44">
        <v>43901</v>
      </c>
      <c r="B824" s="77">
        <v>0.59541666666666659</v>
      </c>
      <c r="C824" s="78">
        <v>110</v>
      </c>
      <c r="D824" s="79">
        <v>62.96</v>
      </c>
      <c r="E824" s="80">
        <v>6925.6</v>
      </c>
      <c r="F824" s="78" t="s">
        <v>24</v>
      </c>
    </row>
    <row r="825" spans="1:6">
      <c r="A825" s="44">
        <v>43901</v>
      </c>
      <c r="B825" s="77">
        <v>0.59541666666666659</v>
      </c>
      <c r="C825" s="78">
        <v>86</v>
      </c>
      <c r="D825" s="79">
        <v>62.96</v>
      </c>
      <c r="E825" s="80">
        <v>5414.56</v>
      </c>
      <c r="F825" s="78" t="s">
        <v>24</v>
      </c>
    </row>
    <row r="826" spans="1:6">
      <c r="A826" s="44">
        <v>43901</v>
      </c>
      <c r="B826" s="77">
        <v>0.59541666666666659</v>
      </c>
      <c r="C826" s="78">
        <v>31</v>
      </c>
      <c r="D826" s="79">
        <v>62.96</v>
      </c>
      <c r="E826" s="80">
        <v>1951.76</v>
      </c>
      <c r="F826" s="78" t="s">
        <v>24</v>
      </c>
    </row>
    <row r="827" spans="1:6">
      <c r="A827" s="44">
        <v>43901</v>
      </c>
      <c r="B827" s="77">
        <v>0.59541666666666659</v>
      </c>
      <c r="C827" s="78">
        <v>70</v>
      </c>
      <c r="D827" s="79">
        <v>62.96</v>
      </c>
      <c r="E827" s="80">
        <v>4407.2</v>
      </c>
      <c r="F827" s="78" t="s">
        <v>24</v>
      </c>
    </row>
    <row r="828" spans="1:6">
      <c r="A828" s="44">
        <v>43901</v>
      </c>
      <c r="B828" s="77">
        <v>0.59541666666666659</v>
      </c>
      <c r="C828" s="78">
        <v>125</v>
      </c>
      <c r="D828" s="79">
        <v>62.96</v>
      </c>
      <c r="E828" s="80">
        <v>7870</v>
      </c>
      <c r="F828" s="78" t="s">
        <v>24</v>
      </c>
    </row>
    <row r="829" spans="1:6">
      <c r="A829" s="44">
        <v>43901</v>
      </c>
      <c r="B829" s="77">
        <v>0.59541666666666659</v>
      </c>
      <c r="C829" s="78">
        <v>25</v>
      </c>
      <c r="D829" s="79">
        <v>62.96</v>
      </c>
      <c r="E829" s="80">
        <v>1574</v>
      </c>
      <c r="F829" s="78" t="s">
        <v>24</v>
      </c>
    </row>
    <row r="830" spans="1:6">
      <c r="A830" s="44">
        <v>43901</v>
      </c>
      <c r="B830" s="77">
        <v>0.59541666666666659</v>
      </c>
      <c r="C830" s="78">
        <v>9</v>
      </c>
      <c r="D830" s="79">
        <v>62.96</v>
      </c>
      <c r="E830" s="80">
        <v>566.64</v>
      </c>
      <c r="F830" s="78" t="s">
        <v>24</v>
      </c>
    </row>
    <row r="831" spans="1:6">
      <c r="A831" s="44">
        <v>43901</v>
      </c>
      <c r="B831" s="77">
        <v>0.60067129629629623</v>
      </c>
      <c r="C831" s="78">
        <v>327</v>
      </c>
      <c r="D831" s="79">
        <v>62.9</v>
      </c>
      <c r="E831" s="80">
        <v>20568.3</v>
      </c>
      <c r="F831" s="78" t="s">
        <v>24</v>
      </c>
    </row>
    <row r="832" spans="1:6">
      <c r="A832" s="44">
        <v>43901</v>
      </c>
      <c r="B832" s="77">
        <v>0.60067129629629623</v>
      </c>
      <c r="C832" s="78">
        <v>42</v>
      </c>
      <c r="D832" s="79">
        <v>62.9</v>
      </c>
      <c r="E832" s="80">
        <v>2641.7999999999997</v>
      </c>
      <c r="F832" s="78" t="s">
        <v>24</v>
      </c>
    </row>
    <row r="833" spans="1:6">
      <c r="A833" s="44">
        <v>43901</v>
      </c>
      <c r="B833" s="77">
        <v>0.60067129629629623</v>
      </c>
      <c r="C833" s="78">
        <v>6</v>
      </c>
      <c r="D833" s="79">
        <v>62.9</v>
      </c>
      <c r="E833" s="80">
        <v>377.4</v>
      </c>
      <c r="F833" s="78" t="s">
        <v>24</v>
      </c>
    </row>
    <row r="834" spans="1:6">
      <c r="A834" s="44">
        <v>43901</v>
      </c>
      <c r="B834" s="77">
        <v>0.60067129629629623</v>
      </c>
      <c r="C834" s="78">
        <v>125</v>
      </c>
      <c r="D834" s="79">
        <v>62.9</v>
      </c>
      <c r="E834" s="80">
        <v>7862.5</v>
      </c>
      <c r="F834" s="78" t="s">
        <v>24</v>
      </c>
    </row>
    <row r="835" spans="1:6">
      <c r="A835" s="44">
        <v>43901</v>
      </c>
      <c r="B835" s="77">
        <v>0.61077546296296292</v>
      </c>
      <c r="C835" s="78">
        <v>350</v>
      </c>
      <c r="D835" s="79">
        <v>62.7</v>
      </c>
      <c r="E835" s="80">
        <v>21945</v>
      </c>
      <c r="F835" s="78" t="s">
        <v>24</v>
      </c>
    </row>
    <row r="836" spans="1:6">
      <c r="A836" s="44">
        <v>43901</v>
      </c>
      <c r="B836" s="77">
        <v>0.61077546296296292</v>
      </c>
      <c r="C836" s="78">
        <v>150</v>
      </c>
      <c r="D836" s="79">
        <v>62.7</v>
      </c>
      <c r="E836" s="80">
        <v>9405</v>
      </c>
      <c r="F836" s="78" t="s">
        <v>24</v>
      </c>
    </row>
    <row r="837" spans="1:6">
      <c r="A837" s="44">
        <v>43901</v>
      </c>
      <c r="B837" s="77">
        <v>0.62495370370370373</v>
      </c>
      <c r="C837" s="78">
        <v>444</v>
      </c>
      <c r="D837" s="79">
        <v>63.02</v>
      </c>
      <c r="E837" s="80">
        <v>27980.880000000001</v>
      </c>
      <c r="F837" s="78" t="s">
        <v>24</v>
      </c>
    </row>
    <row r="838" spans="1:6">
      <c r="A838" s="44">
        <v>43901</v>
      </c>
      <c r="B838" s="77">
        <v>0.62495370370370373</v>
      </c>
      <c r="C838" s="78">
        <v>22</v>
      </c>
      <c r="D838" s="79">
        <v>63.02</v>
      </c>
      <c r="E838" s="80">
        <v>1386.44</v>
      </c>
      <c r="F838" s="78" t="s">
        <v>24</v>
      </c>
    </row>
    <row r="839" spans="1:6">
      <c r="A839" s="44">
        <v>43901</v>
      </c>
      <c r="B839" s="77">
        <v>0.62495370370370373</v>
      </c>
      <c r="C839" s="78">
        <v>34</v>
      </c>
      <c r="D839" s="79">
        <v>63.02</v>
      </c>
      <c r="E839" s="80">
        <v>2142.6800000000003</v>
      </c>
      <c r="F839" s="78" t="s">
        <v>24</v>
      </c>
    </row>
    <row r="840" spans="1:6">
      <c r="A840" s="44">
        <v>43901</v>
      </c>
      <c r="B840" s="77">
        <v>0.63151620370370365</v>
      </c>
      <c r="C840" s="78">
        <v>183</v>
      </c>
      <c r="D840" s="79">
        <v>63.06</v>
      </c>
      <c r="E840" s="80">
        <v>11539.98</v>
      </c>
      <c r="F840" s="78" t="s">
        <v>24</v>
      </c>
    </row>
    <row r="841" spans="1:6">
      <c r="A841" s="44">
        <v>43901</v>
      </c>
      <c r="B841" s="77">
        <v>0.63151620370370365</v>
      </c>
      <c r="C841" s="78">
        <v>317</v>
      </c>
      <c r="D841" s="79">
        <v>63.06</v>
      </c>
      <c r="E841" s="80">
        <v>19990.02</v>
      </c>
      <c r="F841" s="78" t="s">
        <v>24</v>
      </c>
    </row>
    <row r="842" spans="1:6">
      <c r="A842" s="44">
        <v>43901</v>
      </c>
      <c r="B842" s="77">
        <v>0.6349421296296297</v>
      </c>
      <c r="C842" s="78">
        <v>5</v>
      </c>
      <c r="D842" s="79">
        <v>63.02</v>
      </c>
      <c r="E842" s="80">
        <v>315.10000000000002</v>
      </c>
      <c r="F842" s="78" t="s">
        <v>24</v>
      </c>
    </row>
    <row r="843" spans="1:6">
      <c r="A843" s="44">
        <v>43901</v>
      </c>
      <c r="B843" s="77">
        <v>0.6349421296296297</v>
      </c>
      <c r="C843" s="78">
        <v>50</v>
      </c>
      <c r="D843" s="79">
        <v>63.02</v>
      </c>
      <c r="E843" s="80">
        <v>3151</v>
      </c>
      <c r="F843" s="78" t="s">
        <v>24</v>
      </c>
    </row>
    <row r="844" spans="1:6">
      <c r="A844" s="44">
        <v>43901</v>
      </c>
      <c r="B844" s="77">
        <v>0.6349421296296297</v>
      </c>
      <c r="C844" s="78">
        <v>125</v>
      </c>
      <c r="D844" s="79">
        <v>63.02</v>
      </c>
      <c r="E844" s="80">
        <v>7877.5</v>
      </c>
      <c r="F844" s="78" t="s">
        <v>24</v>
      </c>
    </row>
    <row r="845" spans="1:6">
      <c r="A845" s="44">
        <v>43901</v>
      </c>
      <c r="B845" s="77">
        <v>0.63547453703703694</v>
      </c>
      <c r="C845" s="78">
        <v>320</v>
      </c>
      <c r="D845" s="79">
        <v>63.02</v>
      </c>
      <c r="E845" s="80">
        <v>20166.400000000001</v>
      </c>
      <c r="F845" s="78" t="s">
        <v>24</v>
      </c>
    </row>
    <row r="846" spans="1:6">
      <c r="A846" s="44">
        <v>43901</v>
      </c>
      <c r="B846" s="77">
        <v>0.64459490740740744</v>
      </c>
      <c r="C846" s="78">
        <v>500</v>
      </c>
      <c r="D846" s="79">
        <v>63.02</v>
      </c>
      <c r="E846" s="80">
        <v>31510</v>
      </c>
      <c r="F846" s="78" t="s">
        <v>24</v>
      </c>
    </row>
    <row r="847" spans="1:6">
      <c r="A847" s="44">
        <v>43901</v>
      </c>
      <c r="B847" s="77">
        <v>0.6487384259259259</v>
      </c>
      <c r="C847" s="78">
        <v>34</v>
      </c>
      <c r="D847" s="79">
        <v>63.24</v>
      </c>
      <c r="E847" s="80">
        <v>2150.16</v>
      </c>
      <c r="F847" s="78" t="s">
        <v>24</v>
      </c>
    </row>
    <row r="848" spans="1:6">
      <c r="A848" s="44">
        <v>43901</v>
      </c>
      <c r="B848" s="77">
        <v>0.6487384259259259</v>
      </c>
      <c r="C848" s="78">
        <v>292</v>
      </c>
      <c r="D848" s="79">
        <v>63.24</v>
      </c>
      <c r="E848" s="80">
        <v>18466.080000000002</v>
      </c>
      <c r="F848" s="78" t="s">
        <v>24</v>
      </c>
    </row>
    <row r="849" spans="1:6">
      <c r="A849" s="44">
        <v>43901</v>
      </c>
      <c r="B849" s="77">
        <v>0.6487384259259259</v>
      </c>
      <c r="C849" s="78">
        <v>88</v>
      </c>
      <c r="D849" s="79">
        <v>63.24</v>
      </c>
      <c r="E849" s="80">
        <v>5565.12</v>
      </c>
      <c r="F849" s="78" t="s">
        <v>24</v>
      </c>
    </row>
    <row r="850" spans="1:6">
      <c r="A850" s="44">
        <v>43901</v>
      </c>
      <c r="B850" s="77">
        <v>0.6487384259259259</v>
      </c>
      <c r="C850" s="78">
        <v>86</v>
      </c>
      <c r="D850" s="79">
        <v>63.24</v>
      </c>
      <c r="E850" s="80">
        <v>5438.64</v>
      </c>
      <c r="F850" s="78" t="s">
        <v>24</v>
      </c>
    </row>
    <row r="851" spans="1:6">
      <c r="A851" s="44">
        <v>43901</v>
      </c>
      <c r="B851" s="77">
        <v>0.65032407407407422</v>
      </c>
      <c r="C851" s="78">
        <v>34</v>
      </c>
      <c r="D851" s="79">
        <v>63.02</v>
      </c>
      <c r="E851" s="80">
        <v>2142.6800000000003</v>
      </c>
      <c r="F851" s="78" t="s">
        <v>24</v>
      </c>
    </row>
    <row r="852" spans="1:6">
      <c r="A852" s="44">
        <v>43901</v>
      </c>
      <c r="B852" s="77">
        <v>0.65032407407407422</v>
      </c>
      <c r="C852" s="78">
        <v>466</v>
      </c>
      <c r="D852" s="79">
        <v>63.02</v>
      </c>
      <c r="E852" s="80">
        <v>29367.32</v>
      </c>
      <c r="F852" s="78" t="s">
        <v>24</v>
      </c>
    </row>
    <row r="853" spans="1:6">
      <c r="A853" s="44">
        <v>43901</v>
      </c>
      <c r="B853" s="77">
        <v>0.65309027777777773</v>
      </c>
      <c r="C853" s="78">
        <v>135</v>
      </c>
      <c r="D853" s="79">
        <v>62.98</v>
      </c>
      <c r="E853" s="80">
        <v>8502.2999999999993</v>
      </c>
      <c r="F853" s="78" t="s">
        <v>24</v>
      </c>
    </row>
    <row r="854" spans="1:6">
      <c r="A854" s="44">
        <v>43901</v>
      </c>
      <c r="B854" s="77">
        <v>0.65309027777777773</v>
      </c>
      <c r="C854" s="78">
        <v>83</v>
      </c>
      <c r="D854" s="79">
        <v>62.98</v>
      </c>
      <c r="E854" s="80">
        <v>5227.34</v>
      </c>
      <c r="F854" s="78" t="s">
        <v>24</v>
      </c>
    </row>
    <row r="855" spans="1:6">
      <c r="A855" s="44">
        <v>43901</v>
      </c>
      <c r="B855" s="77">
        <v>0.65309027777777773</v>
      </c>
      <c r="C855" s="78">
        <v>91</v>
      </c>
      <c r="D855" s="79">
        <v>62.98</v>
      </c>
      <c r="E855" s="80">
        <v>5731.1799999999994</v>
      </c>
      <c r="F855" s="78" t="s">
        <v>24</v>
      </c>
    </row>
    <row r="856" spans="1:6">
      <c r="A856" s="44">
        <v>43901</v>
      </c>
      <c r="B856" s="77">
        <v>0.65309027777777773</v>
      </c>
      <c r="C856" s="78">
        <v>66</v>
      </c>
      <c r="D856" s="79">
        <v>62.98</v>
      </c>
      <c r="E856" s="80">
        <v>4156.6799999999994</v>
      </c>
      <c r="F856" s="78" t="s">
        <v>24</v>
      </c>
    </row>
    <row r="857" spans="1:6">
      <c r="A857" s="44">
        <v>43901</v>
      </c>
      <c r="B857" s="77">
        <v>0.65309027777777773</v>
      </c>
      <c r="C857" s="78">
        <v>125</v>
      </c>
      <c r="D857" s="79">
        <v>62.98</v>
      </c>
      <c r="E857" s="80">
        <v>7872.5</v>
      </c>
      <c r="F857" s="78" t="s">
        <v>24</v>
      </c>
    </row>
    <row r="858" spans="1:6">
      <c r="A858" s="44">
        <v>43901</v>
      </c>
      <c r="B858" s="77">
        <v>0.65871527777777772</v>
      </c>
      <c r="C858" s="78">
        <v>500</v>
      </c>
      <c r="D858" s="79">
        <v>62.76</v>
      </c>
      <c r="E858" s="80">
        <v>31380</v>
      </c>
      <c r="F858" s="78" t="s">
        <v>24</v>
      </c>
    </row>
    <row r="859" spans="1:6">
      <c r="A859" s="44">
        <v>43901</v>
      </c>
      <c r="B859" s="77">
        <v>0.66831018518518526</v>
      </c>
      <c r="C859" s="78">
        <v>500</v>
      </c>
      <c r="D859" s="79">
        <v>62.78</v>
      </c>
      <c r="E859" s="80">
        <v>31390</v>
      </c>
      <c r="F859" s="78" t="s">
        <v>24</v>
      </c>
    </row>
    <row r="860" spans="1:6">
      <c r="A860" s="44">
        <v>43901</v>
      </c>
      <c r="B860" s="77">
        <v>0.67223379629629632</v>
      </c>
      <c r="C860" s="78">
        <v>491</v>
      </c>
      <c r="D860" s="79">
        <v>62.7</v>
      </c>
      <c r="E860" s="80">
        <v>30785.7</v>
      </c>
      <c r="F860" s="78" t="s">
        <v>24</v>
      </c>
    </row>
    <row r="861" spans="1:6">
      <c r="A861" s="44">
        <v>43901</v>
      </c>
      <c r="B861" s="77">
        <v>0.67259259259259263</v>
      </c>
      <c r="C861" s="78">
        <v>9</v>
      </c>
      <c r="D861" s="79">
        <v>62.7</v>
      </c>
      <c r="E861" s="80">
        <v>564.30000000000007</v>
      </c>
      <c r="F861" s="78" t="s">
        <v>24</v>
      </c>
    </row>
    <row r="862" spans="1:6">
      <c r="A862" s="44">
        <v>43901</v>
      </c>
      <c r="B862" s="77">
        <v>0.67874999999999996</v>
      </c>
      <c r="C862" s="78">
        <v>500</v>
      </c>
      <c r="D862" s="79">
        <v>62.82</v>
      </c>
      <c r="E862" s="80">
        <v>31410</v>
      </c>
      <c r="F862" s="78" t="s">
        <v>24</v>
      </c>
    </row>
    <row r="863" spans="1:6">
      <c r="A863" s="44">
        <v>43901</v>
      </c>
      <c r="B863" s="77">
        <v>0.68009259259259258</v>
      </c>
      <c r="C863" s="78">
        <v>500</v>
      </c>
      <c r="D863" s="79">
        <v>62.72</v>
      </c>
      <c r="E863" s="80">
        <v>31360</v>
      </c>
      <c r="F863" s="78" t="s">
        <v>24</v>
      </c>
    </row>
    <row r="864" spans="1:6">
      <c r="A864" s="44">
        <v>43901</v>
      </c>
      <c r="B864" s="77">
        <v>0.68321759259259263</v>
      </c>
      <c r="C864" s="78">
        <v>492</v>
      </c>
      <c r="D864" s="79">
        <v>62.58</v>
      </c>
      <c r="E864" s="80">
        <v>30789.360000000001</v>
      </c>
      <c r="F864" s="78" t="s">
        <v>24</v>
      </c>
    </row>
    <row r="865" spans="1:6">
      <c r="A865" s="44">
        <v>43901</v>
      </c>
      <c r="B865" s="77">
        <v>0.68321759259259263</v>
      </c>
      <c r="C865" s="78">
        <v>8</v>
      </c>
      <c r="D865" s="79">
        <v>62.58</v>
      </c>
      <c r="E865" s="80">
        <v>500.64</v>
      </c>
      <c r="F865" s="78" t="s">
        <v>24</v>
      </c>
    </row>
    <row r="866" spans="1:6">
      <c r="A866" s="44">
        <v>43901</v>
      </c>
      <c r="B866" s="77">
        <v>0.69163194444444454</v>
      </c>
      <c r="C866" s="78">
        <v>84</v>
      </c>
      <c r="D866" s="79">
        <v>62.48</v>
      </c>
      <c r="E866" s="80">
        <v>5248.32</v>
      </c>
      <c r="F866" s="78" t="s">
        <v>24</v>
      </c>
    </row>
    <row r="867" spans="1:6">
      <c r="A867" s="44">
        <v>43901</v>
      </c>
      <c r="B867" s="77">
        <v>0.69163194444444454</v>
      </c>
      <c r="C867" s="78">
        <v>85</v>
      </c>
      <c r="D867" s="79">
        <v>62.48</v>
      </c>
      <c r="E867" s="80">
        <v>5310.8</v>
      </c>
      <c r="F867" s="78" t="s">
        <v>24</v>
      </c>
    </row>
    <row r="868" spans="1:6">
      <c r="A868" s="44">
        <v>43901</v>
      </c>
      <c r="B868" s="77">
        <v>0.69163194444444454</v>
      </c>
      <c r="C868" s="78">
        <v>50</v>
      </c>
      <c r="D868" s="79">
        <v>62.48</v>
      </c>
      <c r="E868" s="80">
        <v>3124</v>
      </c>
      <c r="F868" s="78" t="s">
        <v>24</v>
      </c>
    </row>
    <row r="869" spans="1:6">
      <c r="A869" s="44">
        <v>43901</v>
      </c>
      <c r="B869" s="77">
        <v>0.69163194444444454</v>
      </c>
      <c r="C869" s="78">
        <v>33</v>
      </c>
      <c r="D869" s="79">
        <v>62.48</v>
      </c>
      <c r="E869" s="80">
        <v>2061.8399999999997</v>
      </c>
      <c r="F869" s="78" t="s">
        <v>24</v>
      </c>
    </row>
    <row r="870" spans="1:6">
      <c r="A870" s="44">
        <v>43901</v>
      </c>
      <c r="B870" s="77">
        <v>0.69163194444444454</v>
      </c>
      <c r="C870" s="78">
        <v>92</v>
      </c>
      <c r="D870" s="79">
        <v>62.48</v>
      </c>
      <c r="E870" s="80">
        <v>5748.16</v>
      </c>
      <c r="F870" s="78" t="s">
        <v>24</v>
      </c>
    </row>
    <row r="871" spans="1:6">
      <c r="A871" s="44">
        <v>43901</v>
      </c>
      <c r="B871" s="77">
        <v>0.69163194444444454</v>
      </c>
      <c r="C871" s="78">
        <v>91</v>
      </c>
      <c r="D871" s="79">
        <v>62.46</v>
      </c>
      <c r="E871" s="80">
        <v>5683.86</v>
      </c>
      <c r="F871" s="78" t="s">
        <v>24</v>
      </c>
    </row>
    <row r="872" spans="1:6">
      <c r="A872" s="44">
        <v>43901</v>
      </c>
      <c r="B872" s="77">
        <v>0.69163194444444454</v>
      </c>
      <c r="C872" s="78">
        <v>65</v>
      </c>
      <c r="D872" s="79">
        <v>62.46</v>
      </c>
      <c r="E872" s="80">
        <v>4059.9</v>
      </c>
      <c r="F872" s="78" t="s">
        <v>24</v>
      </c>
    </row>
    <row r="873" spans="1:6">
      <c r="A873" s="44">
        <v>43901</v>
      </c>
      <c r="B873" s="77">
        <v>0.7034259259259259</v>
      </c>
      <c r="C873" s="78">
        <v>500</v>
      </c>
      <c r="D873" s="79">
        <v>62.3</v>
      </c>
      <c r="E873" s="80">
        <v>31150</v>
      </c>
      <c r="F873" s="78" t="s">
        <v>24</v>
      </c>
    </row>
    <row r="874" spans="1:6">
      <c r="A874" s="44">
        <v>43901</v>
      </c>
      <c r="B874" s="77">
        <v>0.70358796296296289</v>
      </c>
      <c r="C874" s="78">
        <v>691</v>
      </c>
      <c r="D874" s="79">
        <v>62.32</v>
      </c>
      <c r="E874" s="80">
        <v>43063.12</v>
      </c>
      <c r="F874" s="78" t="s">
        <v>24</v>
      </c>
    </row>
    <row r="875" spans="1:6">
      <c r="A875" s="44">
        <v>43901</v>
      </c>
      <c r="B875" s="77">
        <v>0.70358796296296289</v>
      </c>
      <c r="C875" s="78">
        <v>156</v>
      </c>
      <c r="D875" s="79">
        <v>62.32</v>
      </c>
      <c r="E875" s="80">
        <v>9721.92</v>
      </c>
      <c r="F875" s="78" t="s">
        <v>24</v>
      </c>
    </row>
    <row r="876" spans="1:6">
      <c r="A876" s="44">
        <v>43901</v>
      </c>
      <c r="B876" s="77">
        <v>0.70358796296296289</v>
      </c>
      <c r="C876" s="78">
        <v>153</v>
      </c>
      <c r="D876" s="79">
        <v>62.32</v>
      </c>
      <c r="E876" s="80">
        <v>9534.9600000000009</v>
      </c>
      <c r="F876" s="78" t="s">
        <v>24</v>
      </c>
    </row>
    <row r="877" spans="1:6">
      <c r="A877" s="44">
        <v>43901</v>
      </c>
      <c r="B877" s="77">
        <v>0.70943287037037039</v>
      </c>
      <c r="C877" s="78">
        <v>3</v>
      </c>
      <c r="D877" s="79">
        <v>62.32</v>
      </c>
      <c r="E877" s="80">
        <v>186.96</v>
      </c>
      <c r="F877" s="78" t="s">
        <v>24</v>
      </c>
    </row>
    <row r="878" spans="1:6">
      <c r="A878" s="44">
        <v>43901</v>
      </c>
      <c r="B878" s="77">
        <v>0.70943287037037039</v>
      </c>
      <c r="C878" s="78">
        <v>85</v>
      </c>
      <c r="D878" s="79">
        <v>62.32</v>
      </c>
      <c r="E878" s="80">
        <v>5297.2</v>
      </c>
      <c r="F878" s="78" t="s">
        <v>24</v>
      </c>
    </row>
    <row r="879" spans="1:6">
      <c r="A879" s="44">
        <v>43901</v>
      </c>
      <c r="B879" s="77">
        <v>0.70943287037037039</v>
      </c>
      <c r="C879" s="78">
        <v>155</v>
      </c>
      <c r="D879" s="79">
        <v>62.32</v>
      </c>
      <c r="E879" s="80">
        <v>9659.6</v>
      </c>
      <c r="F879" s="78" t="s">
        <v>24</v>
      </c>
    </row>
    <row r="880" spans="1:6">
      <c r="A880" s="44">
        <v>43901</v>
      </c>
      <c r="B880" s="77">
        <v>0.70943287037037039</v>
      </c>
      <c r="C880" s="78">
        <v>272</v>
      </c>
      <c r="D880" s="79">
        <v>62.32</v>
      </c>
      <c r="E880" s="80">
        <v>16951.04</v>
      </c>
      <c r="F880" s="78" t="s">
        <v>24</v>
      </c>
    </row>
    <row r="881" spans="1:6">
      <c r="A881" s="44">
        <v>43901</v>
      </c>
      <c r="B881" s="77">
        <v>0.70943287037037039</v>
      </c>
      <c r="C881" s="78">
        <v>4</v>
      </c>
      <c r="D881" s="79">
        <v>62.32</v>
      </c>
      <c r="E881" s="80">
        <v>249.28</v>
      </c>
      <c r="F881" s="78" t="s">
        <v>24</v>
      </c>
    </row>
    <row r="882" spans="1:6">
      <c r="A882" s="44">
        <v>43901</v>
      </c>
      <c r="B882" s="77">
        <v>0.70943287037037039</v>
      </c>
      <c r="C882" s="78">
        <v>92</v>
      </c>
      <c r="D882" s="79">
        <v>62.32</v>
      </c>
      <c r="E882" s="80">
        <v>5733.44</v>
      </c>
      <c r="F882" s="78" t="s">
        <v>24</v>
      </c>
    </row>
    <row r="883" spans="1:6">
      <c r="A883" s="44">
        <v>43901</v>
      </c>
      <c r="B883" s="77">
        <v>0.70943287037037039</v>
      </c>
      <c r="C883" s="78">
        <v>70</v>
      </c>
      <c r="D883" s="79">
        <v>62.32</v>
      </c>
      <c r="E883" s="80">
        <v>4362.3999999999996</v>
      </c>
      <c r="F883" s="78" t="s">
        <v>24</v>
      </c>
    </row>
    <row r="884" spans="1:6">
      <c r="A884" s="44">
        <v>43901</v>
      </c>
      <c r="B884" s="77">
        <v>0.70943287037037039</v>
      </c>
      <c r="C884" s="78">
        <v>110</v>
      </c>
      <c r="D884" s="79">
        <v>62.32</v>
      </c>
      <c r="E884" s="80">
        <v>6855.2</v>
      </c>
      <c r="F884" s="78" t="s">
        <v>24</v>
      </c>
    </row>
    <row r="885" spans="1:6">
      <c r="A885" s="44">
        <v>43901</v>
      </c>
      <c r="B885" s="77">
        <v>0.70943287037037039</v>
      </c>
      <c r="C885" s="78">
        <v>86</v>
      </c>
      <c r="D885" s="79">
        <v>62.32</v>
      </c>
      <c r="E885" s="80">
        <v>5359.52</v>
      </c>
      <c r="F885" s="78" t="s">
        <v>24</v>
      </c>
    </row>
    <row r="886" spans="1:6">
      <c r="A886" s="44">
        <v>43901</v>
      </c>
      <c r="B886" s="77">
        <v>0.70943287037037039</v>
      </c>
      <c r="C886" s="78">
        <v>63</v>
      </c>
      <c r="D886" s="79">
        <v>62.32</v>
      </c>
      <c r="E886" s="80">
        <v>3926.16</v>
      </c>
      <c r="F886" s="78" t="s">
        <v>24</v>
      </c>
    </row>
    <row r="887" spans="1:6">
      <c r="A887" s="44">
        <v>43901</v>
      </c>
      <c r="B887" s="77">
        <v>0.70943287037037039</v>
      </c>
      <c r="C887" s="78">
        <v>60</v>
      </c>
      <c r="D887" s="79">
        <v>62.32</v>
      </c>
      <c r="E887" s="80">
        <v>3739.2</v>
      </c>
      <c r="F887" s="78" t="s">
        <v>24</v>
      </c>
    </row>
    <row r="888" spans="1:6">
      <c r="A888" s="44">
        <v>43901</v>
      </c>
      <c r="B888" s="77">
        <v>0.71972222222222226</v>
      </c>
      <c r="C888" s="78">
        <v>196</v>
      </c>
      <c r="D888" s="79">
        <v>62.58</v>
      </c>
      <c r="E888" s="80">
        <v>12265.68</v>
      </c>
      <c r="F888" s="78" t="s">
        <v>24</v>
      </c>
    </row>
    <row r="889" spans="1:6">
      <c r="A889" s="44">
        <v>43901</v>
      </c>
      <c r="B889" s="77">
        <v>0.71972222222222226</v>
      </c>
      <c r="C889" s="78">
        <v>250</v>
      </c>
      <c r="D889" s="79">
        <v>62.58</v>
      </c>
      <c r="E889" s="80">
        <v>15645</v>
      </c>
      <c r="F889" s="78" t="s">
        <v>24</v>
      </c>
    </row>
    <row r="890" spans="1:6">
      <c r="A890" s="44">
        <v>43901</v>
      </c>
      <c r="B890" s="77">
        <v>0.71972222222222226</v>
      </c>
      <c r="C890" s="78">
        <v>125</v>
      </c>
      <c r="D890" s="79">
        <v>62.58</v>
      </c>
      <c r="E890" s="80">
        <v>7822.5</v>
      </c>
      <c r="F890" s="78" t="s">
        <v>24</v>
      </c>
    </row>
    <row r="891" spans="1:6">
      <c r="A891" s="44">
        <v>43901</v>
      </c>
      <c r="B891" s="77">
        <v>0.71972222222222226</v>
      </c>
      <c r="C891" s="78">
        <v>125</v>
      </c>
      <c r="D891" s="79">
        <v>62.58</v>
      </c>
      <c r="E891" s="80">
        <v>7822.5</v>
      </c>
      <c r="F891" s="78" t="s">
        <v>24</v>
      </c>
    </row>
    <row r="892" spans="1:6">
      <c r="A892" s="44">
        <v>43901</v>
      </c>
      <c r="B892" s="77">
        <v>0.71972222222222226</v>
      </c>
      <c r="C892" s="78">
        <v>125</v>
      </c>
      <c r="D892" s="79">
        <v>62.58</v>
      </c>
      <c r="E892" s="80">
        <v>7822.5</v>
      </c>
      <c r="F892" s="78" t="s">
        <v>24</v>
      </c>
    </row>
    <row r="893" spans="1:6">
      <c r="A893" s="44">
        <v>43901</v>
      </c>
      <c r="B893" s="77">
        <v>0.71972222222222226</v>
      </c>
      <c r="C893" s="78">
        <v>50</v>
      </c>
      <c r="D893" s="79">
        <v>62.58</v>
      </c>
      <c r="E893" s="80">
        <v>3129</v>
      </c>
      <c r="F893" s="78" t="s">
        <v>24</v>
      </c>
    </row>
    <row r="894" spans="1:6">
      <c r="A894" s="44">
        <v>43901</v>
      </c>
      <c r="B894" s="77">
        <v>0.71972222222222226</v>
      </c>
      <c r="C894" s="78">
        <v>125</v>
      </c>
      <c r="D894" s="79">
        <v>62.58</v>
      </c>
      <c r="E894" s="80">
        <v>7822.5</v>
      </c>
      <c r="F894" s="78" t="s">
        <v>24</v>
      </c>
    </row>
    <row r="895" spans="1:6">
      <c r="A895" s="44">
        <v>43901</v>
      </c>
      <c r="B895" s="77">
        <v>0.71972222222222226</v>
      </c>
      <c r="C895" s="78">
        <v>4</v>
      </c>
      <c r="D895" s="79">
        <v>62.58</v>
      </c>
      <c r="E895" s="80">
        <v>250.32</v>
      </c>
      <c r="F895" s="78" t="s">
        <v>24</v>
      </c>
    </row>
    <row r="896" spans="1:6">
      <c r="A896" s="44">
        <v>43901</v>
      </c>
      <c r="B896" s="77">
        <v>0.72049768518518509</v>
      </c>
      <c r="C896" s="78">
        <v>102</v>
      </c>
      <c r="D896" s="79">
        <v>62.54</v>
      </c>
      <c r="E896" s="80">
        <v>6379.08</v>
      </c>
      <c r="F896" s="78" t="s">
        <v>24</v>
      </c>
    </row>
    <row r="897" spans="1:6">
      <c r="A897" s="44">
        <v>43901</v>
      </c>
      <c r="B897" s="77">
        <v>0.72049768518518509</v>
      </c>
      <c r="C897" s="78">
        <v>50</v>
      </c>
      <c r="D897" s="79">
        <v>62.54</v>
      </c>
      <c r="E897" s="80">
        <v>3127</v>
      </c>
      <c r="F897" s="78" t="s">
        <v>24</v>
      </c>
    </row>
    <row r="898" spans="1:6">
      <c r="A898" s="44">
        <v>43901</v>
      </c>
      <c r="B898" s="77">
        <v>0.72049768518518509</v>
      </c>
      <c r="C898" s="78">
        <v>125</v>
      </c>
      <c r="D898" s="79">
        <v>62.54</v>
      </c>
      <c r="E898" s="80">
        <v>7817.5</v>
      </c>
      <c r="F898" s="78" t="s">
        <v>24</v>
      </c>
    </row>
    <row r="899" spans="1:6">
      <c r="A899" s="44">
        <v>43901</v>
      </c>
      <c r="B899" s="77">
        <v>0.72049768518518509</v>
      </c>
      <c r="C899" s="78">
        <v>95</v>
      </c>
      <c r="D899" s="79">
        <v>62.54</v>
      </c>
      <c r="E899" s="80">
        <v>5941.3</v>
      </c>
      <c r="F899" s="78" t="s">
        <v>24</v>
      </c>
    </row>
    <row r="900" spans="1:6">
      <c r="A900" s="44">
        <v>43901</v>
      </c>
      <c r="B900" s="77">
        <v>0.72049768518518509</v>
      </c>
      <c r="C900" s="78">
        <v>478</v>
      </c>
      <c r="D900" s="79">
        <v>62.54</v>
      </c>
      <c r="E900" s="80">
        <v>29894.12</v>
      </c>
      <c r="F900" s="78" t="s">
        <v>24</v>
      </c>
    </row>
    <row r="901" spans="1:6">
      <c r="A901" s="44">
        <v>43901</v>
      </c>
      <c r="B901" s="77">
        <v>0.72094907407407405</v>
      </c>
      <c r="C901" s="78">
        <v>35</v>
      </c>
      <c r="D901" s="79">
        <v>62.56</v>
      </c>
      <c r="E901" s="80">
        <v>2189.6</v>
      </c>
      <c r="F901" s="78" t="s">
        <v>24</v>
      </c>
    </row>
    <row r="902" spans="1:6">
      <c r="A902" s="44">
        <v>43901</v>
      </c>
      <c r="B902" s="77">
        <v>0.72211805555555564</v>
      </c>
      <c r="C902" s="78">
        <v>1</v>
      </c>
      <c r="D902" s="79">
        <v>62.48</v>
      </c>
      <c r="E902" s="80">
        <v>62.48</v>
      </c>
      <c r="F902" s="78" t="s">
        <v>24</v>
      </c>
    </row>
    <row r="903" spans="1:6">
      <c r="A903" s="83"/>
      <c r="B903" s="84"/>
      <c r="C903" s="85"/>
      <c r="D903" s="86"/>
      <c r="E903" s="87"/>
      <c r="F903" s="85"/>
    </row>
    <row r="904" spans="1:6">
      <c r="A904" s="44"/>
      <c r="B904" s="77"/>
      <c r="C904" s="78"/>
      <c r="D904" s="79"/>
      <c r="E904" s="80"/>
      <c r="F904" s="78"/>
    </row>
    <row r="905" spans="1:6">
      <c r="A905" s="44"/>
      <c r="B905" s="77"/>
      <c r="C905" s="78"/>
      <c r="D905" s="79"/>
      <c r="E905" s="80"/>
      <c r="F905" s="78"/>
    </row>
    <row r="906" spans="1:6">
      <c r="A906" s="44"/>
      <c r="B906" s="77"/>
      <c r="C906" s="78"/>
      <c r="D906" s="79"/>
      <c r="E906" s="80"/>
      <c r="F906" s="78"/>
    </row>
    <row r="907" spans="1:6">
      <c r="A907" s="44"/>
      <c r="B907" s="77"/>
      <c r="C907" s="78"/>
      <c r="D907" s="79"/>
      <c r="E907" s="80"/>
      <c r="F907" s="78"/>
    </row>
    <row r="908" spans="1:6">
      <c r="A908" s="44"/>
      <c r="B908" s="77"/>
      <c r="C908" s="78"/>
      <c r="D908" s="79"/>
      <c r="E908" s="80"/>
      <c r="F908" s="78"/>
    </row>
    <row r="909" spans="1:6">
      <c r="A909" s="44"/>
      <c r="B909" s="77"/>
      <c r="C909" s="78"/>
      <c r="D909" s="79"/>
      <c r="E909" s="80"/>
      <c r="F909" s="78"/>
    </row>
    <row r="910" spans="1:6">
      <c r="A910" s="44"/>
      <c r="B910" s="77"/>
      <c r="C910" s="78"/>
      <c r="D910" s="79"/>
      <c r="E910" s="80"/>
      <c r="F910" s="78"/>
    </row>
    <row r="911" spans="1:6">
      <c r="A911" s="44"/>
      <c r="B911" s="77"/>
      <c r="C911" s="78"/>
      <c r="D911" s="79"/>
      <c r="E911" s="80"/>
      <c r="F911" s="78"/>
    </row>
    <row r="912" spans="1:6">
      <c r="A912" s="44"/>
      <c r="B912" s="77"/>
      <c r="C912" s="78"/>
      <c r="D912" s="79"/>
      <c r="E912" s="80"/>
      <c r="F912" s="78"/>
    </row>
    <row r="913" spans="1:6">
      <c r="A913" s="44"/>
      <c r="B913" s="77"/>
      <c r="C913" s="78"/>
      <c r="D913" s="79"/>
      <c r="E913" s="80"/>
      <c r="F913" s="78"/>
    </row>
    <row r="914" spans="1:6">
      <c r="A914" s="44"/>
      <c r="B914" s="77"/>
      <c r="C914" s="78"/>
      <c r="D914" s="79"/>
      <c r="E914" s="80"/>
      <c r="F914" s="78"/>
    </row>
    <row r="915" spans="1:6">
      <c r="A915" s="44"/>
      <c r="B915" s="77"/>
      <c r="C915" s="78"/>
      <c r="D915" s="79"/>
      <c r="E915" s="80"/>
      <c r="F915" s="78"/>
    </row>
    <row r="916" spans="1:6">
      <c r="A916" s="44"/>
      <c r="B916" s="77"/>
      <c r="C916" s="78"/>
      <c r="D916" s="79"/>
      <c r="E916" s="80"/>
      <c r="F916" s="78"/>
    </row>
    <row r="917" spans="1:6">
      <c r="A917" s="44"/>
      <c r="B917" s="77"/>
      <c r="C917" s="78"/>
      <c r="D917" s="79"/>
      <c r="E917" s="80"/>
      <c r="F917" s="78"/>
    </row>
    <row r="918" spans="1:6">
      <c r="A918" s="44"/>
      <c r="B918" s="77"/>
      <c r="C918" s="78"/>
      <c r="D918" s="79"/>
      <c r="E918" s="80"/>
      <c r="F918" s="78"/>
    </row>
    <row r="919" spans="1:6">
      <c r="A919" s="44"/>
      <c r="B919" s="77"/>
      <c r="C919" s="78"/>
      <c r="D919" s="79"/>
      <c r="E919" s="80"/>
      <c r="F919" s="78"/>
    </row>
    <row r="920" spans="1:6">
      <c r="A920" s="44"/>
      <c r="B920" s="77"/>
      <c r="C920" s="78"/>
      <c r="D920" s="79"/>
      <c r="E920" s="80"/>
      <c r="F920" s="78"/>
    </row>
    <row r="921" spans="1:6">
      <c r="A921" s="44"/>
      <c r="B921" s="77"/>
      <c r="C921" s="78"/>
      <c r="D921" s="79"/>
      <c r="E921" s="80"/>
      <c r="F921" s="78"/>
    </row>
    <row r="922" spans="1:6">
      <c r="A922" s="44"/>
      <c r="B922" s="77"/>
      <c r="C922" s="78"/>
      <c r="D922" s="79"/>
      <c r="E922" s="80"/>
      <c r="F922" s="78"/>
    </row>
    <row r="923" spans="1:6">
      <c r="A923" s="44"/>
      <c r="B923" s="77"/>
      <c r="C923" s="78"/>
      <c r="D923" s="79"/>
      <c r="E923" s="80"/>
      <c r="F923" s="78"/>
    </row>
    <row r="924" spans="1:6">
      <c r="A924" s="44"/>
      <c r="B924" s="77"/>
      <c r="C924" s="78"/>
      <c r="D924" s="79"/>
      <c r="E924" s="80"/>
      <c r="F924" s="78"/>
    </row>
    <row r="925" spans="1:6">
      <c r="A925" s="44"/>
      <c r="B925" s="77"/>
      <c r="C925" s="78"/>
      <c r="D925" s="79"/>
      <c r="E925" s="80"/>
      <c r="F925" s="78"/>
    </row>
    <row r="926" spans="1:6">
      <c r="A926" s="44"/>
      <c r="B926" s="77"/>
      <c r="C926" s="78"/>
      <c r="D926" s="79"/>
      <c r="E926" s="80"/>
      <c r="F926" s="78"/>
    </row>
    <row r="927" spans="1:6">
      <c r="A927" s="44"/>
      <c r="B927" s="77"/>
      <c r="C927" s="78"/>
      <c r="D927" s="79"/>
      <c r="E927" s="80"/>
      <c r="F927" s="78"/>
    </row>
    <row r="928" spans="1:6">
      <c r="A928" s="44"/>
      <c r="B928" s="77"/>
      <c r="C928" s="78"/>
      <c r="D928" s="79"/>
      <c r="E928" s="80"/>
      <c r="F928" s="78"/>
    </row>
    <row r="929" spans="1:6">
      <c r="A929" s="44"/>
      <c r="B929" s="77"/>
      <c r="C929" s="78"/>
      <c r="D929" s="79"/>
      <c r="E929" s="80"/>
      <c r="F929" s="78"/>
    </row>
    <row r="930" spans="1:6">
      <c r="A930" s="44"/>
      <c r="B930" s="77"/>
      <c r="C930" s="78"/>
      <c r="D930" s="79"/>
      <c r="E930" s="80"/>
      <c r="F930" s="78"/>
    </row>
    <row r="931" spans="1:6">
      <c r="A931" s="44"/>
      <c r="B931" s="77"/>
      <c r="C931" s="78"/>
      <c r="D931" s="79"/>
      <c r="E931" s="80"/>
      <c r="F931" s="78"/>
    </row>
    <row r="932" spans="1:6">
      <c r="A932" s="44"/>
      <c r="B932" s="77"/>
      <c r="C932" s="78"/>
      <c r="D932" s="79"/>
      <c r="E932" s="80"/>
      <c r="F932" s="78"/>
    </row>
    <row r="933" spans="1:6">
      <c r="A933" s="44"/>
      <c r="B933" s="77"/>
      <c r="C933" s="78"/>
      <c r="D933" s="79"/>
      <c r="E933" s="80"/>
      <c r="F933" s="78"/>
    </row>
    <row r="934" spans="1:6">
      <c r="A934" s="44"/>
      <c r="B934" s="77"/>
      <c r="C934" s="78"/>
      <c r="D934" s="79"/>
      <c r="E934" s="80"/>
      <c r="F934" s="78"/>
    </row>
    <row r="935" spans="1:6">
      <c r="A935" s="44"/>
      <c r="B935" s="77"/>
      <c r="C935" s="78"/>
      <c r="D935" s="79"/>
      <c r="E935" s="80"/>
      <c r="F935" s="78"/>
    </row>
    <row r="936" spans="1:6">
      <c r="A936" s="44"/>
      <c r="B936" s="77"/>
      <c r="C936" s="78"/>
      <c r="D936" s="79"/>
      <c r="E936" s="80"/>
      <c r="F936" s="78"/>
    </row>
    <row r="937" spans="1:6">
      <c r="A937" s="44"/>
      <c r="B937" s="77"/>
      <c r="C937" s="78"/>
      <c r="D937" s="79"/>
      <c r="E937" s="80"/>
      <c r="F937" s="78"/>
    </row>
    <row r="938" spans="1:6">
      <c r="A938" s="44"/>
      <c r="B938" s="77"/>
      <c r="C938" s="78"/>
      <c r="D938" s="79"/>
      <c r="E938" s="80"/>
      <c r="F938" s="78"/>
    </row>
    <row r="939" spans="1:6">
      <c r="A939" s="44"/>
      <c r="B939" s="77"/>
      <c r="C939" s="78"/>
      <c r="D939" s="79"/>
      <c r="E939" s="80"/>
      <c r="F939" s="78"/>
    </row>
    <row r="940" spans="1:6">
      <c r="A940" s="44"/>
      <c r="B940" s="77"/>
      <c r="C940" s="78"/>
      <c r="D940" s="79"/>
      <c r="E940" s="80"/>
      <c r="F940" s="78"/>
    </row>
    <row r="941" spans="1:6">
      <c r="A941" s="44"/>
      <c r="B941" s="77"/>
      <c r="C941" s="78"/>
      <c r="D941" s="79"/>
      <c r="E941" s="80"/>
      <c r="F941" s="78"/>
    </row>
    <row r="942" spans="1:6">
      <c r="A942" s="44"/>
      <c r="B942" s="77"/>
      <c r="C942" s="78"/>
      <c r="D942" s="79"/>
      <c r="E942" s="80"/>
      <c r="F942" s="78"/>
    </row>
    <row r="943" spans="1:6">
      <c r="A943" s="44"/>
      <c r="B943" s="77"/>
      <c r="C943" s="78"/>
      <c r="D943" s="79"/>
      <c r="E943" s="80"/>
      <c r="F943" s="78"/>
    </row>
    <row r="944" spans="1:6">
      <c r="A944" s="44"/>
      <c r="B944" s="77"/>
      <c r="C944" s="78"/>
      <c r="D944" s="79"/>
      <c r="E944" s="80"/>
      <c r="F944" s="78"/>
    </row>
    <row r="945" spans="1:6">
      <c r="A945" s="44"/>
      <c r="B945" s="77"/>
      <c r="C945" s="78"/>
      <c r="D945" s="79"/>
      <c r="E945" s="80"/>
      <c r="F945" s="78"/>
    </row>
    <row r="946" spans="1:6">
      <c r="A946" s="44"/>
      <c r="B946" s="77"/>
      <c r="C946" s="78"/>
      <c r="D946" s="79"/>
      <c r="E946" s="80"/>
      <c r="F946" s="78"/>
    </row>
    <row r="947" spans="1:6">
      <c r="A947" s="44"/>
      <c r="B947" s="77"/>
      <c r="C947" s="78"/>
      <c r="D947" s="79"/>
      <c r="E947" s="80"/>
      <c r="F947" s="78"/>
    </row>
    <row r="948" spans="1:6">
      <c r="A948" s="44"/>
      <c r="B948" s="77"/>
      <c r="C948" s="78"/>
      <c r="D948" s="79"/>
      <c r="E948" s="80"/>
      <c r="F948" s="78"/>
    </row>
    <row r="949" spans="1:6">
      <c r="A949" s="44"/>
      <c r="B949" s="77"/>
      <c r="C949" s="78"/>
      <c r="D949" s="79"/>
      <c r="E949" s="80"/>
      <c r="F949" s="78"/>
    </row>
    <row r="950" spans="1:6">
      <c r="A950" s="44"/>
      <c r="B950" s="77"/>
      <c r="C950" s="78"/>
      <c r="D950" s="79"/>
      <c r="E950" s="80"/>
      <c r="F950" s="78"/>
    </row>
    <row r="951" spans="1:6">
      <c r="A951" s="44"/>
      <c r="B951" s="77"/>
      <c r="C951" s="78"/>
      <c r="D951" s="79"/>
      <c r="E951" s="80"/>
      <c r="F951" s="78"/>
    </row>
    <row r="952" spans="1:6">
      <c r="A952" s="44"/>
      <c r="B952" s="77"/>
      <c r="C952" s="78"/>
      <c r="D952" s="79"/>
      <c r="E952" s="80"/>
      <c r="F952" s="78"/>
    </row>
    <row r="953" spans="1:6">
      <c r="A953" s="44"/>
      <c r="B953" s="77"/>
      <c r="C953" s="78"/>
      <c r="D953" s="79"/>
      <c r="E953" s="80"/>
      <c r="F953" s="78"/>
    </row>
    <row r="954" spans="1:6">
      <c r="A954" s="44"/>
      <c r="B954" s="77"/>
      <c r="C954" s="78"/>
      <c r="D954" s="79"/>
      <c r="E954" s="80"/>
      <c r="F954" s="78"/>
    </row>
    <row r="955" spans="1:6">
      <c r="A955" s="44"/>
      <c r="B955" s="77"/>
      <c r="C955" s="78"/>
      <c r="D955" s="79"/>
      <c r="E955" s="80"/>
      <c r="F955" s="78"/>
    </row>
    <row r="956" spans="1:6">
      <c r="A956" s="44"/>
      <c r="B956" s="77"/>
      <c r="C956" s="78"/>
      <c r="D956" s="79"/>
      <c r="E956" s="80"/>
      <c r="F956" s="78"/>
    </row>
    <row r="957" spans="1:6">
      <c r="A957" s="44"/>
      <c r="B957" s="77"/>
      <c r="C957" s="78"/>
      <c r="D957" s="79"/>
      <c r="E957" s="80"/>
      <c r="F957" s="78"/>
    </row>
    <row r="958" spans="1:6">
      <c r="A958" s="44"/>
      <c r="B958" s="77"/>
      <c r="C958" s="78"/>
      <c r="D958" s="79"/>
      <c r="E958" s="80"/>
      <c r="F958" s="78"/>
    </row>
    <row r="959" spans="1:6">
      <c r="A959" s="44"/>
      <c r="B959" s="77"/>
      <c r="C959" s="78"/>
      <c r="D959" s="79"/>
      <c r="E959" s="80"/>
      <c r="F959" s="78"/>
    </row>
    <row r="960" spans="1:6">
      <c r="A960" s="44"/>
      <c r="B960" s="77"/>
      <c r="C960" s="78"/>
      <c r="D960" s="79"/>
      <c r="E960" s="80"/>
      <c r="F960" s="78"/>
    </row>
    <row r="961" spans="1:6">
      <c r="A961" s="44"/>
      <c r="B961" s="77"/>
      <c r="C961" s="78"/>
      <c r="D961" s="79"/>
      <c r="E961" s="80"/>
      <c r="F961" s="78"/>
    </row>
    <row r="962" spans="1:6">
      <c r="A962" s="44"/>
      <c r="B962" s="77"/>
      <c r="C962" s="78"/>
      <c r="D962" s="79"/>
      <c r="E962" s="80"/>
      <c r="F962" s="78"/>
    </row>
    <row r="963" spans="1:6">
      <c r="A963" s="44"/>
      <c r="B963" s="77"/>
      <c r="C963" s="78"/>
      <c r="D963" s="79"/>
      <c r="E963" s="80"/>
      <c r="F963" s="78"/>
    </row>
    <row r="964" spans="1:6">
      <c r="A964" s="44"/>
      <c r="B964" s="77"/>
      <c r="C964" s="78"/>
      <c r="D964" s="79"/>
      <c r="E964" s="80"/>
      <c r="F964" s="78"/>
    </row>
    <row r="965" spans="1:6">
      <c r="A965" s="44"/>
      <c r="B965" s="77"/>
      <c r="C965" s="78"/>
      <c r="D965" s="79"/>
      <c r="E965" s="80"/>
      <c r="F965" s="78"/>
    </row>
    <row r="966" spans="1:6">
      <c r="A966" s="44"/>
      <c r="B966" s="77"/>
      <c r="C966" s="78"/>
      <c r="D966" s="79"/>
      <c r="E966" s="80"/>
      <c r="F966" s="78"/>
    </row>
    <row r="967" spans="1:6">
      <c r="A967" s="44"/>
      <c r="B967" s="77"/>
      <c r="C967" s="78"/>
      <c r="D967" s="79"/>
      <c r="E967" s="80"/>
      <c r="F967" s="78"/>
    </row>
    <row r="968" spans="1:6">
      <c r="A968" s="44"/>
      <c r="B968" s="77"/>
      <c r="C968" s="78"/>
      <c r="D968" s="79"/>
      <c r="E968" s="80"/>
      <c r="F968" s="78"/>
    </row>
    <row r="969" spans="1:6">
      <c r="A969" s="44"/>
      <c r="B969" s="77"/>
      <c r="C969" s="78"/>
      <c r="D969" s="79"/>
      <c r="E969" s="80"/>
      <c r="F969" s="78"/>
    </row>
    <row r="970" spans="1:6">
      <c r="A970" s="44"/>
      <c r="B970" s="77"/>
      <c r="C970" s="78"/>
      <c r="D970" s="79"/>
      <c r="E970" s="80"/>
      <c r="F970" s="78"/>
    </row>
    <row r="971" spans="1:6">
      <c r="A971" s="44"/>
      <c r="B971" s="77"/>
      <c r="C971" s="78"/>
      <c r="D971" s="79"/>
      <c r="E971" s="80"/>
      <c r="F971" s="78"/>
    </row>
    <row r="972" spans="1:6">
      <c r="A972" s="44"/>
      <c r="B972" s="77"/>
      <c r="C972" s="78"/>
      <c r="D972" s="79"/>
      <c r="E972" s="80"/>
      <c r="F972" s="78"/>
    </row>
    <row r="973" spans="1:6">
      <c r="A973" s="44"/>
      <c r="B973" s="77"/>
      <c r="C973" s="78"/>
      <c r="D973" s="79"/>
      <c r="E973" s="80"/>
      <c r="F973" s="78"/>
    </row>
    <row r="974" spans="1:6">
      <c r="A974" s="44"/>
      <c r="B974" s="77"/>
      <c r="C974" s="78"/>
      <c r="D974" s="79"/>
      <c r="E974" s="80"/>
      <c r="F974" s="78"/>
    </row>
    <row r="975" spans="1:6">
      <c r="A975" s="44"/>
      <c r="B975" s="77"/>
      <c r="C975" s="78"/>
      <c r="D975" s="79"/>
      <c r="E975" s="80"/>
      <c r="F975" s="78"/>
    </row>
    <row r="976" spans="1:6">
      <c r="A976" s="44"/>
      <c r="B976" s="77"/>
      <c r="C976" s="78"/>
      <c r="D976" s="79"/>
      <c r="E976" s="80"/>
      <c r="F976" s="78"/>
    </row>
    <row r="977" spans="1:6">
      <c r="A977" s="44"/>
      <c r="B977" s="77"/>
      <c r="C977" s="78"/>
      <c r="D977" s="79"/>
      <c r="E977" s="80"/>
      <c r="F977" s="78"/>
    </row>
    <row r="978" spans="1:6">
      <c r="A978" s="44"/>
      <c r="B978" s="77"/>
      <c r="C978" s="78"/>
      <c r="D978" s="79"/>
      <c r="E978" s="80"/>
      <c r="F978" s="78"/>
    </row>
    <row r="979" spans="1:6">
      <c r="A979" s="44"/>
      <c r="B979" s="77"/>
      <c r="C979" s="78"/>
      <c r="D979" s="79"/>
      <c r="E979" s="80"/>
      <c r="F979" s="78"/>
    </row>
    <row r="980" spans="1:6">
      <c r="A980" s="44"/>
      <c r="B980" s="77"/>
      <c r="C980" s="78"/>
      <c r="D980" s="79"/>
      <c r="E980" s="80"/>
      <c r="F980" s="78"/>
    </row>
    <row r="981" spans="1:6">
      <c r="A981" s="44"/>
      <c r="B981" s="77"/>
      <c r="C981" s="78"/>
      <c r="D981" s="79"/>
      <c r="E981" s="80"/>
      <c r="F981" s="78"/>
    </row>
    <row r="982" spans="1:6">
      <c r="A982" s="44"/>
      <c r="B982" s="77"/>
      <c r="C982" s="78"/>
      <c r="D982" s="79"/>
      <c r="E982" s="80"/>
      <c r="F982" s="78"/>
    </row>
    <row r="983" spans="1:6">
      <c r="A983" s="44"/>
      <c r="B983" s="77"/>
      <c r="C983" s="78"/>
      <c r="D983" s="79"/>
      <c r="E983" s="80"/>
      <c r="F983" s="78"/>
    </row>
    <row r="984" spans="1:6">
      <c r="A984" s="44"/>
      <c r="B984" s="77"/>
      <c r="C984" s="78"/>
      <c r="D984" s="79"/>
      <c r="E984" s="80"/>
      <c r="F984" s="78"/>
    </row>
    <row r="985" spans="1:6">
      <c r="A985" s="44"/>
      <c r="B985" s="77"/>
      <c r="C985" s="78"/>
      <c r="D985" s="79"/>
      <c r="E985" s="80"/>
      <c r="F985" s="78"/>
    </row>
    <row r="986" spans="1:6">
      <c r="A986" s="44"/>
      <c r="B986" s="77"/>
      <c r="C986" s="78"/>
      <c r="D986" s="79"/>
      <c r="E986" s="80"/>
      <c r="F986" s="78"/>
    </row>
    <row r="987" spans="1:6">
      <c r="A987" s="44"/>
      <c r="B987" s="77"/>
      <c r="C987" s="78"/>
      <c r="D987" s="79"/>
      <c r="E987" s="80"/>
      <c r="F987" s="78"/>
    </row>
    <row r="988" spans="1:6">
      <c r="A988" s="44"/>
      <c r="B988" s="77"/>
      <c r="C988" s="78"/>
      <c r="D988" s="79"/>
      <c r="E988" s="80"/>
      <c r="F988" s="78"/>
    </row>
    <row r="989" spans="1:6">
      <c r="A989" s="44"/>
      <c r="B989" s="77"/>
      <c r="C989" s="78"/>
      <c r="D989" s="79"/>
      <c r="E989" s="80"/>
      <c r="F989" s="78"/>
    </row>
    <row r="990" spans="1:6">
      <c r="A990" s="44"/>
      <c r="B990" s="77"/>
      <c r="C990" s="78"/>
      <c r="D990" s="79"/>
      <c r="E990" s="80"/>
      <c r="F990" s="78"/>
    </row>
    <row r="991" spans="1:6">
      <c r="A991" s="44"/>
      <c r="B991" s="77"/>
      <c r="C991" s="78"/>
      <c r="D991" s="79"/>
      <c r="E991" s="80"/>
      <c r="F991" s="78"/>
    </row>
    <row r="992" spans="1:6">
      <c r="A992" s="44"/>
      <c r="B992" s="77"/>
      <c r="C992" s="78"/>
      <c r="D992" s="79"/>
      <c r="E992" s="80"/>
      <c r="F992" s="78"/>
    </row>
    <row r="993" spans="1:6">
      <c r="A993" s="44"/>
      <c r="B993" s="77"/>
      <c r="C993" s="78"/>
      <c r="D993" s="79"/>
      <c r="E993" s="80"/>
      <c r="F993" s="78"/>
    </row>
    <row r="994" spans="1:6">
      <c r="A994" s="44"/>
      <c r="B994" s="77"/>
      <c r="C994" s="78"/>
      <c r="D994" s="79"/>
      <c r="E994" s="80"/>
      <c r="F994" s="78"/>
    </row>
    <row r="995" spans="1:6">
      <c r="A995" s="44"/>
      <c r="B995" s="77"/>
      <c r="C995" s="78"/>
      <c r="D995" s="79"/>
      <c r="E995" s="80"/>
      <c r="F995" s="78"/>
    </row>
    <row r="996" spans="1:6">
      <c r="A996" s="44"/>
      <c r="B996" s="77"/>
      <c r="C996" s="78"/>
      <c r="D996" s="79"/>
      <c r="E996" s="80"/>
      <c r="F996" s="78"/>
    </row>
    <row r="997" spans="1:6">
      <c r="A997" s="44"/>
      <c r="B997" s="77"/>
      <c r="C997" s="78"/>
      <c r="D997" s="79"/>
      <c r="E997" s="80"/>
      <c r="F997" s="78"/>
    </row>
    <row r="998" spans="1:6">
      <c r="A998" s="44"/>
      <c r="B998" s="77"/>
      <c r="C998" s="78"/>
      <c r="D998" s="79"/>
      <c r="E998" s="80"/>
      <c r="F998" s="78"/>
    </row>
    <row r="999" spans="1:6">
      <c r="A999" s="44"/>
      <c r="B999" s="77"/>
      <c r="C999" s="78"/>
      <c r="D999" s="79"/>
      <c r="E999" s="80"/>
      <c r="F999" s="78"/>
    </row>
    <row r="1000" spans="1:6">
      <c r="A1000" s="44"/>
      <c r="B1000" s="77"/>
      <c r="C1000" s="78"/>
      <c r="D1000" s="79"/>
      <c r="E1000" s="80"/>
      <c r="F1000" s="78"/>
    </row>
    <row r="1001" spans="1:6">
      <c r="A1001" s="44"/>
      <c r="B1001" s="77"/>
      <c r="C1001" s="78"/>
      <c r="D1001" s="79"/>
      <c r="E1001" s="80"/>
      <c r="F1001" s="78"/>
    </row>
    <row r="1002" spans="1:6">
      <c r="A1002" s="44"/>
      <c r="B1002" s="77"/>
      <c r="C1002" s="78"/>
      <c r="D1002" s="79"/>
      <c r="E1002" s="80"/>
      <c r="F1002" s="78"/>
    </row>
    <row r="1003" spans="1:6">
      <c r="A1003" s="44"/>
      <c r="B1003" s="77"/>
      <c r="C1003" s="78"/>
      <c r="D1003" s="79"/>
      <c r="E1003" s="80"/>
      <c r="F1003" s="78"/>
    </row>
    <row r="1004" spans="1:6">
      <c r="A1004" s="44"/>
      <c r="B1004" s="77"/>
      <c r="C1004" s="78"/>
      <c r="D1004" s="79"/>
      <c r="E1004" s="80"/>
      <c r="F1004" s="78"/>
    </row>
    <row r="1005" spans="1:6">
      <c r="A1005" s="44"/>
      <c r="B1005" s="77"/>
      <c r="C1005" s="78"/>
      <c r="D1005" s="79"/>
      <c r="E1005" s="80"/>
      <c r="F1005" s="78"/>
    </row>
    <row r="1006" spans="1:6">
      <c r="A1006" s="44"/>
      <c r="B1006" s="77"/>
      <c r="C1006" s="78"/>
      <c r="D1006" s="79"/>
      <c r="E1006" s="80"/>
      <c r="F1006" s="78"/>
    </row>
    <row r="1007" spans="1:6">
      <c r="A1007" s="44"/>
      <c r="B1007" s="77"/>
      <c r="C1007" s="78"/>
      <c r="D1007" s="79"/>
      <c r="E1007" s="80"/>
      <c r="F1007" s="78"/>
    </row>
    <row r="1008" spans="1:6">
      <c r="A1008" s="44"/>
      <c r="B1008" s="77"/>
      <c r="C1008" s="78"/>
      <c r="D1008" s="79"/>
      <c r="E1008" s="80"/>
      <c r="F1008" s="78"/>
    </row>
    <row r="1009" spans="1:6">
      <c r="A1009" s="44"/>
      <c r="B1009" s="77"/>
      <c r="C1009" s="78"/>
      <c r="D1009" s="79"/>
      <c r="E1009" s="80"/>
      <c r="F1009" s="78"/>
    </row>
    <row r="1010" spans="1:6">
      <c r="A1010" s="44"/>
      <c r="B1010" s="77"/>
      <c r="C1010" s="78"/>
      <c r="D1010" s="79"/>
      <c r="E1010" s="80"/>
      <c r="F1010" s="78"/>
    </row>
    <row r="1011" spans="1:6">
      <c r="A1011" s="44"/>
      <c r="B1011" s="77"/>
      <c r="C1011" s="78"/>
      <c r="D1011" s="79"/>
      <c r="E1011" s="80"/>
      <c r="F1011" s="78"/>
    </row>
    <row r="1012" spans="1:6">
      <c r="A1012" s="44"/>
      <c r="B1012" s="77"/>
      <c r="C1012" s="78"/>
      <c r="D1012" s="79"/>
      <c r="E1012" s="80"/>
      <c r="F1012" s="78"/>
    </row>
    <row r="1013" spans="1:6">
      <c r="A1013" s="44"/>
      <c r="B1013" s="77"/>
      <c r="C1013" s="78"/>
      <c r="D1013" s="79"/>
      <c r="E1013" s="80"/>
      <c r="F1013" s="78"/>
    </row>
    <row r="1014" spans="1:6">
      <c r="A1014" s="44"/>
      <c r="B1014" s="77"/>
      <c r="C1014" s="78"/>
      <c r="D1014" s="79"/>
      <c r="E1014" s="80"/>
      <c r="F1014" s="78"/>
    </row>
    <row r="1015" spans="1:6">
      <c r="A1015" s="44"/>
      <c r="B1015" s="77"/>
      <c r="C1015" s="78"/>
      <c r="D1015" s="79"/>
      <c r="E1015" s="80"/>
      <c r="F1015" s="78"/>
    </row>
    <row r="1016" spans="1:6">
      <c r="A1016" s="44"/>
      <c r="B1016" s="77"/>
      <c r="C1016" s="78"/>
      <c r="D1016" s="79"/>
      <c r="E1016" s="80"/>
      <c r="F1016" s="78"/>
    </row>
    <row r="1017" spans="1:6">
      <c r="A1017" s="44"/>
      <c r="B1017" s="77"/>
      <c r="C1017" s="78"/>
      <c r="D1017" s="79"/>
      <c r="E1017" s="80"/>
      <c r="F1017" s="78"/>
    </row>
    <row r="1018" spans="1:6">
      <c r="A1018" s="44"/>
      <c r="B1018" s="77"/>
      <c r="C1018" s="78"/>
      <c r="D1018" s="79"/>
      <c r="E1018" s="80"/>
      <c r="F1018" s="78"/>
    </row>
    <row r="1019" spans="1:6">
      <c r="A1019" s="44"/>
      <c r="B1019" s="77"/>
      <c r="C1019" s="78"/>
      <c r="D1019" s="79"/>
      <c r="E1019" s="80"/>
      <c r="F1019" s="78"/>
    </row>
    <row r="1020" spans="1:6">
      <c r="A1020" s="44"/>
      <c r="B1020" s="77"/>
      <c r="C1020" s="78"/>
      <c r="D1020" s="79"/>
      <c r="E1020" s="80"/>
      <c r="F1020" s="78"/>
    </row>
    <row r="1021" spans="1:6">
      <c r="A1021" s="44"/>
      <c r="B1021" s="77"/>
      <c r="C1021" s="78"/>
      <c r="D1021" s="79"/>
      <c r="E1021" s="80"/>
      <c r="F1021" s="78"/>
    </row>
    <row r="1022" spans="1:6">
      <c r="A1022" s="44"/>
      <c r="B1022" s="77"/>
      <c r="C1022" s="78"/>
      <c r="D1022" s="79"/>
      <c r="E1022" s="80"/>
      <c r="F1022" s="78"/>
    </row>
    <row r="1023" spans="1:6">
      <c r="A1023" s="44"/>
      <c r="B1023" s="77"/>
      <c r="C1023" s="78"/>
      <c r="D1023" s="79"/>
      <c r="E1023" s="80"/>
      <c r="F1023" s="78"/>
    </row>
    <row r="1024" spans="1:6">
      <c r="A1024" s="44"/>
      <c r="B1024" s="77"/>
      <c r="C1024" s="78"/>
      <c r="D1024" s="79"/>
      <c r="E1024" s="80"/>
      <c r="F1024" s="78"/>
    </row>
    <row r="1025" spans="1:6">
      <c r="A1025" s="44"/>
      <c r="B1025" s="77"/>
      <c r="C1025" s="78"/>
      <c r="D1025" s="79"/>
      <c r="E1025" s="80"/>
      <c r="F1025" s="78"/>
    </row>
    <row r="1026" spans="1:6">
      <c r="A1026" s="44"/>
      <c r="B1026" s="77"/>
      <c r="C1026" s="78"/>
      <c r="D1026" s="79"/>
      <c r="E1026" s="80"/>
      <c r="F1026" s="78"/>
    </row>
    <row r="1027" spans="1:6">
      <c r="A1027" s="44"/>
      <c r="B1027" s="77"/>
      <c r="C1027" s="78"/>
      <c r="D1027" s="79"/>
      <c r="E1027" s="80"/>
      <c r="F1027" s="78"/>
    </row>
    <row r="1028" spans="1:6">
      <c r="A1028" s="44"/>
      <c r="B1028" s="77"/>
      <c r="C1028" s="78"/>
      <c r="D1028" s="79"/>
      <c r="E1028" s="80"/>
      <c r="F1028" s="78"/>
    </row>
    <row r="1029" spans="1:6">
      <c r="A1029" s="44"/>
      <c r="B1029" s="77"/>
      <c r="C1029" s="78"/>
      <c r="D1029" s="79"/>
      <c r="E1029" s="80"/>
      <c r="F1029" s="78"/>
    </row>
    <row r="1030" spans="1:6">
      <c r="A1030" s="44"/>
      <c r="B1030" s="77"/>
      <c r="C1030" s="78"/>
      <c r="D1030" s="79"/>
      <c r="E1030" s="80"/>
      <c r="F1030" s="78"/>
    </row>
    <row r="1031" spans="1:6">
      <c r="A1031" s="44"/>
      <c r="B1031" s="77"/>
      <c r="C1031" s="78"/>
      <c r="D1031" s="79"/>
      <c r="E1031" s="80"/>
      <c r="F1031" s="78"/>
    </row>
    <row r="1032" spans="1:6">
      <c r="A1032" s="44"/>
      <c r="B1032" s="77"/>
      <c r="C1032" s="78"/>
      <c r="D1032" s="79"/>
      <c r="E1032" s="80"/>
      <c r="F1032" s="78"/>
    </row>
    <row r="1033" spans="1:6">
      <c r="A1033" s="44"/>
      <c r="B1033" s="77"/>
      <c r="C1033" s="78"/>
      <c r="D1033" s="79"/>
      <c r="E1033" s="80"/>
      <c r="F1033" s="78"/>
    </row>
    <row r="1034" spans="1:6">
      <c r="A1034" s="44"/>
      <c r="B1034" s="77"/>
      <c r="C1034" s="78"/>
      <c r="D1034" s="79"/>
      <c r="E1034" s="80"/>
      <c r="F1034" s="78"/>
    </row>
    <row r="1035" spans="1:6">
      <c r="A1035" s="44"/>
      <c r="B1035" s="77"/>
      <c r="C1035" s="78"/>
      <c r="D1035" s="79"/>
      <c r="E1035" s="80"/>
      <c r="F1035" s="78"/>
    </row>
    <row r="1036" spans="1:6">
      <c r="A1036" s="44"/>
      <c r="B1036" s="77"/>
      <c r="C1036" s="78"/>
      <c r="D1036" s="79"/>
      <c r="E1036" s="80"/>
      <c r="F1036" s="78"/>
    </row>
    <row r="1037" spans="1:6">
      <c r="A1037" s="44"/>
      <c r="B1037" s="77"/>
      <c r="C1037" s="78"/>
      <c r="D1037" s="79"/>
      <c r="E1037" s="80"/>
      <c r="F1037" s="78"/>
    </row>
    <row r="1038" spans="1:6">
      <c r="A1038" s="44"/>
      <c r="B1038" s="77"/>
      <c r="C1038" s="78"/>
      <c r="D1038" s="79"/>
      <c r="E1038" s="80"/>
      <c r="F1038" s="78"/>
    </row>
    <row r="1039" spans="1:6">
      <c r="A1039" s="44"/>
      <c r="B1039" s="77"/>
      <c r="C1039" s="78"/>
      <c r="D1039" s="79"/>
      <c r="E1039" s="80"/>
      <c r="F1039" s="78"/>
    </row>
    <row r="1040" spans="1:6">
      <c r="A1040" s="44"/>
      <c r="B1040" s="77"/>
      <c r="C1040" s="78"/>
      <c r="D1040" s="79"/>
      <c r="E1040" s="80"/>
      <c r="F1040" s="78"/>
    </row>
    <row r="1041" spans="1:6">
      <c r="A1041" s="44"/>
      <c r="B1041" s="77"/>
      <c r="C1041" s="78"/>
      <c r="D1041" s="79"/>
      <c r="E1041" s="80"/>
      <c r="F1041" s="78"/>
    </row>
    <row r="1042" spans="1:6">
      <c r="A1042" s="44"/>
      <c r="B1042" s="77"/>
      <c r="C1042" s="78"/>
      <c r="D1042" s="79"/>
      <c r="E1042" s="80"/>
      <c r="F1042" s="78"/>
    </row>
    <row r="1043" spans="1:6">
      <c r="A1043" s="44"/>
      <c r="B1043" s="77"/>
      <c r="C1043" s="78"/>
      <c r="D1043" s="79"/>
      <c r="E1043" s="80"/>
      <c r="F1043" s="78"/>
    </row>
    <row r="1044" spans="1:6">
      <c r="A1044" s="44"/>
      <c r="B1044" s="77"/>
      <c r="C1044" s="78"/>
      <c r="D1044" s="79"/>
      <c r="E1044" s="80"/>
      <c r="F1044" s="78"/>
    </row>
    <row r="1045" spans="1:6">
      <c r="A1045" s="44"/>
      <c r="B1045" s="77"/>
      <c r="C1045" s="78"/>
      <c r="D1045" s="79"/>
      <c r="E1045" s="80"/>
      <c r="F1045" s="78"/>
    </row>
    <row r="1046" spans="1:6">
      <c r="A1046" s="44"/>
      <c r="B1046" s="77"/>
      <c r="C1046" s="78"/>
      <c r="D1046" s="79"/>
      <c r="E1046" s="80"/>
      <c r="F1046" s="78"/>
    </row>
    <row r="1047" spans="1:6">
      <c r="A1047" s="44"/>
      <c r="B1047" s="77"/>
      <c r="C1047" s="78"/>
      <c r="D1047" s="79"/>
      <c r="E1047" s="80"/>
      <c r="F1047" s="78"/>
    </row>
    <row r="1048" spans="1:6">
      <c r="A1048" s="44"/>
      <c r="B1048" s="77"/>
      <c r="C1048" s="78"/>
      <c r="D1048" s="79"/>
      <c r="E1048" s="80"/>
      <c r="F1048" s="78"/>
    </row>
    <row r="1049" spans="1:6">
      <c r="A1049" s="44"/>
      <c r="B1049" s="77"/>
      <c r="C1049" s="78"/>
      <c r="D1049" s="79"/>
      <c r="E1049" s="80"/>
      <c r="F1049" s="78"/>
    </row>
    <row r="1050" spans="1:6">
      <c r="A1050" s="44"/>
      <c r="B1050" s="77"/>
      <c r="C1050" s="78"/>
      <c r="D1050" s="79"/>
      <c r="E1050" s="80"/>
      <c r="F1050" s="78"/>
    </row>
    <row r="1051" spans="1:6">
      <c r="A1051" s="44"/>
      <c r="B1051" s="77"/>
      <c r="C1051" s="78"/>
      <c r="D1051" s="79"/>
      <c r="E1051" s="80"/>
      <c r="F1051" s="78"/>
    </row>
    <row r="1052" spans="1:6">
      <c r="A1052" s="44"/>
      <c r="B1052" s="77"/>
      <c r="C1052" s="78"/>
      <c r="D1052" s="79"/>
      <c r="E1052" s="80"/>
      <c r="F1052" s="78"/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83"/>
      <c r="B1066" s="84"/>
      <c r="C1066" s="85"/>
      <c r="D1066" s="86"/>
      <c r="E1066" s="87"/>
      <c r="F1066" s="85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77"/>
      <c r="C1388" s="78"/>
      <c r="D1388" s="79"/>
      <c r="E1388" s="80"/>
      <c r="F1388" s="78"/>
    </row>
    <row r="1389" spans="1:6">
      <c r="A1389" s="44"/>
      <c r="B1389" s="77"/>
      <c r="C1389" s="78"/>
      <c r="D1389" s="79"/>
      <c r="E1389" s="80"/>
      <c r="F1389" s="78"/>
    </row>
    <row r="1390" spans="1:6">
      <c r="A1390" s="44"/>
      <c r="B1390" s="77"/>
      <c r="C1390" s="78"/>
      <c r="D1390" s="79"/>
      <c r="E1390" s="80"/>
      <c r="F1390" s="78"/>
    </row>
    <row r="1391" spans="1:6">
      <c r="A1391" s="44"/>
      <c r="B1391" s="77"/>
      <c r="C1391" s="78"/>
      <c r="D1391" s="79"/>
      <c r="E1391" s="80"/>
      <c r="F1391" s="78"/>
    </row>
    <row r="1392" spans="1:6">
      <c r="A1392" s="44"/>
      <c r="B1392" s="77"/>
      <c r="C1392" s="78"/>
      <c r="D1392" s="79"/>
      <c r="E1392" s="80"/>
      <c r="F1392" s="78"/>
    </row>
    <row r="1393" spans="1:6">
      <c r="A1393" s="44"/>
      <c r="B1393" s="77"/>
      <c r="C1393" s="78"/>
      <c r="D1393" s="79"/>
      <c r="E1393" s="80"/>
      <c r="F1393" s="78"/>
    </row>
    <row r="1394" spans="1:6">
      <c r="A1394" s="44"/>
      <c r="B1394" s="77"/>
      <c r="C1394" s="78"/>
      <c r="D1394" s="79"/>
      <c r="E1394" s="80"/>
      <c r="F1394" s="78"/>
    </row>
    <row r="1395" spans="1:6">
      <c r="A1395" s="44"/>
      <c r="B1395" s="77"/>
      <c r="C1395" s="78"/>
      <c r="D1395" s="79"/>
      <c r="E1395" s="80"/>
      <c r="F1395" s="78"/>
    </row>
    <row r="1396" spans="1:6">
      <c r="A1396" s="44"/>
      <c r="B1396" s="77"/>
      <c r="C1396" s="78"/>
      <c r="D1396" s="79"/>
      <c r="E1396" s="80"/>
      <c r="F1396" s="78"/>
    </row>
    <row r="1397" spans="1:6">
      <c r="A1397" s="44"/>
      <c r="B1397" s="77"/>
      <c r="C1397" s="78"/>
      <c r="D1397" s="79"/>
      <c r="E1397" s="80"/>
      <c r="F1397" s="78"/>
    </row>
    <row r="1398" spans="1:6">
      <c r="A1398" s="44"/>
      <c r="B1398" s="77"/>
      <c r="C1398" s="78"/>
      <c r="D1398" s="79"/>
      <c r="E1398" s="80"/>
      <c r="F1398" s="78"/>
    </row>
    <row r="1399" spans="1:6">
      <c r="A1399" s="44"/>
      <c r="B1399" s="77"/>
      <c r="C1399" s="78"/>
      <c r="D1399" s="79"/>
      <c r="E1399" s="80"/>
      <c r="F1399" s="78"/>
    </row>
    <row r="1400" spans="1:6">
      <c r="A1400" s="44"/>
      <c r="B1400" s="77"/>
      <c r="C1400" s="78"/>
      <c r="D1400" s="79"/>
      <c r="E1400" s="80"/>
      <c r="F1400" s="78"/>
    </row>
    <row r="1401" spans="1:6">
      <c r="A1401" s="44"/>
      <c r="B1401" s="77"/>
      <c r="C1401" s="78"/>
      <c r="D1401" s="79"/>
      <c r="E1401" s="80"/>
      <c r="F1401" s="78"/>
    </row>
    <row r="1402" spans="1:6">
      <c r="A1402" s="44"/>
      <c r="B1402" s="77"/>
      <c r="C1402" s="78"/>
      <c r="D1402" s="79"/>
      <c r="E1402" s="80"/>
      <c r="F1402" s="78"/>
    </row>
    <row r="1403" spans="1:6">
      <c r="A1403" s="44"/>
      <c r="B1403" s="77"/>
      <c r="C1403" s="78"/>
      <c r="D1403" s="79"/>
      <c r="E1403" s="80"/>
      <c r="F1403" s="78"/>
    </row>
    <row r="1404" spans="1:6">
      <c r="A1404" s="44"/>
      <c r="B1404" s="77"/>
      <c r="C1404" s="78"/>
      <c r="D1404" s="79"/>
      <c r="E1404" s="80"/>
      <c r="F1404" s="78"/>
    </row>
    <row r="1405" spans="1:6">
      <c r="A1405" s="44"/>
      <c r="B1405" s="77"/>
      <c r="C1405" s="78"/>
      <c r="D1405" s="79"/>
      <c r="E1405" s="80"/>
      <c r="F1405" s="78"/>
    </row>
    <row r="1406" spans="1:6">
      <c r="A1406" s="44"/>
      <c r="B1406" s="77"/>
      <c r="C1406" s="78"/>
      <c r="D1406" s="79"/>
      <c r="E1406" s="80"/>
      <c r="F1406" s="78"/>
    </row>
    <row r="1407" spans="1:6">
      <c r="A1407" s="44"/>
      <c r="B1407" s="77"/>
      <c r="C1407" s="78"/>
      <c r="D1407" s="79"/>
      <c r="E1407" s="80"/>
      <c r="F1407" s="78"/>
    </row>
    <row r="1408" spans="1:6">
      <c r="A1408" s="44"/>
      <c r="B1408" s="77"/>
      <c r="C1408" s="78"/>
      <c r="D1408" s="79"/>
      <c r="E1408" s="80"/>
      <c r="F1408" s="78"/>
    </row>
    <row r="1409" spans="1:6">
      <c r="A1409" s="44"/>
      <c r="B1409" s="77"/>
      <c r="C1409" s="78"/>
      <c r="D1409" s="79"/>
      <c r="E1409" s="80"/>
      <c r="F1409" s="78"/>
    </row>
    <row r="1410" spans="1:6">
      <c r="A1410" s="44"/>
      <c r="B1410" s="77"/>
      <c r="C1410" s="78"/>
      <c r="D1410" s="79"/>
      <c r="E1410" s="80"/>
      <c r="F1410" s="78"/>
    </row>
    <row r="1411" spans="1:6">
      <c r="A1411" s="44"/>
      <c r="B1411" s="77"/>
      <c r="C1411" s="78"/>
      <c r="D1411" s="79"/>
      <c r="E1411" s="80"/>
      <c r="F1411" s="78"/>
    </row>
    <row r="1412" spans="1:6">
      <c r="A1412" s="44"/>
      <c r="B1412" s="77"/>
      <c r="C1412" s="78"/>
      <c r="D1412" s="79"/>
      <c r="E1412" s="80"/>
      <c r="F1412" s="78"/>
    </row>
    <row r="1413" spans="1:6">
      <c r="A1413" s="44"/>
      <c r="B1413" s="77"/>
      <c r="C1413" s="78"/>
      <c r="D1413" s="79"/>
      <c r="E1413" s="80"/>
      <c r="F1413" s="78"/>
    </row>
    <row r="1414" spans="1:6">
      <c r="A1414" s="44"/>
      <c r="B1414" s="77"/>
      <c r="C1414" s="78"/>
      <c r="D1414" s="79"/>
      <c r="E1414" s="80"/>
      <c r="F1414" s="78"/>
    </row>
    <row r="1415" spans="1:6">
      <c r="A1415" s="44"/>
      <c r="B1415" s="77"/>
      <c r="C1415" s="78"/>
      <c r="D1415" s="79"/>
      <c r="E1415" s="80"/>
      <c r="F1415" s="78"/>
    </row>
    <row r="1416" spans="1:6">
      <c r="A1416" s="44"/>
      <c r="B1416" s="77"/>
      <c r="C1416" s="78"/>
      <c r="D1416" s="79"/>
      <c r="E1416" s="80"/>
      <c r="F1416" s="78"/>
    </row>
    <row r="1417" spans="1:6">
      <c r="A1417" s="44"/>
      <c r="B1417" s="77"/>
      <c r="C1417" s="78"/>
      <c r="D1417" s="79"/>
      <c r="E1417" s="80"/>
      <c r="F1417" s="78"/>
    </row>
    <row r="1418" spans="1:6">
      <c r="A1418" s="44"/>
      <c r="B1418" s="77"/>
      <c r="C1418" s="78"/>
      <c r="D1418" s="79"/>
      <c r="E1418" s="80"/>
      <c r="F1418" s="78"/>
    </row>
    <row r="1419" spans="1:6">
      <c r="A1419" s="44"/>
      <c r="B1419" s="77"/>
      <c r="C1419" s="78"/>
      <c r="D1419" s="79"/>
      <c r="E1419" s="80"/>
      <c r="F1419" s="78"/>
    </row>
    <row r="1420" spans="1:6">
      <c r="A1420" s="44"/>
      <c r="B1420" s="77"/>
      <c r="C1420" s="78"/>
      <c r="D1420" s="79"/>
      <c r="E1420" s="80"/>
      <c r="F1420" s="78"/>
    </row>
    <row r="1421" spans="1:6">
      <c r="A1421" s="44"/>
      <c r="B1421" s="77"/>
      <c r="C1421" s="78"/>
      <c r="D1421" s="79"/>
      <c r="E1421" s="80"/>
      <c r="F1421" s="78"/>
    </row>
    <row r="1422" spans="1:6">
      <c r="A1422" s="44"/>
      <c r="B1422" s="77"/>
      <c r="C1422" s="78"/>
      <c r="D1422" s="79"/>
      <c r="E1422" s="80"/>
      <c r="F1422" s="78"/>
    </row>
    <row r="1423" spans="1:6">
      <c r="A1423" s="44"/>
      <c r="B1423" s="77"/>
      <c r="C1423" s="78"/>
      <c r="D1423" s="79"/>
      <c r="E1423" s="80"/>
      <c r="F1423" s="78"/>
    </row>
    <row r="1424" spans="1:6">
      <c r="A1424" s="44"/>
      <c r="B1424" s="77"/>
      <c r="C1424" s="78"/>
      <c r="D1424" s="79"/>
      <c r="E1424" s="80"/>
      <c r="F1424" s="78"/>
    </row>
    <row r="1425" spans="1:6">
      <c r="A1425" s="44"/>
      <c r="B1425" s="77"/>
      <c r="C1425" s="78"/>
      <c r="D1425" s="79"/>
      <c r="E1425" s="80"/>
      <c r="F1425" s="78"/>
    </row>
    <row r="1426" spans="1:6">
      <c r="A1426" s="44"/>
      <c r="B1426" s="77"/>
      <c r="C1426" s="78"/>
      <c r="D1426" s="79"/>
      <c r="E1426" s="80"/>
      <c r="F1426" s="78"/>
    </row>
    <row r="1427" spans="1:6">
      <c r="A1427" s="44"/>
      <c r="B1427" s="77"/>
      <c r="C1427" s="78"/>
      <c r="D1427" s="79"/>
      <c r="E1427" s="80"/>
      <c r="F1427" s="78"/>
    </row>
    <row r="1428" spans="1:6">
      <c r="A1428" s="44"/>
      <c r="B1428" s="77"/>
      <c r="C1428" s="78"/>
      <c r="D1428" s="79"/>
      <c r="E1428" s="80"/>
      <c r="F1428" s="78"/>
    </row>
    <row r="1429" spans="1:6">
      <c r="A1429" s="44"/>
      <c r="B1429" s="77"/>
      <c r="C1429" s="78"/>
      <c r="D1429" s="79"/>
      <c r="E1429" s="80"/>
      <c r="F1429" s="78"/>
    </row>
    <row r="1430" spans="1:6">
      <c r="A1430" s="44"/>
      <c r="B1430" s="77"/>
      <c r="C1430" s="78"/>
      <c r="D1430" s="79"/>
      <c r="E1430" s="80"/>
      <c r="F1430" s="78"/>
    </row>
    <row r="1431" spans="1:6">
      <c r="A1431" s="44"/>
      <c r="B1431" s="77"/>
      <c r="C1431" s="78"/>
      <c r="D1431" s="79"/>
      <c r="E1431" s="80"/>
      <c r="F1431" s="78"/>
    </row>
    <row r="1432" spans="1:6">
      <c r="A1432" s="44"/>
      <c r="B1432" s="77"/>
      <c r="C1432" s="78"/>
      <c r="D1432" s="79"/>
      <c r="E1432" s="80"/>
      <c r="F1432" s="78"/>
    </row>
    <row r="1433" spans="1:6">
      <c r="A1433" s="44"/>
      <c r="B1433" s="77"/>
      <c r="C1433" s="78"/>
      <c r="D1433" s="79"/>
      <c r="E1433" s="80"/>
      <c r="F1433" s="78"/>
    </row>
    <row r="1434" spans="1:6">
      <c r="A1434" s="44"/>
      <c r="B1434" s="77"/>
      <c r="C1434" s="78"/>
      <c r="D1434" s="79"/>
      <c r="E1434" s="80"/>
      <c r="F1434" s="78"/>
    </row>
    <row r="1435" spans="1:6">
      <c r="A1435" s="44"/>
      <c r="B1435" s="77"/>
      <c r="C1435" s="78"/>
      <c r="D1435" s="79"/>
      <c r="E1435" s="80"/>
      <c r="F1435" s="78"/>
    </row>
    <row r="1436" spans="1:6">
      <c r="A1436" s="44"/>
      <c r="B1436" s="77"/>
      <c r="C1436" s="78"/>
      <c r="D1436" s="79"/>
      <c r="E1436" s="80"/>
      <c r="F1436" s="78"/>
    </row>
    <row r="1437" spans="1:6">
      <c r="A1437" s="44"/>
      <c r="B1437" s="77"/>
      <c r="C1437" s="78"/>
      <c r="D1437" s="79"/>
      <c r="E1437" s="80"/>
      <c r="F1437" s="78"/>
    </row>
    <row r="1438" spans="1:6">
      <c r="A1438" s="44"/>
      <c r="B1438" s="77"/>
      <c r="C1438" s="78"/>
      <c r="D1438" s="79"/>
      <c r="E1438" s="80"/>
      <c r="F1438" s="78"/>
    </row>
    <row r="1439" spans="1:6">
      <c r="A1439" s="44"/>
      <c r="B1439" s="77"/>
      <c r="C1439" s="78"/>
      <c r="D1439" s="79"/>
      <c r="E1439" s="80"/>
      <c r="F1439" s="78"/>
    </row>
    <row r="1440" spans="1:6">
      <c r="A1440" s="44"/>
      <c r="B1440" s="77"/>
      <c r="C1440" s="78"/>
      <c r="D1440" s="79"/>
      <c r="E1440" s="80"/>
      <c r="F1440" s="78"/>
    </row>
    <row r="1441" spans="1:6">
      <c r="A1441" s="44"/>
      <c r="B1441" s="77"/>
      <c r="C1441" s="78"/>
      <c r="D1441" s="79"/>
      <c r="E1441" s="80"/>
      <c r="F1441" s="78"/>
    </row>
    <row r="1442" spans="1:6">
      <c r="A1442" s="44"/>
      <c r="B1442" s="77"/>
      <c r="C1442" s="78"/>
      <c r="D1442" s="79"/>
      <c r="E1442" s="80"/>
      <c r="F1442" s="78"/>
    </row>
    <row r="1443" spans="1:6">
      <c r="A1443" s="44"/>
      <c r="B1443" s="77"/>
      <c r="C1443" s="78"/>
      <c r="D1443" s="79"/>
      <c r="E1443" s="80"/>
      <c r="F1443" s="78"/>
    </row>
    <row r="1444" spans="1:6">
      <c r="A1444" s="44"/>
      <c r="B1444" s="77"/>
      <c r="C1444" s="78"/>
      <c r="D1444" s="79"/>
      <c r="E1444" s="80"/>
      <c r="F1444" s="78"/>
    </row>
    <row r="1445" spans="1:6">
      <c r="A1445" s="44"/>
      <c r="B1445" s="77"/>
      <c r="C1445" s="78"/>
      <c r="D1445" s="79"/>
      <c r="E1445" s="80"/>
      <c r="F1445" s="78"/>
    </row>
    <row r="1446" spans="1:6">
      <c r="A1446" s="44"/>
      <c r="B1446" s="77"/>
      <c r="C1446" s="78"/>
      <c r="D1446" s="79"/>
      <c r="E1446" s="80"/>
      <c r="F1446" s="78"/>
    </row>
    <row r="1447" spans="1:6">
      <c r="A1447" s="44"/>
      <c r="B1447" s="77"/>
      <c r="C1447" s="78"/>
      <c r="D1447" s="79"/>
      <c r="E1447" s="80"/>
      <c r="F1447" s="78"/>
    </row>
    <row r="1448" spans="1:6">
      <c r="A1448" s="44"/>
      <c r="B1448" s="77"/>
      <c r="C1448" s="78"/>
      <c r="D1448" s="79"/>
      <c r="E1448" s="80"/>
      <c r="F1448" s="78"/>
    </row>
    <row r="1449" spans="1:6">
      <c r="A1449" s="44"/>
      <c r="B1449" s="77"/>
      <c r="C1449" s="78"/>
      <c r="D1449" s="79"/>
      <c r="E1449" s="80"/>
      <c r="F1449" s="78"/>
    </row>
    <row r="1450" spans="1:6">
      <c r="A1450" s="44"/>
      <c r="B1450" s="77"/>
      <c r="C1450" s="78"/>
      <c r="D1450" s="79"/>
      <c r="E1450" s="80"/>
      <c r="F1450" s="78"/>
    </row>
    <row r="1451" spans="1:6">
      <c r="A1451" s="44"/>
      <c r="B1451" s="77"/>
      <c r="C1451" s="78"/>
      <c r="D1451" s="79"/>
      <c r="E1451" s="80"/>
      <c r="F1451" s="78"/>
    </row>
    <row r="1452" spans="1:6">
      <c r="A1452" s="44"/>
      <c r="B1452" s="77"/>
      <c r="C1452" s="78"/>
      <c r="D1452" s="79"/>
      <c r="E1452" s="80"/>
      <c r="F1452" s="78"/>
    </row>
    <row r="1453" spans="1:6">
      <c r="A1453" s="44"/>
      <c r="B1453" s="77"/>
      <c r="C1453" s="78"/>
      <c r="D1453" s="79"/>
      <c r="E1453" s="80"/>
      <c r="F1453" s="78"/>
    </row>
    <row r="1454" spans="1:6">
      <c r="A1454" s="44"/>
      <c r="B1454" s="77"/>
      <c r="C1454" s="78"/>
      <c r="D1454" s="79"/>
      <c r="E1454" s="80"/>
      <c r="F1454" s="78"/>
    </row>
    <row r="1455" spans="1:6">
      <c r="A1455" s="44"/>
      <c r="B1455" s="77"/>
      <c r="C1455" s="78"/>
      <c r="D1455" s="79"/>
      <c r="E1455" s="80"/>
      <c r="F1455" s="78"/>
    </row>
    <row r="1456" spans="1:6">
      <c r="A1456" s="44"/>
      <c r="B1456" s="77"/>
      <c r="C1456" s="78"/>
      <c r="D1456" s="79"/>
      <c r="E1456" s="80"/>
      <c r="F1456" s="78"/>
    </row>
    <row r="1457" spans="1:6">
      <c r="A1457" s="44"/>
      <c r="B1457" s="77"/>
      <c r="C1457" s="78"/>
      <c r="D1457" s="79"/>
      <c r="E1457" s="80"/>
      <c r="F1457" s="78"/>
    </row>
    <row r="1458" spans="1:6">
      <c r="A1458" s="44"/>
      <c r="B1458" s="77"/>
      <c r="C1458" s="78"/>
      <c r="D1458" s="79"/>
      <c r="E1458" s="80"/>
      <c r="F1458" s="78"/>
    </row>
    <row r="1459" spans="1:6">
      <c r="A1459" s="44"/>
      <c r="B1459" s="77"/>
      <c r="C1459" s="78"/>
      <c r="D1459" s="79"/>
      <c r="E1459" s="80"/>
      <c r="F1459" s="78"/>
    </row>
    <row r="1460" spans="1:6">
      <c r="A1460" s="44"/>
      <c r="B1460" s="77"/>
      <c r="C1460" s="78"/>
      <c r="D1460" s="79"/>
      <c r="E1460" s="80"/>
      <c r="F1460" s="78"/>
    </row>
    <row r="1461" spans="1:6">
      <c r="A1461" s="44"/>
      <c r="B1461" s="77"/>
      <c r="C1461" s="78"/>
      <c r="D1461" s="79"/>
      <c r="E1461" s="80"/>
      <c r="F1461" s="78"/>
    </row>
    <row r="1462" spans="1:6">
      <c r="A1462" s="44"/>
      <c r="B1462" s="77"/>
      <c r="C1462" s="78"/>
      <c r="D1462" s="79"/>
      <c r="E1462" s="80"/>
      <c r="F1462" s="78"/>
    </row>
    <row r="1463" spans="1:6">
      <c r="A1463" s="44"/>
      <c r="B1463" s="77"/>
      <c r="C1463" s="78"/>
      <c r="D1463" s="79"/>
      <c r="E1463" s="80"/>
      <c r="F1463" s="78"/>
    </row>
    <row r="1464" spans="1:6">
      <c r="A1464" s="44"/>
      <c r="B1464" s="77"/>
      <c r="C1464" s="78"/>
      <c r="D1464" s="79"/>
      <c r="E1464" s="80"/>
      <c r="F1464" s="78"/>
    </row>
    <row r="1465" spans="1:6">
      <c r="A1465" s="44"/>
      <c r="B1465" s="77"/>
      <c r="C1465" s="78"/>
      <c r="D1465" s="79"/>
      <c r="E1465" s="80"/>
      <c r="F1465" s="78"/>
    </row>
    <row r="1466" spans="1:6">
      <c r="A1466" s="44"/>
      <c r="B1466" s="77"/>
      <c r="C1466" s="78"/>
      <c r="D1466" s="79"/>
      <c r="E1466" s="80"/>
      <c r="F1466" s="78"/>
    </row>
    <row r="1467" spans="1:6">
      <c r="A1467" s="44"/>
      <c r="B1467" s="77"/>
      <c r="C1467" s="78"/>
      <c r="D1467" s="79"/>
      <c r="E1467" s="80"/>
      <c r="F1467" s="78"/>
    </row>
    <row r="1468" spans="1:6">
      <c r="A1468" s="44"/>
      <c r="B1468" s="77"/>
      <c r="C1468" s="78"/>
      <c r="D1468" s="79"/>
      <c r="E1468" s="80"/>
      <c r="F1468" s="78"/>
    </row>
    <row r="1469" spans="1:6">
      <c r="A1469" s="44"/>
      <c r="B1469" s="77"/>
      <c r="C1469" s="78"/>
      <c r="D1469" s="79"/>
      <c r="E1469" s="80"/>
      <c r="F1469" s="78"/>
    </row>
    <row r="1470" spans="1:6">
      <c r="A1470" s="44"/>
      <c r="B1470" s="77"/>
      <c r="C1470" s="78"/>
      <c r="D1470" s="79"/>
      <c r="E1470" s="80"/>
      <c r="F1470" s="78"/>
    </row>
    <row r="1471" spans="1:6">
      <c r="A1471" s="44"/>
      <c r="B1471" s="77"/>
      <c r="C1471" s="78"/>
      <c r="D1471" s="79"/>
      <c r="E1471" s="80"/>
      <c r="F1471" s="78"/>
    </row>
    <row r="1472" spans="1:6">
      <c r="A1472" s="44"/>
      <c r="B1472" s="77"/>
      <c r="C1472" s="78"/>
      <c r="D1472" s="79"/>
      <c r="E1472" s="80"/>
      <c r="F1472" s="78"/>
    </row>
    <row r="1473" spans="1:6">
      <c r="A1473" s="44"/>
      <c r="B1473" s="77"/>
      <c r="C1473" s="78"/>
      <c r="D1473" s="79"/>
      <c r="E1473" s="80"/>
      <c r="F1473" s="78"/>
    </row>
    <row r="1474" spans="1:6">
      <c r="A1474" s="44"/>
      <c r="B1474" s="77"/>
      <c r="C1474" s="78"/>
      <c r="D1474" s="79"/>
      <c r="E1474" s="80"/>
      <c r="F1474" s="78"/>
    </row>
    <row r="1475" spans="1:6">
      <c r="A1475" s="44"/>
      <c r="B1475" s="77"/>
      <c r="C1475" s="78"/>
      <c r="D1475" s="79"/>
      <c r="E1475" s="80"/>
      <c r="F1475" s="78"/>
    </row>
    <row r="1476" spans="1:6">
      <c r="A1476" s="44"/>
      <c r="B1476" s="77"/>
      <c r="C1476" s="78"/>
      <c r="D1476" s="79"/>
      <c r="E1476" s="80"/>
      <c r="F1476" s="78"/>
    </row>
    <row r="1477" spans="1:6">
      <c r="A1477" s="44"/>
      <c r="B1477" s="77"/>
      <c r="C1477" s="78"/>
      <c r="D1477" s="79"/>
      <c r="E1477" s="80"/>
      <c r="F1477" s="78"/>
    </row>
    <row r="1478" spans="1:6">
      <c r="A1478" s="44"/>
      <c r="B1478" s="77"/>
      <c r="C1478" s="78"/>
      <c r="D1478" s="79"/>
      <c r="E1478" s="80"/>
      <c r="F1478" s="78"/>
    </row>
    <row r="1479" spans="1:6">
      <c r="A1479" s="44"/>
      <c r="B1479" s="77"/>
      <c r="C1479" s="78"/>
      <c r="D1479" s="79"/>
      <c r="E1479" s="80"/>
      <c r="F1479" s="78"/>
    </row>
    <row r="1480" spans="1:6">
      <c r="A1480" s="44"/>
      <c r="B1480" s="77"/>
      <c r="C1480" s="78"/>
      <c r="D1480" s="79"/>
      <c r="E1480" s="80"/>
      <c r="F1480" s="78"/>
    </row>
    <row r="1481" spans="1:6">
      <c r="A1481" s="44"/>
      <c r="B1481" s="77"/>
      <c r="C1481" s="78"/>
      <c r="D1481" s="79"/>
      <c r="E1481" s="80"/>
      <c r="F1481" s="78"/>
    </row>
    <row r="1482" spans="1:6">
      <c r="A1482" s="44"/>
      <c r="B1482" s="77"/>
      <c r="C1482" s="78"/>
      <c r="D1482" s="79"/>
      <c r="E1482" s="80"/>
      <c r="F1482" s="78"/>
    </row>
    <row r="1483" spans="1:6">
      <c r="A1483" s="44"/>
      <c r="B1483" s="77"/>
      <c r="C1483" s="78"/>
      <c r="D1483" s="79"/>
      <c r="E1483" s="80"/>
      <c r="F1483" s="78"/>
    </row>
    <row r="1484" spans="1:6">
      <c r="A1484" s="44"/>
      <c r="B1484" s="77"/>
      <c r="C1484" s="78"/>
      <c r="D1484" s="79"/>
      <c r="E1484" s="80"/>
      <c r="F1484" s="78"/>
    </row>
    <row r="1485" spans="1:6">
      <c r="A1485" s="44"/>
      <c r="B1485" s="77"/>
      <c r="C1485" s="78"/>
      <c r="D1485" s="79"/>
      <c r="E1485" s="80"/>
      <c r="F1485" s="78"/>
    </row>
    <row r="1486" spans="1:6">
      <c r="A1486" s="44"/>
      <c r="B1486" s="77"/>
      <c r="C1486" s="78"/>
      <c r="D1486" s="79"/>
      <c r="E1486" s="80"/>
      <c r="F1486" s="78"/>
    </row>
    <row r="1487" spans="1:6">
      <c r="A1487" s="44"/>
      <c r="B1487" s="77"/>
      <c r="C1487" s="78"/>
      <c r="D1487" s="79"/>
      <c r="E1487" s="80"/>
      <c r="F1487" s="78"/>
    </row>
    <row r="1488" spans="1:6">
      <c r="A1488" s="44"/>
      <c r="B1488" s="77"/>
      <c r="C1488" s="78"/>
      <c r="D1488" s="79"/>
      <c r="E1488" s="80"/>
      <c r="F1488" s="78"/>
    </row>
    <row r="1489" spans="1:6">
      <c r="A1489" s="44"/>
      <c r="B1489" s="77"/>
      <c r="C1489" s="78"/>
      <c r="D1489" s="79"/>
      <c r="E1489" s="80"/>
      <c r="F1489" s="78"/>
    </row>
    <row r="1490" spans="1:6">
      <c r="A1490" s="44"/>
      <c r="B1490" s="77"/>
      <c r="C1490" s="78"/>
      <c r="D1490" s="79"/>
      <c r="E1490" s="80"/>
      <c r="F1490" s="78"/>
    </row>
    <row r="1491" spans="1:6">
      <c r="A1491" s="44"/>
      <c r="B1491" s="77"/>
      <c r="C1491" s="78"/>
      <c r="D1491" s="79"/>
      <c r="E1491" s="80"/>
      <c r="F1491" s="78"/>
    </row>
    <row r="1492" spans="1:6">
      <c r="A1492" s="44"/>
      <c r="B1492" s="77"/>
      <c r="C1492" s="78"/>
      <c r="D1492" s="79"/>
      <c r="E1492" s="80"/>
      <c r="F1492" s="78"/>
    </row>
    <row r="1493" spans="1:6">
      <c r="A1493" s="44"/>
      <c r="B1493" s="77"/>
      <c r="C1493" s="78"/>
      <c r="D1493" s="79"/>
      <c r="E1493" s="80"/>
      <c r="F1493" s="78"/>
    </row>
    <row r="1494" spans="1:6">
      <c r="A1494" s="44"/>
      <c r="B1494" s="77"/>
      <c r="C1494" s="78"/>
      <c r="D1494" s="79"/>
      <c r="E1494" s="80"/>
      <c r="F1494" s="78"/>
    </row>
    <row r="1495" spans="1:6">
      <c r="A1495" s="44"/>
      <c r="B1495" s="77"/>
      <c r="C1495" s="78"/>
      <c r="D1495" s="79"/>
      <c r="E1495" s="80"/>
      <c r="F1495" s="78"/>
    </row>
    <row r="1496" spans="1:6">
      <c r="A1496" s="44"/>
      <c r="B1496" s="77"/>
      <c r="C1496" s="78"/>
      <c r="D1496" s="79"/>
      <c r="E1496" s="80"/>
      <c r="F1496" s="78"/>
    </row>
    <row r="1497" spans="1:6">
      <c r="A1497" s="44"/>
      <c r="B1497" s="77"/>
      <c r="C1497" s="78"/>
      <c r="D1497" s="79"/>
      <c r="E1497" s="80"/>
      <c r="F1497" s="78"/>
    </row>
    <row r="1498" spans="1:6">
      <c r="A1498" s="44"/>
      <c r="B1498" s="77"/>
      <c r="C1498" s="78"/>
      <c r="D1498" s="79"/>
      <c r="E1498" s="80"/>
      <c r="F1498" s="78"/>
    </row>
    <row r="1499" spans="1:6">
      <c r="A1499" s="44"/>
      <c r="B1499" s="77"/>
      <c r="C1499" s="78"/>
      <c r="D1499" s="79"/>
      <c r="E1499" s="80"/>
      <c r="F1499" s="78"/>
    </row>
    <row r="1500" spans="1:6">
      <c r="A1500" s="44"/>
      <c r="B1500" s="77"/>
      <c r="C1500" s="78"/>
      <c r="D1500" s="79"/>
      <c r="E1500" s="80"/>
      <c r="F1500" s="78"/>
    </row>
    <row r="1501" spans="1:6">
      <c r="A1501" s="44"/>
      <c r="B1501" s="77"/>
      <c r="C1501" s="78"/>
      <c r="D1501" s="79"/>
      <c r="E1501" s="80"/>
      <c r="F1501" s="78"/>
    </row>
    <row r="1502" spans="1:6">
      <c r="A1502" s="44"/>
      <c r="B1502" s="77"/>
      <c r="C1502" s="78"/>
      <c r="D1502" s="79"/>
      <c r="E1502" s="80"/>
      <c r="F1502" s="78"/>
    </row>
    <row r="1503" spans="1:6">
      <c r="A1503" s="44"/>
      <c r="B1503" s="77"/>
      <c r="C1503" s="78"/>
      <c r="D1503" s="79"/>
      <c r="E1503" s="80"/>
      <c r="F1503" s="78"/>
    </row>
    <row r="1504" spans="1:6">
      <c r="A1504" s="44"/>
      <c r="B1504" s="77"/>
      <c r="C1504" s="78"/>
      <c r="D1504" s="79"/>
      <c r="E1504" s="80"/>
      <c r="F1504" s="78"/>
    </row>
    <row r="1505" spans="1:6">
      <c r="A1505" s="44"/>
      <c r="B1505" s="77"/>
      <c r="C1505" s="78"/>
      <c r="D1505" s="79"/>
      <c r="E1505" s="80"/>
      <c r="F1505" s="78"/>
    </row>
    <row r="1506" spans="1:6">
      <c r="A1506" s="44"/>
      <c r="B1506" s="77"/>
      <c r="C1506" s="78"/>
      <c r="D1506" s="79"/>
      <c r="E1506" s="80"/>
      <c r="F1506" s="78"/>
    </row>
    <row r="1507" spans="1:6">
      <c r="A1507" s="44"/>
      <c r="B1507" s="77"/>
      <c r="C1507" s="78"/>
      <c r="D1507" s="79"/>
      <c r="E1507" s="80"/>
      <c r="F1507" s="78"/>
    </row>
    <row r="1508" spans="1:6">
      <c r="A1508" s="44"/>
      <c r="B1508" s="77"/>
      <c r="C1508" s="78"/>
      <c r="D1508" s="79"/>
      <c r="E1508" s="80"/>
      <c r="F1508" s="78"/>
    </row>
    <row r="1509" spans="1:6">
      <c r="A1509" s="44"/>
      <c r="B1509" s="77"/>
      <c r="C1509" s="78"/>
      <c r="D1509" s="79"/>
      <c r="E1509" s="80"/>
      <c r="F1509" s="78"/>
    </row>
    <row r="1510" spans="1:6">
      <c r="A1510" s="44"/>
      <c r="B1510" s="77"/>
      <c r="C1510" s="78"/>
      <c r="D1510" s="79"/>
      <c r="E1510" s="80"/>
      <c r="F1510" s="78"/>
    </row>
    <row r="1511" spans="1:6">
      <c r="A1511" s="44"/>
      <c r="B1511" s="77"/>
      <c r="C1511" s="78"/>
      <c r="D1511" s="79"/>
      <c r="E1511" s="80"/>
      <c r="F1511" s="78"/>
    </row>
    <row r="1512" spans="1:6">
      <c r="A1512" s="44"/>
      <c r="B1512" s="77"/>
      <c r="C1512" s="78"/>
      <c r="D1512" s="79"/>
      <c r="E1512" s="80"/>
      <c r="F1512" s="78"/>
    </row>
    <row r="1513" spans="1:6">
      <c r="A1513" s="44"/>
      <c r="B1513" s="77"/>
      <c r="C1513" s="78"/>
      <c r="D1513" s="79"/>
      <c r="E1513" s="80"/>
      <c r="F1513" s="78"/>
    </row>
    <row r="1514" spans="1:6">
      <c r="A1514" s="44"/>
      <c r="B1514" s="77"/>
      <c r="C1514" s="78"/>
      <c r="D1514" s="79"/>
      <c r="E1514" s="80"/>
      <c r="F1514" s="78"/>
    </row>
    <row r="1515" spans="1:6">
      <c r="A1515" s="44"/>
      <c r="B1515" s="77"/>
      <c r="C1515" s="78"/>
      <c r="D1515" s="79"/>
      <c r="E1515" s="80"/>
      <c r="F1515" s="78"/>
    </row>
    <row r="1516" spans="1:6">
      <c r="A1516" s="44"/>
      <c r="B1516" s="77"/>
      <c r="C1516" s="78"/>
      <c r="D1516" s="79"/>
      <c r="E1516" s="80"/>
      <c r="F1516" s="78"/>
    </row>
    <row r="1517" spans="1:6">
      <c r="A1517" s="44"/>
      <c r="B1517" s="77"/>
      <c r="C1517" s="78"/>
      <c r="D1517" s="79"/>
      <c r="E1517" s="80"/>
      <c r="F1517" s="78"/>
    </row>
    <row r="1518" spans="1:6">
      <c r="A1518" s="44"/>
      <c r="B1518" s="77"/>
      <c r="C1518" s="78"/>
      <c r="D1518" s="79"/>
      <c r="E1518" s="80"/>
      <c r="F1518" s="78"/>
    </row>
    <row r="1519" spans="1:6">
      <c r="A1519" s="44"/>
      <c r="B1519" s="77"/>
      <c r="C1519" s="78"/>
      <c r="D1519" s="79"/>
      <c r="E1519" s="80"/>
      <c r="F1519" s="78"/>
    </row>
    <row r="1520" spans="1:6">
      <c r="A1520" s="44"/>
      <c r="B1520" s="77"/>
      <c r="C1520" s="78"/>
      <c r="D1520" s="79"/>
      <c r="E1520" s="80"/>
      <c r="F1520" s="78"/>
    </row>
    <row r="1521" spans="1:6">
      <c r="A1521" s="44"/>
      <c r="B1521" s="77"/>
      <c r="C1521" s="78"/>
      <c r="D1521" s="79"/>
      <c r="E1521" s="80"/>
      <c r="F1521" s="78"/>
    </row>
    <row r="1522" spans="1:6">
      <c r="A1522" s="44"/>
      <c r="B1522" s="77"/>
      <c r="C1522" s="78"/>
      <c r="D1522" s="79"/>
      <c r="E1522" s="80"/>
      <c r="F1522" s="78"/>
    </row>
    <row r="1523" spans="1:6">
      <c r="A1523" s="44"/>
      <c r="B1523" s="77"/>
      <c r="C1523" s="78"/>
      <c r="D1523" s="79"/>
      <c r="E1523" s="80"/>
      <c r="F1523" s="78"/>
    </row>
    <row r="1524" spans="1:6">
      <c r="A1524" s="44"/>
      <c r="B1524" s="77"/>
      <c r="C1524" s="78"/>
      <c r="D1524" s="79"/>
      <c r="E1524" s="80"/>
      <c r="F1524" s="78"/>
    </row>
    <row r="1525" spans="1:6">
      <c r="A1525" s="44"/>
      <c r="B1525" s="77"/>
      <c r="C1525" s="78"/>
      <c r="D1525" s="79"/>
      <c r="E1525" s="80"/>
      <c r="F1525" s="78"/>
    </row>
    <row r="1526" spans="1:6">
      <c r="A1526" s="44"/>
      <c r="B1526" s="77"/>
      <c r="C1526" s="78"/>
      <c r="D1526" s="79"/>
      <c r="E1526" s="80"/>
      <c r="F1526" s="78"/>
    </row>
    <row r="1527" spans="1:6">
      <c r="A1527" s="44"/>
      <c r="B1527" s="77"/>
      <c r="C1527" s="78"/>
      <c r="D1527" s="79"/>
      <c r="E1527" s="80"/>
      <c r="F1527" s="78"/>
    </row>
    <row r="1528" spans="1:6">
      <c r="A1528" s="44"/>
      <c r="B1528" s="77"/>
      <c r="C1528" s="78"/>
      <c r="D1528" s="79"/>
      <c r="E1528" s="80"/>
      <c r="F1528" s="78"/>
    </row>
    <row r="1529" spans="1:6">
      <c r="A1529" s="44"/>
      <c r="B1529" s="77"/>
      <c r="C1529" s="78"/>
      <c r="D1529" s="79"/>
      <c r="E1529" s="80"/>
      <c r="F1529" s="78"/>
    </row>
    <row r="1530" spans="1:6">
      <c r="A1530" s="44"/>
      <c r="B1530" s="77"/>
      <c r="C1530" s="78"/>
      <c r="D1530" s="79"/>
      <c r="E1530" s="80"/>
      <c r="F1530" s="78"/>
    </row>
    <row r="1531" spans="1:6">
      <c r="A1531" s="44"/>
      <c r="B1531" s="77"/>
      <c r="C1531" s="78"/>
      <c r="D1531" s="79"/>
      <c r="E1531" s="80"/>
      <c r="F1531" s="78"/>
    </row>
    <row r="1532" spans="1:6">
      <c r="A1532" s="44"/>
      <c r="B1532" s="77"/>
      <c r="C1532" s="78"/>
      <c r="D1532" s="79"/>
      <c r="E1532" s="80"/>
      <c r="F1532" s="78"/>
    </row>
    <row r="1533" spans="1:6">
      <c r="A1533" s="44"/>
      <c r="B1533" s="77"/>
      <c r="C1533" s="78"/>
      <c r="D1533" s="79"/>
      <c r="E1533" s="80"/>
      <c r="F1533" s="78"/>
    </row>
    <row r="1534" spans="1:6">
      <c r="A1534" s="44"/>
      <c r="B1534" s="77"/>
      <c r="C1534" s="78"/>
      <c r="D1534" s="79"/>
      <c r="E1534" s="80"/>
      <c r="F1534" s="78"/>
    </row>
    <row r="1535" spans="1:6">
      <c r="A1535" s="44"/>
      <c r="B1535" s="77"/>
      <c r="C1535" s="78"/>
      <c r="D1535" s="79"/>
      <c r="E1535" s="80"/>
      <c r="F1535" s="78"/>
    </row>
    <row r="1536" spans="1:6">
      <c r="A1536" s="44"/>
      <c r="B1536" s="77"/>
      <c r="C1536" s="78"/>
      <c r="D1536" s="79"/>
      <c r="E1536" s="80"/>
      <c r="F1536" s="78"/>
    </row>
    <row r="1537" spans="1:6">
      <c r="A1537" s="44"/>
      <c r="B1537" s="77"/>
      <c r="C1537" s="78"/>
      <c r="D1537" s="79"/>
      <c r="E1537" s="80"/>
      <c r="F1537" s="78"/>
    </row>
    <row r="1538" spans="1:6">
      <c r="A1538" s="44"/>
      <c r="B1538" s="77"/>
      <c r="C1538" s="78"/>
      <c r="D1538" s="79"/>
      <c r="E1538" s="80"/>
      <c r="F1538" s="78"/>
    </row>
    <row r="1539" spans="1:6">
      <c r="A1539" s="44"/>
      <c r="B1539" s="77"/>
      <c r="C1539" s="78"/>
      <c r="D1539" s="79"/>
      <c r="E1539" s="80"/>
      <c r="F1539" s="78"/>
    </row>
    <row r="1540" spans="1:6">
      <c r="A1540" s="44"/>
      <c r="B1540" s="77"/>
      <c r="C1540" s="78"/>
      <c r="D1540" s="79"/>
      <c r="E1540" s="80"/>
      <c r="F1540" s="78"/>
    </row>
    <row r="1541" spans="1:6">
      <c r="A1541" s="44"/>
      <c r="B1541" s="77"/>
      <c r="C1541" s="78"/>
      <c r="D1541" s="79"/>
      <c r="E1541" s="80"/>
      <c r="F1541" s="78"/>
    </row>
    <row r="1542" spans="1:6">
      <c r="A1542" s="44"/>
      <c r="B1542" s="77"/>
      <c r="C1542" s="78"/>
      <c r="D1542" s="79"/>
      <c r="E1542" s="80"/>
      <c r="F1542" s="78"/>
    </row>
    <row r="1543" spans="1:6">
      <c r="A1543" s="44"/>
      <c r="B1543" s="77"/>
      <c r="C1543" s="78"/>
      <c r="D1543" s="79"/>
      <c r="E1543" s="80"/>
      <c r="F1543" s="78"/>
    </row>
    <row r="1544" spans="1:6">
      <c r="A1544" s="44"/>
      <c r="B1544" s="77"/>
      <c r="C1544" s="78"/>
      <c r="D1544" s="79"/>
      <c r="E1544" s="80"/>
      <c r="F1544" s="78"/>
    </row>
    <row r="1545" spans="1:6">
      <c r="A1545" s="44"/>
      <c r="B1545" s="77"/>
      <c r="C1545" s="78"/>
      <c r="D1545" s="79"/>
      <c r="E1545" s="80"/>
      <c r="F1545" s="78"/>
    </row>
    <row r="1546" spans="1:6">
      <c r="A1546" s="44"/>
      <c r="B1546" s="77"/>
      <c r="C1546" s="78"/>
      <c r="D1546" s="79"/>
      <c r="E1546" s="80"/>
      <c r="F1546" s="78"/>
    </row>
    <row r="1547" spans="1:6">
      <c r="A1547" s="44"/>
      <c r="B1547" s="77"/>
      <c r="C1547" s="78"/>
      <c r="D1547" s="79"/>
      <c r="E1547" s="80"/>
      <c r="F1547" s="78"/>
    </row>
    <row r="1548" spans="1:6">
      <c r="A1548" s="44"/>
      <c r="B1548" s="77"/>
      <c r="C1548" s="78"/>
      <c r="D1548" s="79"/>
      <c r="E1548" s="80"/>
      <c r="F1548" s="78"/>
    </row>
    <row r="1549" spans="1:6">
      <c r="A1549" s="44"/>
      <c r="B1549" s="77"/>
      <c r="C1549" s="78"/>
      <c r="D1549" s="79"/>
      <c r="E1549" s="80"/>
      <c r="F1549" s="78"/>
    </row>
    <row r="1550" spans="1:6">
      <c r="A1550" s="44"/>
      <c r="B1550" s="77"/>
      <c r="C1550" s="78"/>
      <c r="D1550" s="79"/>
      <c r="E1550" s="80"/>
      <c r="F1550" s="78"/>
    </row>
    <row r="1551" spans="1:6">
      <c r="A1551" s="44"/>
      <c r="B1551" s="77"/>
      <c r="C1551" s="78"/>
      <c r="D1551" s="79"/>
      <c r="E1551" s="80"/>
      <c r="F1551" s="78"/>
    </row>
    <row r="1552" spans="1:6">
      <c r="A1552" s="44"/>
      <c r="B1552" s="77"/>
      <c r="C1552" s="78"/>
      <c r="D1552" s="79"/>
      <c r="E1552" s="80"/>
      <c r="F1552" s="78"/>
    </row>
    <row r="1553" spans="1:6">
      <c r="A1553" s="44"/>
      <c r="B1553" s="77"/>
      <c r="C1553" s="78"/>
      <c r="D1553" s="79"/>
      <c r="E1553" s="80"/>
      <c r="F1553" s="78"/>
    </row>
    <row r="1554" spans="1:6">
      <c r="A1554" s="44"/>
      <c r="B1554" s="77"/>
      <c r="C1554" s="78"/>
      <c r="D1554" s="79"/>
      <c r="E1554" s="80"/>
      <c r="F1554" s="78"/>
    </row>
    <row r="1555" spans="1:6">
      <c r="A1555" s="44"/>
      <c r="B1555" s="81"/>
      <c r="C1555" s="43"/>
      <c r="D1555" s="82"/>
      <c r="E1555" s="80"/>
      <c r="F1555" s="80"/>
    </row>
    <row r="1556" spans="1:6">
      <c r="A1556" s="44"/>
      <c r="B1556" s="81"/>
      <c r="C1556" s="43"/>
      <c r="D1556" s="82"/>
      <c r="E1556" s="80"/>
      <c r="F1556" s="80"/>
    </row>
    <row r="1557" spans="1:6">
      <c r="A1557" s="44"/>
      <c r="B1557" s="81"/>
      <c r="C1557" s="43"/>
      <c r="D1557" s="82"/>
      <c r="E1557" s="80"/>
      <c r="F1557" s="80"/>
    </row>
    <row r="1558" spans="1:6">
      <c r="A1558" s="44"/>
      <c r="B1558" s="81"/>
      <c r="C1558" s="43"/>
      <c r="D1558" s="82"/>
      <c r="E1558" s="80"/>
      <c r="F1558" s="80"/>
    </row>
    <row r="1559" spans="1:6">
      <c r="A1559" s="44"/>
      <c r="B1559" s="81"/>
      <c r="C1559" s="43"/>
      <c r="D1559" s="82"/>
      <c r="E1559" s="80"/>
      <c r="F1559" s="80"/>
    </row>
    <row r="1560" spans="1:6">
      <c r="A1560" s="44"/>
      <c r="B1560" s="81"/>
      <c r="C1560" s="43"/>
      <c r="D1560" s="82"/>
      <c r="E1560" s="80"/>
      <c r="F1560" s="80"/>
    </row>
    <row r="1561" spans="1:6">
      <c r="A1561" s="44"/>
      <c r="B1561" s="81"/>
      <c r="C1561" s="43"/>
      <c r="D1561" s="82"/>
      <c r="E1561" s="80"/>
      <c r="F1561" s="80"/>
    </row>
    <row r="1562" spans="1:6">
      <c r="A1562" s="44"/>
      <c r="B1562" s="81"/>
      <c r="C1562" s="43"/>
      <c r="D1562" s="82"/>
      <c r="E1562" s="80"/>
      <c r="F1562" s="80"/>
    </row>
    <row r="1563" spans="1:6">
      <c r="A1563" s="44"/>
      <c r="B1563" s="81"/>
      <c r="C1563" s="43"/>
      <c r="D1563" s="82"/>
      <c r="E1563" s="80"/>
      <c r="F1563" s="80"/>
    </row>
    <row r="1564" spans="1:6">
      <c r="A1564" s="44"/>
      <c r="B1564" s="81"/>
      <c r="C1564" s="43"/>
      <c r="D1564" s="82"/>
      <c r="E1564" s="80"/>
      <c r="F1564" s="80"/>
    </row>
    <row r="1565" spans="1:6">
      <c r="A1565" s="44"/>
      <c r="B1565" s="81"/>
      <c r="C1565" s="43"/>
      <c r="D1565" s="82"/>
      <c r="E1565" s="80"/>
      <c r="F1565" s="80"/>
    </row>
    <row r="1566" spans="1:6">
      <c r="A1566" s="44"/>
      <c r="B1566" s="81"/>
      <c r="C1566" s="43"/>
      <c r="D1566" s="82"/>
      <c r="E1566" s="80"/>
      <c r="F1566" s="80"/>
    </row>
    <row r="1567" spans="1:6">
      <c r="A1567" s="44"/>
      <c r="B1567" s="81"/>
      <c r="C1567" s="43"/>
      <c r="D1567" s="82"/>
      <c r="E1567" s="80"/>
      <c r="F1567" s="80"/>
    </row>
    <row r="1568" spans="1:6">
      <c r="A1568" s="44"/>
      <c r="B1568" s="81"/>
      <c r="C1568" s="43"/>
      <c r="D1568" s="82"/>
      <c r="E1568" s="80"/>
      <c r="F1568" s="80"/>
    </row>
    <row r="1569" spans="1:6">
      <c r="A1569" s="44"/>
      <c r="B1569" s="81"/>
      <c r="C1569" s="43"/>
      <c r="D1569" s="82"/>
      <c r="E1569" s="80"/>
      <c r="F1569" s="80"/>
    </row>
    <row r="1570" spans="1:6">
      <c r="A1570" s="44"/>
      <c r="B1570" s="81"/>
      <c r="C1570" s="43"/>
      <c r="D1570" s="82"/>
      <c r="E1570" s="80"/>
      <c r="F1570" s="80"/>
    </row>
    <row r="1571" spans="1:6">
      <c r="A1571" s="44"/>
      <c r="B1571" s="81"/>
      <c r="C1571" s="43"/>
      <c r="D1571" s="82"/>
      <c r="E1571" s="80"/>
      <c r="F1571" s="80"/>
    </row>
    <row r="1572" spans="1:6">
      <c r="A1572" s="44"/>
      <c r="B1572" s="81"/>
      <c r="C1572" s="43"/>
      <c r="D1572" s="82"/>
      <c r="E1572" s="80"/>
      <c r="F1572" s="80"/>
    </row>
    <row r="1573" spans="1:6">
      <c r="A1573" s="44"/>
      <c r="B1573" s="81"/>
      <c r="C1573" s="43"/>
      <c r="D1573" s="82"/>
      <c r="E1573" s="80"/>
      <c r="F1573" s="80"/>
    </row>
    <row r="1574" spans="1:6">
      <c r="A1574" s="44"/>
      <c r="B1574" s="81"/>
      <c r="C1574" s="43"/>
      <c r="D1574" s="82"/>
      <c r="E1574" s="80"/>
      <c r="F1574" s="80"/>
    </row>
    <row r="1575" spans="1:6">
      <c r="A1575" s="44"/>
      <c r="B1575" s="81"/>
      <c r="C1575" s="43"/>
      <c r="D1575" s="82"/>
      <c r="E1575" s="80"/>
      <c r="F1575" s="80"/>
    </row>
    <row r="1576" spans="1:6">
      <c r="A1576" s="44"/>
      <c r="B1576" s="81"/>
      <c r="C1576" s="43"/>
      <c r="D1576" s="82"/>
      <c r="E1576" s="80"/>
      <c r="F1576" s="80"/>
    </row>
    <row r="1577" spans="1:6">
      <c r="A1577" s="44"/>
      <c r="B1577" s="81"/>
      <c r="C1577" s="43"/>
      <c r="D1577" s="82"/>
      <c r="E1577" s="80"/>
      <c r="F1577" s="80"/>
    </row>
    <row r="1578" spans="1:6">
      <c r="A1578" s="44"/>
      <c r="B1578" s="81"/>
      <c r="C1578" s="43"/>
      <c r="D1578" s="82"/>
      <c r="E1578" s="80"/>
      <c r="F1578" s="80"/>
    </row>
    <row r="1579" spans="1:6">
      <c r="A1579" s="44"/>
      <c r="B1579" s="81"/>
      <c r="C1579" s="43"/>
      <c r="D1579" s="82"/>
      <c r="E1579" s="80"/>
      <c r="F1579" s="80"/>
    </row>
    <row r="1580" spans="1:6">
      <c r="A1580" s="44"/>
      <c r="B1580" s="81"/>
      <c r="C1580" s="43"/>
      <c r="D1580" s="82"/>
      <c r="E1580" s="80"/>
      <c r="F1580" s="80"/>
    </row>
    <row r="1581" spans="1:6">
      <c r="A1581" s="44"/>
      <c r="B1581" s="81"/>
      <c r="C1581" s="43"/>
      <c r="D1581" s="82"/>
      <c r="E1581" s="80"/>
      <c r="F1581" s="80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8"/>
      <c r="C1899" s="42"/>
      <c r="D1899" s="55"/>
      <c r="E1899" s="41"/>
      <c r="F1899" s="41"/>
    </row>
    <row r="1900" spans="1:6">
      <c r="A1900" s="45"/>
      <c r="B1900" s="48"/>
      <c r="C1900" s="42"/>
      <c r="D1900" s="55"/>
      <c r="E1900" s="41"/>
      <c r="F1900" s="41"/>
    </row>
    <row r="1901" spans="1:6">
      <c r="A1901" s="45"/>
      <c r="B1901" s="48"/>
      <c r="C1901" s="42"/>
      <c r="D1901" s="55"/>
      <c r="E1901" s="41"/>
      <c r="F1901" s="41"/>
    </row>
    <row r="1902" spans="1:6">
      <c r="A1902" s="45"/>
      <c r="B1902" s="48"/>
      <c r="C1902" s="42"/>
      <c r="D1902" s="55"/>
      <c r="E1902" s="41"/>
      <c r="F1902" s="41"/>
    </row>
    <row r="1903" spans="1:6">
      <c r="A1903" s="45"/>
      <c r="B1903" s="48"/>
      <c r="C1903" s="42"/>
      <c r="D1903" s="55"/>
      <c r="E1903" s="41"/>
      <c r="F1903" s="41"/>
    </row>
    <row r="1904" spans="1:6">
      <c r="A1904" s="45"/>
      <c r="B1904" s="48"/>
      <c r="C1904" s="42"/>
      <c r="D1904" s="55"/>
      <c r="E1904" s="41"/>
      <c r="F1904" s="41"/>
    </row>
    <row r="1905" spans="1:6">
      <c r="A1905" s="45"/>
      <c r="B1905" s="48"/>
      <c r="C1905" s="42"/>
      <c r="D1905" s="55"/>
      <c r="E1905" s="41"/>
      <c r="F1905" s="41"/>
    </row>
    <row r="1906" spans="1:6">
      <c r="A1906" s="45"/>
      <c r="B1906" s="48"/>
      <c r="C1906" s="42"/>
      <c r="D1906" s="55"/>
      <c r="E1906" s="41"/>
      <c r="F1906" s="41"/>
    </row>
    <row r="1907" spans="1:6">
      <c r="A1907" s="45"/>
      <c r="B1907" s="48"/>
      <c r="C1907" s="42"/>
      <c r="D1907" s="55"/>
      <c r="E1907" s="41"/>
      <c r="F1907" s="41"/>
    </row>
    <row r="1908" spans="1:6">
      <c r="A1908" s="45"/>
      <c r="B1908" s="48"/>
      <c r="C1908" s="42"/>
      <c r="D1908" s="55"/>
      <c r="E1908" s="41"/>
      <c r="F1908" s="41"/>
    </row>
    <row r="1909" spans="1:6">
      <c r="A1909" s="45"/>
      <c r="B1909" s="48"/>
      <c r="C1909" s="42"/>
      <c r="D1909" s="55"/>
      <c r="E1909" s="41"/>
      <c r="F1909" s="41"/>
    </row>
    <row r="1910" spans="1:6">
      <c r="A1910" s="45"/>
      <c r="B1910" s="48"/>
      <c r="C1910" s="42"/>
      <c r="D1910" s="55"/>
      <c r="E1910" s="41"/>
      <c r="F1910" s="41"/>
    </row>
    <row r="1911" spans="1:6">
      <c r="A1911" s="45"/>
      <c r="B1911" s="48"/>
      <c r="C1911" s="42"/>
      <c r="D1911" s="55"/>
      <c r="E1911" s="41"/>
      <c r="F1911" s="41"/>
    </row>
    <row r="1912" spans="1:6">
      <c r="A1912" s="45"/>
      <c r="B1912" s="48"/>
      <c r="C1912" s="42"/>
      <c r="D1912" s="55"/>
      <c r="E1912" s="41"/>
      <c r="F1912" s="41"/>
    </row>
    <row r="1913" spans="1:6">
      <c r="A1913" s="45"/>
      <c r="B1913" s="48"/>
      <c r="C1913" s="42"/>
      <c r="D1913" s="55"/>
      <c r="E1913" s="41"/>
      <c r="F1913" s="41"/>
    </row>
    <row r="1914" spans="1:6">
      <c r="A1914" s="45"/>
      <c r="B1914" s="48"/>
      <c r="C1914" s="42"/>
      <c r="D1914" s="55"/>
      <c r="E1914" s="41"/>
      <c r="F1914" s="41"/>
    </row>
    <row r="1915" spans="1:6">
      <c r="A1915" s="45"/>
      <c r="B1915" s="48"/>
      <c r="C1915" s="42"/>
      <c r="D1915" s="55"/>
      <c r="E1915" s="41"/>
      <c r="F1915" s="41"/>
    </row>
    <row r="1916" spans="1:6">
      <c r="A1916" s="45"/>
      <c r="B1916" s="48"/>
      <c r="C1916" s="42"/>
      <c r="D1916" s="55"/>
      <c r="E1916" s="41"/>
      <c r="F1916" s="41"/>
    </row>
    <row r="1917" spans="1:6">
      <c r="A1917" s="45"/>
      <c r="B1917" s="48"/>
      <c r="C1917" s="42"/>
      <c r="D1917" s="55"/>
      <c r="E1917" s="41"/>
      <c r="F1917" s="41"/>
    </row>
    <row r="1918" spans="1:6">
      <c r="A1918" s="45"/>
      <c r="B1918" s="48"/>
      <c r="C1918" s="42"/>
      <c r="D1918" s="55"/>
      <c r="E1918" s="41"/>
      <c r="F1918" s="41"/>
    </row>
    <row r="1919" spans="1:6">
      <c r="A1919" s="45"/>
      <c r="B1919" s="48"/>
      <c r="C1919" s="42"/>
      <c r="D1919" s="55"/>
      <c r="E1919" s="41"/>
      <c r="F1919" s="41"/>
    </row>
    <row r="1920" spans="1:6">
      <c r="A1920" s="45"/>
      <c r="B1920" s="48"/>
      <c r="C1920" s="42"/>
      <c r="D1920" s="55"/>
      <c r="E1920" s="41"/>
      <c r="F1920" s="41"/>
    </row>
    <row r="1921" spans="1:6">
      <c r="A1921" s="45"/>
      <c r="B1921" s="48"/>
      <c r="C1921" s="42"/>
      <c r="D1921" s="55"/>
      <c r="E1921" s="41"/>
      <c r="F1921" s="41"/>
    </row>
    <row r="1922" spans="1:6">
      <c r="A1922" s="45"/>
      <c r="B1922" s="48"/>
      <c r="C1922" s="42"/>
      <c r="D1922" s="55"/>
      <c r="E1922" s="41"/>
      <c r="F1922" s="41"/>
    </row>
    <row r="1923" spans="1:6">
      <c r="A1923" s="45"/>
      <c r="B1923" s="48"/>
      <c r="C1923" s="42"/>
      <c r="D1923" s="55"/>
      <c r="E1923" s="41"/>
      <c r="F1923" s="41"/>
    </row>
    <row r="1924" spans="1:6">
      <c r="A1924" s="45"/>
      <c r="B1924" s="48"/>
      <c r="C1924" s="42"/>
      <c r="D1924" s="55"/>
      <c r="E1924" s="41"/>
      <c r="F1924" s="41"/>
    </row>
    <row r="1925" spans="1:6">
      <c r="A1925" s="45"/>
      <c r="B1925" s="48"/>
      <c r="C1925" s="42"/>
      <c r="D1925" s="55"/>
      <c r="E1925" s="41"/>
      <c r="F1925" s="41"/>
    </row>
    <row r="1926" spans="1:6">
      <c r="A1926" s="45"/>
      <c r="B1926" s="48"/>
      <c r="C1926" s="42"/>
      <c r="D1926" s="55"/>
      <c r="E1926" s="41"/>
      <c r="F1926" s="41"/>
    </row>
    <row r="1927" spans="1:6">
      <c r="A1927" s="45"/>
      <c r="B1927" s="48"/>
      <c r="C1927" s="42"/>
      <c r="D1927" s="55"/>
      <c r="E1927" s="41"/>
      <c r="F1927" s="41"/>
    </row>
    <row r="1928" spans="1:6">
      <c r="A1928" s="45"/>
      <c r="B1928" s="48"/>
      <c r="C1928" s="42"/>
      <c r="D1928" s="55"/>
      <c r="E1928" s="41"/>
      <c r="F1928" s="41"/>
    </row>
    <row r="1929" spans="1:6">
      <c r="A1929" s="45"/>
      <c r="B1929" s="48"/>
      <c r="C1929" s="42"/>
      <c r="D1929" s="55"/>
      <c r="E1929" s="41"/>
      <c r="F1929" s="41"/>
    </row>
    <row r="1930" spans="1:6">
      <c r="A1930" s="45"/>
      <c r="B1930" s="48"/>
      <c r="C1930" s="42"/>
      <c r="D1930" s="55"/>
      <c r="E1930" s="41"/>
      <c r="F1930" s="41"/>
    </row>
    <row r="1931" spans="1:6">
      <c r="A1931" s="45"/>
      <c r="B1931" s="48"/>
      <c r="C1931" s="42"/>
      <c r="D1931" s="55"/>
      <c r="E1931" s="41"/>
      <c r="F1931" s="41"/>
    </row>
    <row r="1932" spans="1:6">
      <c r="A1932" s="45"/>
      <c r="B1932" s="48"/>
      <c r="C1932" s="42"/>
      <c r="D1932" s="55"/>
      <c r="E1932" s="41"/>
      <c r="F1932" s="41"/>
    </row>
    <row r="1933" spans="1:6">
      <c r="A1933" s="45"/>
      <c r="B1933" s="48"/>
      <c r="C1933" s="42"/>
      <c r="D1933" s="55"/>
      <c r="E1933" s="41"/>
      <c r="F1933" s="41"/>
    </row>
    <row r="1934" spans="1:6">
      <c r="A1934" s="45"/>
      <c r="B1934" s="48"/>
      <c r="C1934" s="42"/>
      <c r="D1934" s="55"/>
      <c r="E1934" s="41"/>
      <c r="F1934" s="41"/>
    </row>
    <row r="1935" spans="1:6">
      <c r="A1935" s="45"/>
      <c r="B1935" s="48"/>
      <c r="C1935" s="42"/>
      <c r="D1935" s="55"/>
      <c r="E1935" s="41"/>
      <c r="F1935" s="41"/>
    </row>
    <row r="1936" spans="1:6">
      <c r="A1936" s="45"/>
      <c r="B1936" s="48"/>
      <c r="C1936" s="42"/>
      <c r="D1936" s="55"/>
      <c r="E1936" s="41"/>
      <c r="F1936" s="41"/>
    </row>
    <row r="1937" spans="1:6">
      <c r="A1937" s="45"/>
      <c r="B1937" s="48"/>
      <c r="C1937" s="42"/>
      <c r="D1937" s="55"/>
      <c r="E1937" s="41"/>
      <c r="F1937" s="41"/>
    </row>
    <row r="1938" spans="1:6">
      <c r="A1938" s="45"/>
      <c r="B1938" s="48"/>
      <c r="C1938" s="42"/>
      <c r="D1938" s="55"/>
      <c r="E1938" s="41"/>
      <c r="F1938" s="41"/>
    </row>
    <row r="1939" spans="1:6">
      <c r="A1939" s="45"/>
      <c r="B1939" s="48"/>
      <c r="C1939" s="42"/>
      <c r="D1939" s="55"/>
      <c r="E1939" s="41"/>
      <c r="F1939" s="41"/>
    </row>
    <row r="1940" spans="1:6">
      <c r="A1940" s="45"/>
      <c r="B1940" s="48"/>
      <c r="C1940" s="42"/>
      <c r="D1940" s="55"/>
      <c r="E1940" s="41"/>
      <c r="F1940" s="41"/>
    </row>
    <row r="1941" spans="1:6">
      <c r="A1941" s="45"/>
      <c r="B1941" s="48"/>
      <c r="C1941" s="42"/>
      <c r="D1941" s="55"/>
      <c r="E1941" s="41"/>
      <c r="F1941" s="41"/>
    </row>
    <row r="1942" spans="1:6">
      <c r="A1942" s="45"/>
      <c r="B1942" s="48"/>
      <c r="C1942" s="42"/>
      <c r="D1942" s="55"/>
      <c r="E1942" s="41"/>
      <c r="F1942" s="41"/>
    </row>
    <row r="1943" spans="1:6">
      <c r="A1943" s="45"/>
      <c r="B1943" s="48"/>
      <c r="C1943" s="42"/>
      <c r="D1943" s="55"/>
      <c r="E1943" s="41"/>
      <c r="F1943" s="41"/>
    </row>
    <row r="1944" spans="1:6">
      <c r="A1944" s="45"/>
      <c r="B1944" s="48"/>
      <c r="C1944" s="42"/>
      <c r="D1944" s="55"/>
      <c r="E1944" s="41"/>
      <c r="F1944" s="41"/>
    </row>
    <row r="1945" spans="1:6">
      <c r="A1945" s="45"/>
      <c r="B1945" s="48"/>
      <c r="C1945" s="42"/>
      <c r="D1945" s="55"/>
      <c r="E1945" s="41"/>
      <c r="F1945" s="41"/>
    </row>
    <row r="1946" spans="1:6">
      <c r="A1946" s="45"/>
      <c r="B1946" s="48"/>
      <c r="C1946" s="42"/>
      <c r="D1946" s="55"/>
      <c r="E1946" s="41"/>
      <c r="F1946" s="41"/>
    </row>
    <row r="1947" spans="1:6">
      <c r="A1947" s="45"/>
      <c r="B1947" s="48"/>
      <c r="C1947" s="42"/>
      <c r="D1947" s="55"/>
      <c r="E1947" s="41"/>
      <c r="F1947" s="41"/>
    </row>
    <row r="1948" spans="1:6">
      <c r="A1948" s="45"/>
      <c r="B1948" s="48"/>
      <c r="C1948" s="42"/>
      <c r="D1948" s="55"/>
      <c r="E1948" s="41"/>
      <c r="F1948" s="41"/>
    </row>
    <row r="1949" spans="1:6">
      <c r="A1949" s="45"/>
      <c r="B1949" s="48"/>
      <c r="C1949" s="42"/>
      <c r="D1949" s="55"/>
      <c r="E1949" s="41"/>
      <c r="F1949" s="41"/>
    </row>
    <row r="1950" spans="1:6">
      <c r="A1950" s="45"/>
      <c r="B1950" s="48"/>
      <c r="C1950" s="42"/>
      <c r="D1950" s="55"/>
      <c r="E1950" s="41"/>
      <c r="F1950" s="41"/>
    </row>
    <row r="1951" spans="1:6">
      <c r="A1951" s="45"/>
      <c r="B1951" s="48"/>
      <c r="C1951" s="42"/>
      <c r="D1951" s="55"/>
      <c r="E1951" s="41"/>
      <c r="F1951" s="41"/>
    </row>
    <row r="1952" spans="1:6">
      <c r="A1952" s="45"/>
      <c r="B1952" s="48"/>
      <c r="C1952" s="42"/>
      <c r="D1952" s="55"/>
      <c r="E1952" s="41"/>
      <c r="F1952" s="41"/>
    </row>
    <row r="1953" spans="1:6">
      <c r="A1953" s="45"/>
      <c r="B1953" s="48"/>
      <c r="C1953" s="42"/>
      <c r="D1953" s="55"/>
      <c r="E1953" s="41"/>
      <c r="F1953" s="41"/>
    </row>
    <row r="1954" spans="1:6">
      <c r="A1954" s="45"/>
      <c r="B1954" s="48"/>
      <c r="C1954" s="42"/>
      <c r="D1954" s="55"/>
      <c r="E1954" s="41"/>
      <c r="F1954" s="41"/>
    </row>
    <row r="1955" spans="1:6">
      <c r="A1955" s="45"/>
      <c r="B1955" s="48"/>
      <c r="C1955" s="42"/>
      <c r="D1955" s="55"/>
      <c r="E1955" s="41"/>
      <c r="F1955" s="41"/>
    </row>
    <row r="1956" spans="1:6">
      <c r="A1956" s="45"/>
      <c r="B1956" s="48"/>
      <c r="C1956" s="42"/>
      <c r="D1956" s="55"/>
      <c r="E1956" s="41"/>
      <c r="F1956" s="41"/>
    </row>
    <row r="1957" spans="1:6">
      <c r="A1957" s="45"/>
      <c r="B1957" s="48"/>
      <c r="C1957" s="42"/>
      <c r="D1957" s="55"/>
      <c r="E1957" s="41"/>
      <c r="F1957" s="41"/>
    </row>
    <row r="1958" spans="1:6">
      <c r="A1958" s="45"/>
      <c r="B1958" s="48"/>
      <c r="C1958" s="42"/>
      <c r="D1958" s="55"/>
      <c r="E1958" s="41"/>
      <c r="F1958" s="41"/>
    </row>
    <row r="1959" spans="1:6">
      <c r="A1959" s="45"/>
      <c r="B1959" s="48"/>
      <c r="C1959" s="42"/>
      <c r="D1959" s="55"/>
      <c r="E1959" s="41"/>
      <c r="F1959" s="41"/>
    </row>
    <row r="1960" spans="1:6">
      <c r="A1960" s="45"/>
      <c r="B1960" s="48"/>
      <c r="C1960" s="42"/>
      <c r="D1960" s="55"/>
      <c r="E1960" s="41"/>
      <c r="F1960" s="41"/>
    </row>
    <row r="1961" spans="1:6">
      <c r="A1961" s="45"/>
      <c r="B1961" s="48"/>
      <c r="C1961" s="42"/>
      <c r="D1961" s="55"/>
      <c r="E1961" s="41"/>
      <c r="F1961" s="41"/>
    </row>
    <row r="1962" spans="1:6">
      <c r="A1962" s="45"/>
      <c r="B1962" s="48"/>
      <c r="C1962" s="42"/>
      <c r="D1962" s="55"/>
      <c r="E1962" s="41"/>
      <c r="F1962" s="41"/>
    </row>
    <row r="1963" spans="1:6">
      <c r="A1963" s="45"/>
      <c r="B1963" s="48"/>
      <c r="C1963" s="42"/>
      <c r="D1963" s="55"/>
      <c r="E1963" s="41"/>
      <c r="F1963" s="41"/>
    </row>
    <row r="1964" spans="1:6">
      <c r="A1964" s="45"/>
      <c r="B1964" s="48"/>
      <c r="C1964" s="42"/>
      <c r="D1964" s="55"/>
      <c r="E1964" s="41"/>
      <c r="F1964" s="41"/>
    </row>
    <row r="1965" spans="1:6">
      <c r="A1965" s="45"/>
      <c r="B1965" s="48"/>
      <c r="C1965" s="42"/>
      <c r="D1965" s="55"/>
      <c r="E1965" s="41"/>
      <c r="F1965" s="41"/>
    </row>
    <row r="1966" spans="1:6">
      <c r="A1966" s="45"/>
      <c r="B1966" s="48"/>
      <c r="C1966" s="42"/>
      <c r="D1966" s="55"/>
      <c r="E1966" s="41"/>
      <c r="F1966" s="41"/>
    </row>
    <row r="1967" spans="1:6">
      <c r="A1967" s="45"/>
      <c r="B1967" s="48"/>
      <c r="C1967" s="42"/>
      <c r="D1967" s="55"/>
      <c r="E1967" s="41"/>
      <c r="F1967" s="41"/>
    </row>
    <row r="1968" spans="1:6">
      <c r="A1968" s="45"/>
      <c r="B1968" s="48"/>
      <c r="C1968" s="42"/>
      <c r="D1968" s="55"/>
      <c r="E1968" s="41"/>
      <c r="F1968" s="41"/>
    </row>
    <row r="1969" spans="1:6">
      <c r="A1969" s="45"/>
      <c r="B1969" s="48"/>
      <c r="C1969" s="42"/>
      <c r="D1969" s="55"/>
      <c r="E1969" s="41"/>
      <c r="F1969" s="41"/>
    </row>
    <row r="1970" spans="1:6">
      <c r="A1970" s="45"/>
      <c r="B1970" s="48"/>
      <c r="C1970" s="42"/>
      <c r="D1970" s="55"/>
      <c r="E1970" s="41"/>
      <c r="F1970" s="41"/>
    </row>
    <row r="1971" spans="1:6">
      <c r="A1971" s="45"/>
      <c r="B1971" s="48"/>
      <c r="C1971" s="42"/>
      <c r="D1971" s="55"/>
      <c r="E1971" s="41"/>
      <c r="F1971" s="41"/>
    </row>
    <row r="1972" spans="1:6">
      <c r="A1972" s="45"/>
      <c r="B1972" s="48"/>
      <c r="C1972" s="42"/>
      <c r="D1972" s="55"/>
      <c r="E1972" s="41"/>
      <c r="F1972" s="41"/>
    </row>
    <row r="1973" spans="1:6">
      <c r="A1973" s="45"/>
      <c r="B1973" s="48"/>
      <c r="C1973" s="42"/>
      <c r="D1973" s="55"/>
      <c r="E1973" s="41"/>
      <c r="F1973" s="41"/>
    </row>
    <row r="1974" spans="1:6">
      <c r="A1974" s="45"/>
      <c r="B1974" s="48"/>
      <c r="C1974" s="42"/>
      <c r="D1974" s="55"/>
      <c r="E1974" s="41"/>
      <c r="F1974" s="41"/>
    </row>
    <row r="1975" spans="1:6">
      <c r="A1975" s="45"/>
      <c r="B1975" s="48"/>
      <c r="C1975" s="42"/>
      <c r="D1975" s="55"/>
      <c r="E1975" s="41"/>
      <c r="F1975" s="41"/>
    </row>
    <row r="1976" spans="1:6">
      <c r="A1976" s="45"/>
      <c r="B1976" s="48"/>
      <c r="C1976" s="42"/>
      <c r="D1976" s="55"/>
      <c r="E1976" s="41"/>
      <c r="F1976" s="41"/>
    </row>
    <row r="1977" spans="1:6">
      <c r="A1977" s="45"/>
      <c r="B1977" s="48"/>
      <c r="C1977" s="42"/>
      <c r="D1977" s="55"/>
      <c r="E1977" s="41"/>
      <c r="F1977" s="41"/>
    </row>
    <row r="1978" spans="1:6">
      <c r="A1978" s="45"/>
      <c r="B1978" s="48"/>
      <c r="C1978" s="42"/>
      <c r="D1978" s="55"/>
      <c r="E1978" s="41"/>
      <c r="F1978" s="41"/>
    </row>
    <row r="1979" spans="1:6">
      <c r="A1979" s="45"/>
      <c r="B1979" s="48"/>
      <c r="C1979" s="42"/>
      <c r="D1979" s="55"/>
      <c r="E1979" s="41"/>
      <c r="F1979" s="41"/>
    </row>
    <row r="1980" spans="1:6">
      <c r="A1980" s="45"/>
      <c r="B1980" s="48"/>
      <c r="C1980" s="42"/>
      <c r="D1980" s="55"/>
      <c r="E1980" s="41"/>
      <c r="F1980" s="41"/>
    </row>
    <row r="1981" spans="1:6">
      <c r="A1981" s="45"/>
      <c r="B1981" s="48"/>
      <c r="C1981" s="42"/>
      <c r="D1981" s="55"/>
      <c r="E1981" s="41"/>
      <c r="F1981" s="41"/>
    </row>
    <row r="1982" spans="1:6">
      <c r="A1982" s="45"/>
      <c r="B1982" s="48"/>
      <c r="C1982" s="42"/>
      <c r="D1982" s="55"/>
      <c r="E1982" s="41"/>
      <c r="F1982" s="41"/>
    </row>
    <row r="1983" spans="1:6">
      <c r="A1983" s="45"/>
      <c r="B1983" s="48"/>
      <c r="C1983" s="42"/>
      <c r="D1983" s="55"/>
      <c r="E1983" s="41"/>
      <c r="F1983" s="41"/>
    </row>
    <row r="1984" spans="1:6">
      <c r="A1984" s="45"/>
      <c r="B1984" s="48"/>
      <c r="C1984" s="42"/>
      <c r="D1984" s="55"/>
      <c r="E1984" s="41"/>
      <c r="F1984" s="41"/>
    </row>
    <row r="1985" spans="1:6">
      <c r="A1985" s="45"/>
      <c r="B1985" s="48"/>
      <c r="C1985" s="42"/>
      <c r="D1985" s="55"/>
      <c r="E1985" s="41"/>
      <c r="F1985" s="41"/>
    </row>
    <row r="1986" spans="1:6">
      <c r="A1986" s="45"/>
      <c r="B1986" s="48"/>
      <c r="C1986" s="42"/>
      <c r="D1986" s="55"/>
      <c r="E1986" s="41"/>
      <c r="F1986" s="41"/>
    </row>
    <row r="1987" spans="1:6">
      <c r="A1987" s="45"/>
      <c r="B1987" s="48"/>
      <c r="C1987" s="42"/>
      <c r="D1987" s="55"/>
      <c r="E1987" s="41"/>
      <c r="F1987" s="41"/>
    </row>
    <row r="1988" spans="1:6">
      <c r="A1988" s="45"/>
      <c r="B1988" s="48"/>
      <c r="C1988" s="42"/>
      <c r="D1988" s="55"/>
      <c r="E1988" s="41"/>
      <c r="F1988" s="41"/>
    </row>
    <row r="1989" spans="1:6">
      <c r="A1989" s="45"/>
      <c r="B1989" s="48"/>
      <c r="C1989" s="42"/>
      <c r="D1989" s="55"/>
      <c r="E1989" s="41"/>
      <c r="F1989" s="41"/>
    </row>
    <row r="1990" spans="1:6">
      <c r="A1990" s="45"/>
      <c r="B1990" s="48"/>
      <c r="C1990" s="42"/>
      <c r="D1990" s="55"/>
      <c r="E1990" s="41"/>
      <c r="F1990" s="41"/>
    </row>
    <row r="1991" spans="1:6">
      <c r="A1991" s="45"/>
      <c r="B1991" s="48"/>
      <c r="C1991" s="42"/>
      <c r="D1991" s="55"/>
      <c r="E1991" s="41"/>
      <c r="F1991" s="41"/>
    </row>
    <row r="1992" spans="1:6">
      <c r="A1992" s="45"/>
      <c r="B1992" s="48"/>
      <c r="C1992" s="42"/>
      <c r="D1992" s="55"/>
      <c r="E1992" s="41"/>
      <c r="F1992" s="41"/>
    </row>
    <row r="1993" spans="1:6">
      <c r="A1993" s="45"/>
      <c r="B1993" s="48"/>
      <c r="C1993" s="42"/>
      <c r="D1993" s="55"/>
      <c r="E1993" s="41"/>
      <c r="F1993" s="41"/>
    </row>
    <row r="1994" spans="1:6">
      <c r="A1994" s="45"/>
      <c r="B1994" s="48"/>
      <c r="C1994" s="42"/>
      <c r="D1994" s="55"/>
      <c r="E1994" s="41"/>
      <c r="F1994" s="41"/>
    </row>
    <row r="1995" spans="1:6">
      <c r="A1995" s="45"/>
      <c r="B1995" s="48"/>
      <c r="C1995" s="42"/>
      <c r="D1995" s="55"/>
      <c r="E1995" s="41"/>
      <c r="F1995" s="41"/>
    </row>
    <row r="1996" spans="1:6">
      <c r="A1996" s="45"/>
      <c r="B1996" s="48"/>
      <c r="C1996" s="42"/>
      <c r="D1996" s="55"/>
      <c r="E1996" s="41"/>
      <c r="F1996" s="41"/>
    </row>
    <row r="1997" spans="1:6">
      <c r="A1997" s="45"/>
      <c r="B1997" s="48"/>
      <c r="C1997" s="42"/>
      <c r="D1997" s="55"/>
      <c r="E1997" s="41"/>
      <c r="F1997" s="41"/>
    </row>
    <row r="1998" spans="1:6">
      <c r="A1998" s="45"/>
      <c r="B1998" s="48"/>
      <c r="C1998" s="42"/>
      <c r="D1998" s="55"/>
      <c r="E1998" s="41"/>
      <c r="F1998" s="41"/>
    </row>
    <row r="1999" spans="1:6">
      <c r="A1999" s="45"/>
      <c r="B1999" s="48"/>
      <c r="C1999" s="42"/>
      <c r="D1999" s="55"/>
      <c r="E1999" s="41"/>
      <c r="F1999" s="41"/>
    </row>
    <row r="2000" spans="1:6">
      <c r="A2000" s="45"/>
      <c r="B2000" s="48"/>
      <c r="C2000" s="42"/>
      <c r="D2000" s="55"/>
      <c r="E2000" s="41"/>
      <c r="F2000" s="41"/>
    </row>
    <row r="2001" spans="1:6">
      <c r="A2001" s="45"/>
      <c r="B2001" s="48"/>
      <c r="C2001" s="42"/>
      <c r="D2001" s="55"/>
      <c r="E2001" s="41"/>
      <c r="F2001" s="41"/>
    </row>
    <row r="2002" spans="1:6">
      <c r="A2002" s="45"/>
      <c r="B2002" s="48"/>
      <c r="C2002" s="42"/>
      <c r="D2002" s="55"/>
      <c r="E2002" s="41"/>
      <c r="F2002" s="41"/>
    </row>
    <row r="2003" spans="1:6">
      <c r="A2003" s="45"/>
      <c r="B2003" s="48"/>
      <c r="C2003" s="42"/>
      <c r="D2003" s="55"/>
      <c r="E2003" s="41"/>
      <c r="F2003" s="41"/>
    </row>
    <row r="2004" spans="1:6">
      <c r="A2004" s="45"/>
      <c r="B2004" s="48"/>
      <c r="C2004" s="42"/>
      <c r="D2004" s="55"/>
      <c r="E2004" s="41"/>
      <c r="F2004" s="41"/>
    </row>
    <row r="2005" spans="1:6">
      <c r="A2005" s="45"/>
      <c r="B2005" s="48"/>
      <c r="C2005" s="42"/>
      <c r="D2005" s="55"/>
      <c r="E2005" s="41"/>
      <c r="F2005" s="41"/>
    </row>
    <row r="2006" spans="1:6">
      <c r="A2006" s="45"/>
      <c r="B2006" s="48"/>
      <c r="C2006" s="42"/>
      <c r="D2006" s="55"/>
      <c r="E2006" s="41"/>
      <c r="F2006" s="41"/>
    </row>
    <row r="2007" spans="1:6">
      <c r="A2007" s="45"/>
      <c r="B2007" s="48"/>
      <c r="C2007" s="42"/>
      <c r="D2007" s="55"/>
      <c r="E2007" s="41"/>
      <c r="F2007" s="41"/>
    </row>
    <row r="2008" spans="1:6">
      <c r="A2008" s="45"/>
      <c r="B2008" s="48"/>
      <c r="C2008" s="42"/>
      <c r="D2008" s="55"/>
      <c r="E2008" s="41"/>
      <c r="F2008" s="41"/>
    </row>
    <row r="2009" spans="1:6">
      <c r="A2009" s="45"/>
      <c r="B2009" s="48"/>
      <c r="C2009" s="42"/>
      <c r="D2009" s="55"/>
      <c r="E2009" s="41"/>
      <c r="F2009" s="41"/>
    </row>
    <row r="2010" spans="1:6">
      <c r="A2010" s="45"/>
      <c r="B2010" s="48"/>
      <c r="C2010" s="42"/>
      <c r="D2010" s="55"/>
      <c r="E2010" s="41"/>
      <c r="F2010" s="41"/>
    </row>
    <row r="2011" spans="1:6">
      <c r="A2011" s="45"/>
      <c r="B2011" s="48"/>
      <c r="C2011" s="42"/>
      <c r="D2011" s="55"/>
      <c r="E2011" s="41"/>
      <c r="F2011" s="41"/>
    </row>
    <row r="2012" spans="1:6">
      <c r="A2012" s="45"/>
      <c r="B2012" s="48"/>
      <c r="C2012" s="42"/>
      <c r="D2012" s="55"/>
      <c r="E2012" s="41"/>
      <c r="F2012" s="41"/>
    </row>
    <row r="2013" spans="1:6">
      <c r="A2013" s="45"/>
      <c r="B2013" s="48"/>
      <c r="C2013" s="42"/>
      <c r="D2013" s="55"/>
      <c r="E2013" s="41"/>
      <c r="F2013" s="41"/>
    </row>
    <row r="2014" spans="1:6">
      <c r="A2014" s="45"/>
      <c r="B2014" s="48"/>
      <c r="C2014" s="42"/>
      <c r="D2014" s="55"/>
      <c r="E2014" s="41"/>
      <c r="F2014" s="41"/>
    </row>
    <row r="2015" spans="1:6">
      <c r="A2015" s="45"/>
      <c r="B2015" s="48"/>
      <c r="C2015" s="42"/>
      <c r="D2015" s="55"/>
      <c r="E2015" s="41"/>
      <c r="F2015" s="41"/>
    </row>
    <row r="2016" spans="1:6">
      <c r="A2016" s="45"/>
      <c r="B2016" s="48"/>
      <c r="C2016" s="42"/>
      <c r="D2016" s="55"/>
      <c r="E2016" s="41"/>
      <c r="F2016" s="41"/>
    </row>
    <row r="2017" spans="1:6">
      <c r="A2017" s="45"/>
      <c r="B2017" s="48"/>
      <c r="C2017" s="42"/>
      <c r="D2017" s="55"/>
      <c r="E2017" s="41"/>
      <c r="F2017" s="41"/>
    </row>
    <row r="2018" spans="1:6">
      <c r="A2018" s="45"/>
      <c r="B2018" s="48"/>
      <c r="C2018" s="42"/>
      <c r="D2018" s="55"/>
      <c r="E2018" s="41"/>
      <c r="F2018" s="41"/>
    </row>
    <row r="2019" spans="1:6">
      <c r="A2019" s="45"/>
      <c r="B2019" s="48"/>
      <c r="C2019" s="42"/>
      <c r="D2019" s="55"/>
      <c r="E2019" s="41"/>
      <c r="F2019" s="41"/>
    </row>
    <row r="2020" spans="1:6">
      <c r="A2020" s="45"/>
      <c r="B2020" s="48"/>
      <c r="C2020" s="42"/>
      <c r="D2020" s="55"/>
      <c r="E2020" s="41"/>
      <c r="F2020" s="41"/>
    </row>
    <row r="2021" spans="1:6">
      <c r="A2021" s="45"/>
      <c r="B2021" s="48"/>
      <c r="C2021" s="42"/>
      <c r="D2021" s="55"/>
      <c r="E2021" s="41"/>
      <c r="F2021" s="41"/>
    </row>
    <row r="2022" spans="1:6">
      <c r="A2022" s="45"/>
      <c r="B2022" s="48"/>
      <c r="C2022" s="42"/>
      <c r="D2022" s="55"/>
      <c r="E2022" s="41"/>
      <c r="F2022" s="41"/>
    </row>
    <row r="2023" spans="1:6">
      <c r="A2023" s="45"/>
      <c r="B2023" s="48"/>
      <c r="C2023" s="42"/>
      <c r="D2023" s="55"/>
      <c r="E2023" s="41"/>
      <c r="F2023" s="41"/>
    </row>
    <row r="2024" spans="1:6">
      <c r="A2024" s="45"/>
      <c r="B2024" s="48"/>
      <c r="C2024" s="42"/>
      <c r="D2024" s="55"/>
      <c r="E2024" s="41"/>
      <c r="F2024" s="41"/>
    </row>
    <row r="2025" spans="1:6">
      <c r="A2025" s="45"/>
      <c r="B2025" s="48"/>
      <c r="C2025" s="42"/>
      <c r="D2025" s="55"/>
      <c r="E2025" s="41"/>
      <c r="F2025" s="41"/>
    </row>
    <row r="2026" spans="1:6">
      <c r="A2026" s="45"/>
      <c r="B2026" s="48"/>
      <c r="C2026" s="42"/>
      <c r="D2026" s="55"/>
      <c r="E2026" s="41"/>
      <c r="F2026" s="41"/>
    </row>
    <row r="2027" spans="1:6">
      <c r="A2027" s="45"/>
      <c r="B2027" s="48"/>
      <c r="C2027" s="42"/>
      <c r="D2027" s="55"/>
      <c r="E2027" s="41"/>
      <c r="F2027" s="41"/>
    </row>
    <row r="2028" spans="1:6">
      <c r="A2028" s="45"/>
      <c r="B2028" s="48"/>
      <c r="C2028" s="42"/>
      <c r="D2028" s="55"/>
      <c r="E2028" s="41"/>
      <c r="F2028" s="41"/>
    </row>
    <row r="2029" spans="1:6">
      <c r="A2029" s="45"/>
      <c r="B2029" s="48"/>
      <c r="C2029" s="42"/>
      <c r="D2029" s="55"/>
      <c r="E2029" s="41"/>
      <c r="F2029" s="41"/>
    </row>
    <row r="2030" spans="1:6">
      <c r="A2030" s="45"/>
      <c r="B2030" s="48"/>
      <c r="C2030" s="42"/>
      <c r="D2030" s="55"/>
      <c r="E2030" s="41"/>
      <c r="F2030" s="41"/>
    </row>
    <row r="2031" spans="1:6">
      <c r="A2031" s="45"/>
      <c r="B2031" s="48"/>
      <c r="C2031" s="42"/>
      <c r="D2031" s="55"/>
      <c r="E2031" s="41"/>
      <c r="F2031" s="41"/>
    </row>
    <row r="2032" spans="1:6">
      <c r="A2032" s="45"/>
      <c r="B2032" s="48"/>
      <c r="C2032" s="42"/>
      <c r="D2032" s="55"/>
      <c r="E2032" s="41"/>
      <c r="F2032" s="41"/>
    </row>
    <row r="2033" spans="1:6">
      <c r="A2033" s="45"/>
      <c r="B2033" s="48"/>
      <c r="C2033" s="42"/>
      <c r="D2033" s="55"/>
      <c r="E2033" s="41"/>
      <c r="F2033" s="41"/>
    </row>
    <row r="2034" spans="1:6">
      <c r="A2034" s="45"/>
      <c r="B2034" s="48"/>
      <c r="C2034" s="42"/>
      <c r="D2034" s="55"/>
      <c r="E2034" s="41"/>
      <c r="F2034" s="41"/>
    </row>
    <row r="2035" spans="1:6">
      <c r="A2035" s="45"/>
      <c r="B2035" s="48"/>
      <c r="C2035" s="42"/>
      <c r="D2035" s="55"/>
      <c r="E2035" s="41"/>
      <c r="F2035" s="41"/>
    </row>
    <row r="2036" spans="1:6">
      <c r="A2036" s="45"/>
      <c r="B2036" s="48"/>
      <c r="C2036" s="42"/>
      <c r="D2036" s="55"/>
      <c r="E2036" s="41"/>
      <c r="F2036" s="41"/>
    </row>
    <row r="2037" spans="1:6">
      <c r="A2037" s="45"/>
      <c r="B2037" s="48"/>
      <c r="C2037" s="42"/>
      <c r="D2037" s="55"/>
      <c r="E2037" s="41"/>
      <c r="F2037" s="41"/>
    </row>
    <row r="2038" spans="1:6">
      <c r="A2038" s="45"/>
      <c r="B2038" s="48"/>
      <c r="C2038" s="42"/>
      <c r="D2038" s="55"/>
      <c r="E2038" s="41"/>
      <c r="F2038" s="41"/>
    </row>
    <row r="2039" spans="1:6">
      <c r="A2039" s="45"/>
      <c r="B2039" s="48"/>
      <c r="C2039" s="42"/>
      <c r="D2039" s="55"/>
      <c r="E2039" s="41"/>
      <c r="F2039" s="41"/>
    </row>
    <row r="2040" spans="1:6">
      <c r="A2040" s="45"/>
      <c r="B2040" s="48"/>
      <c r="C2040" s="42"/>
      <c r="D2040" s="55"/>
      <c r="E2040" s="41"/>
      <c r="F2040" s="41"/>
    </row>
    <row r="2041" spans="1:6">
      <c r="A2041" s="45"/>
      <c r="B2041" s="48"/>
      <c r="C2041" s="42"/>
      <c r="D2041" s="55"/>
      <c r="E2041" s="41"/>
      <c r="F2041" s="41"/>
    </row>
    <row r="2042" spans="1:6">
      <c r="A2042" s="45"/>
      <c r="B2042" s="48"/>
      <c r="C2042" s="42"/>
      <c r="D2042" s="55"/>
      <c r="E2042" s="41"/>
      <c r="F2042" s="41"/>
    </row>
    <row r="2043" spans="1:6">
      <c r="A2043" s="45"/>
      <c r="B2043" s="48"/>
      <c r="C2043" s="42"/>
      <c r="D2043" s="55"/>
      <c r="E2043" s="41"/>
      <c r="F2043" s="41"/>
    </row>
    <row r="2044" spans="1:6">
      <c r="A2044" s="45"/>
      <c r="B2044" s="48"/>
      <c r="C2044" s="42"/>
      <c r="D2044" s="55"/>
      <c r="E2044" s="41"/>
      <c r="F2044" s="41"/>
    </row>
    <row r="2045" spans="1:6">
      <c r="A2045" s="45"/>
      <c r="B2045" s="48"/>
      <c r="C2045" s="42"/>
      <c r="D2045" s="55"/>
      <c r="E2045" s="41"/>
      <c r="F2045" s="41"/>
    </row>
    <row r="2046" spans="1:6">
      <c r="A2046" s="45"/>
      <c r="B2046" s="48"/>
      <c r="C2046" s="42"/>
      <c r="D2046" s="55"/>
      <c r="E2046" s="41"/>
      <c r="F2046" s="41"/>
    </row>
    <row r="2047" spans="1:6">
      <c r="A2047" s="45"/>
      <c r="B2047" s="48"/>
      <c r="C2047" s="42"/>
      <c r="D2047" s="55"/>
      <c r="E2047" s="41"/>
      <c r="F2047" s="41"/>
    </row>
    <row r="2048" spans="1:6">
      <c r="A2048" s="45"/>
      <c r="B2048" s="48"/>
      <c r="C2048" s="42"/>
      <c r="D2048" s="55"/>
      <c r="E2048" s="41"/>
      <c r="F2048" s="41"/>
    </row>
    <row r="2049" spans="1:6">
      <c r="A2049" s="45"/>
      <c r="B2049" s="48"/>
      <c r="C2049" s="42"/>
      <c r="D2049" s="55"/>
      <c r="E2049" s="41"/>
      <c r="F2049" s="41"/>
    </row>
    <row r="2050" spans="1:6">
      <c r="A2050" s="45"/>
      <c r="B2050" s="48"/>
      <c r="C2050" s="42"/>
      <c r="D2050" s="55"/>
      <c r="E2050" s="41"/>
      <c r="F2050" s="41"/>
    </row>
    <row r="2051" spans="1:6">
      <c r="A2051" s="45"/>
      <c r="B2051" s="48"/>
      <c r="C2051" s="42"/>
      <c r="D2051" s="55"/>
      <c r="E2051" s="41"/>
      <c r="F2051" s="41"/>
    </row>
    <row r="2052" spans="1:6">
      <c r="A2052" s="45"/>
      <c r="B2052" s="48"/>
      <c r="C2052" s="42"/>
      <c r="D2052" s="55"/>
      <c r="E2052" s="41"/>
      <c r="F2052" s="41"/>
    </row>
    <row r="2053" spans="1:6">
      <c r="A2053" s="45"/>
      <c r="B2053" s="48"/>
      <c r="C2053" s="42"/>
      <c r="D2053" s="55"/>
      <c r="E2053" s="41"/>
      <c r="F2053" s="41"/>
    </row>
    <row r="2054" spans="1:6">
      <c r="A2054" s="45"/>
      <c r="B2054" s="48"/>
      <c r="C2054" s="42"/>
      <c r="D2054" s="55"/>
      <c r="E2054" s="41"/>
      <c r="F2054" s="41"/>
    </row>
    <row r="2055" spans="1:6">
      <c r="A2055" s="45"/>
      <c r="B2055" s="48"/>
      <c r="C2055" s="42"/>
      <c r="D2055" s="55"/>
      <c r="E2055" s="41"/>
      <c r="F2055" s="41"/>
    </row>
    <row r="2056" spans="1:6">
      <c r="A2056" s="45"/>
      <c r="B2056" s="48"/>
      <c r="C2056" s="42"/>
      <c r="D2056" s="55"/>
      <c r="E2056" s="41"/>
      <c r="F2056" s="41"/>
    </row>
    <row r="2057" spans="1:6">
      <c r="A2057" s="45"/>
      <c r="B2057" s="48"/>
      <c r="C2057" s="42"/>
      <c r="D2057" s="55"/>
      <c r="E2057" s="41"/>
      <c r="F2057" s="41"/>
    </row>
    <row r="2058" spans="1:6">
      <c r="A2058" s="45"/>
      <c r="B2058" s="48"/>
      <c r="C2058" s="42"/>
      <c r="D2058" s="55"/>
      <c r="E2058" s="41"/>
      <c r="F2058" s="41"/>
    </row>
    <row r="2059" spans="1:6">
      <c r="A2059" s="45"/>
      <c r="B2059" s="48"/>
      <c r="C2059" s="42"/>
      <c r="D2059" s="55"/>
      <c r="E2059" s="41"/>
      <c r="F2059" s="41"/>
    </row>
    <row r="2060" spans="1:6">
      <c r="A2060" s="45"/>
      <c r="B2060" s="48"/>
      <c r="C2060" s="42"/>
      <c r="D2060" s="55"/>
      <c r="E2060" s="41"/>
      <c r="F2060" s="41"/>
    </row>
    <row r="2061" spans="1:6">
      <c r="A2061" s="45"/>
      <c r="B2061" s="48"/>
      <c r="C2061" s="42"/>
      <c r="D2061" s="55"/>
      <c r="E2061" s="41"/>
      <c r="F2061" s="41"/>
    </row>
    <row r="2062" spans="1:6">
      <c r="A2062" s="45"/>
      <c r="B2062" s="48"/>
      <c r="C2062" s="42"/>
      <c r="D2062" s="55"/>
      <c r="E2062" s="41"/>
      <c r="F2062" s="41"/>
    </row>
    <row r="2063" spans="1:6">
      <c r="A2063" s="45"/>
      <c r="B2063" s="48"/>
      <c r="C2063" s="42"/>
      <c r="D2063" s="55"/>
      <c r="E2063" s="41"/>
      <c r="F2063" s="41"/>
    </row>
    <row r="2064" spans="1:6">
      <c r="A2064" s="45"/>
      <c r="B2064" s="48"/>
      <c r="C2064" s="42"/>
      <c r="D2064" s="55"/>
      <c r="E2064" s="41"/>
      <c r="F2064" s="41"/>
    </row>
    <row r="2065" spans="1:6">
      <c r="A2065" s="45"/>
      <c r="B2065" s="48"/>
      <c r="C2065" s="42"/>
      <c r="D2065" s="55"/>
      <c r="E2065" s="41"/>
      <c r="F2065" s="41"/>
    </row>
    <row r="2066" spans="1:6">
      <c r="A2066" s="45"/>
      <c r="B2066" s="49"/>
      <c r="C2066" s="42"/>
      <c r="D2066" s="55"/>
      <c r="E2066" s="41"/>
      <c r="F2066" s="43"/>
    </row>
    <row r="2067" spans="1:6">
      <c r="A2067" s="45"/>
      <c r="B2067" s="49"/>
      <c r="C2067" s="42"/>
      <c r="D2067" s="55"/>
      <c r="E2067" s="41"/>
      <c r="F2067" s="43"/>
    </row>
    <row r="2068" spans="1:6">
      <c r="A2068" s="45"/>
      <c r="B2068" s="49"/>
      <c r="C2068" s="42"/>
      <c r="D2068" s="55"/>
      <c r="E2068" s="41"/>
      <c r="F2068" s="43"/>
    </row>
    <row r="2069" spans="1:6">
      <c r="A2069" s="45"/>
      <c r="B2069" s="49"/>
      <c r="C2069" s="42"/>
      <c r="D2069" s="55"/>
      <c r="E2069" s="41"/>
      <c r="F2069" s="43"/>
    </row>
    <row r="2070" spans="1:6">
      <c r="A2070" s="45"/>
      <c r="B2070" s="49"/>
      <c r="C2070" s="42"/>
      <c r="D2070" s="55"/>
      <c r="E2070" s="41"/>
      <c r="F2070" s="43"/>
    </row>
    <row r="2071" spans="1:6">
      <c r="A2071" s="45"/>
      <c r="B2071" s="49"/>
      <c r="C2071" s="42"/>
      <c r="D2071" s="55"/>
      <c r="E2071" s="41"/>
      <c r="F2071" s="43"/>
    </row>
    <row r="2072" spans="1:6">
      <c r="A2072" s="45"/>
      <c r="B2072" s="49"/>
      <c r="C2072" s="42"/>
      <c r="D2072" s="55"/>
      <c r="E2072" s="41"/>
      <c r="F2072" s="43"/>
    </row>
    <row r="2073" spans="1:6">
      <c r="A2073" s="45"/>
      <c r="B2073" s="49"/>
      <c r="C2073" s="42"/>
      <c r="D2073" s="55"/>
      <c r="E2073" s="41"/>
      <c r="F2073" s="43"/>
    </row>
    <row r="2074" spans="1:6">
      <c r="A2074" s="45"/>
      <c r="B2074" s="49"/>
      <c r="C2074" s="42"/>
      <c r="D2074" s="55"/>
      <c r="E2074" s="41"/>
      <c r="F2074" s="43"/>
    </row>
    <row r="2075" spans="1:6">
      <c r="A2075" s="45"/>
      <c r="B2075" s="49"/>
      <c r="C2075" s="42"/>
      <c r="D2075" s="55"/>
      <c r="E2075" s="41"/>
      <c r="F2075" s="43"/>
    </row>
    <row r="2076" spans="1:6">
      <c r="A2076" s="45"/>
      <c r="B2076" s="49"/>
      <c r="C2076" s="42"/>
      <c r="D2076" s="55"/>
      <c r="E2076" s="41"/>
      <c r="F2076" s="43"/>
    </row>
    <row r="2077" spans="1:6">
      <c r="A2077" s="45"/>
      <c r="B2077" s="49"/>
      <c r="C2077" s="42"/>
      <c r="D2077" s="55"/>
      <c r="E2077" s="41"/>
      <c r="F2077" s="43"/>
    </row>
    <row r="2078" spans="1:6">
      <c r="A2078" s="45"/>
      <c r="B2078" s="49"/>
      <c r="C2078" s="42"/>
      <c r="D2078" s="55"/>
      <c r="E2078" s="41"/>
      <c r="F2078" s="43"/>
    </row>
    <row r="2079" spans="1:6">
      <c r="A2079" s="45"/>
      <c r="B2079" s="49"/>
      <c r="C2079" s="42"/>
      <c r="D2079" s="55"/>
      <c r="E2079" s="41"/>
      <c r="F2079" s="43"/>
    </row>
    <row r="2080" spans="1:6">
      <c r="A2080" s="45"/>
      <c r="B2080" s="49"/>
      <c r="C2080" s="42"/>
      <c r="D2080" s="55"/>
      <c r="E2080" s="41"/>
      <c r="F2080" s="43"/>
    </row>
    <row r="2081" spans="1:6">
      <c r="A2081" s="45"/>
      <c r="B2081" s="49"/>
      <c r="C2081" s="42"/>
      <c r="D2081" s="55"/>
      <c r="E2081" s="41"/>
      <c r="F2081" s="43"/>
    </row>
    <row r="2082" spans="1:6">
      <c r="A2082" s="45"/>
      <c r="B2082" s="49"/>
      <c r="C2082" s="42"/>
      <c r="D2082" s="55"/>
      <c r="E2082" s="41"/>
      <c r="F2082" s="43"/>
    </row>
    <row r="2083" spans="1:6">
      <c r="A2083" s="45"/>
      <c r="B2083" s="49"/>
      <c r="C2083" s="42"/>
      <c r="D2083" s="55"/>
      <c r="E2083" s="41"/>
      <c r="F2083" s="43"/>
    </row>
    <row r="2084" spans="1:6">
      <c r="A2084" s="45"/>
      <c r="B2084" s="49"/>
      <c r="C2084" s="42"/>
      <c r="D2084" s="55"/>
      <c r="E2084" s="41"/>
      <c r="F2084" s="43"/>
    </row>
    <row r="2085" spans="1:6">
      <c r="A2085" s="45"/>
      <c r="B2085" s="49"/>
      <c r="C2085" s="42"/>
      <c r="D2085" s="55"/>
      <c r="E2085" s="41"/>
      <c r="F2085" s="43"/>
    </row>
    <row r="2086" spans="1:6">
      <c r="A2086" s="45"/>
      <c r="B2086" s="49"/>
      <c r="C2086" s="42"/>
      <c r="D2086" s="55"/>
      <c r="E2086" s="41"/>
      <c r="F2086" s="43"/>
    </row>
    <row r="2087" spans="1:6">
      <c r="A2087" s="45"/>
      <c r="B2087" s="49"/>
      <c r="C2087" s="42"/>
      <c r="D2087" s="55"/>
      <c r="E2087" s="41"/>
      <c r="F2087" s="43"/>
    </row>
    <row r="2088" spans="1:6">
      <c r="A2088" s="45"/>
      <c r="B2088" s="49"/>
      <c r="C2088" s="42"/>
      <c r="D2088" s="55"/>
      <c r="E2088" s="41"/>
      <c r="F2088" s="43"/>
    </row>
    <row r="2089" spans="1:6">
      <c r="A2089" s="45"/>
      <c r="B2089" s="49"/>
      <c r="C2089" s="42"/>
      <c r="D2089" s="55"/>
      <c r="E2089" s="41"/>
      <c r="F2089" s="43"/>
    </row>
    <row r="2090" spans="1:6">
      <c r="A2090" s="45"/>
      <c r="B2090" s="49"/>
      <c r="C2090" s="42"/>
      <c r="D2090" s="55"/>
      <c r="E2090" s="41"/>
      <c r="F2090" s="43"/>
    </row>
    <row r="2091" spans="1:6">
      <c r="A2091" s="45"/>
      <c r="B2091" s="49"/>
      <c r="C2091" s="42"/>
      <c r="D2091" s="55"/>
      <c r="E2091" s="41"/>
      <c r="F2091" s="43"/>
    </row>
    <row r="2092" spans="1:6">
      <c r="A2092" s="45"/>
      <c r="B2092" s="49"/>
      <c r="C2092" s="42"/>
      <c r="D2092" s="55"/>
      <c r="E2092" s="41"/>
      <c r="F2092" s="43"/>
    </row>
    <row r="2093" spans="1:6">
      <c r="A2093" s="45"/>
      <c r="B2093" s="49"/>
      <c r="C2093" s="42"/>
      <c r="D2093" s="55"/>
      <c r="E2093" s="41"/>
      <c r="F2093" s="43"/>
    </row>
    <row r="2094" spans="1:6">
      <c r="A2094" s="45"/>
      <c r="B2094" s="49"/>
      <c r="C2094" s="42"/>
      <c r="D2094" s="55"/>
      <c r="E2094" s="41"/>
      <c r="F2094" s="43"/>
    </row>
    <row r="2095" spans="1:6">
      <c r="A2095" s="45"/>
      <c r="B2095" s="49"/>
      <c r="C2095" s="42"/>
      <c r="D2095" s="55"/>
      <c r="E2095" s="41"/>
      <c r="F2095" s="43"/>
    </row>
    <row r="2096" spans="1:6">
      <c r="A2096" s="45"/>
      <c r="B2096" s="49"/>
      <c r="C2096" s="42"/>
      <c r="D2096" s="55"/>
      <c r="E2096" s="41"/>
      <c r="F2096" s="43"/>
    </row>
    <row r="2097" spans="1:6">
      <c r="A2097" s="45"/>
      <c r="B2097" s="49"/>
      <c r="C2097" s="42"/>
      <c r="D2097" s="55"/>
      <c r="E2097" s="41"/>
      <c r="F2097" s="43"/>
    </row>
    <row r="2098" spans="1:6">
      <c r="A2098" s="45"/>
      <c r="B2098" s="49"/>
      <c r="C2098" s="42"/>
      <c r="D2098" s="55"/>
      <c r="E2098" s="41"/>
      <c r="F2098" s="43"/>
    </row>
    <row r="2099" spans="1:6">
      <c r="A2099" s="45"/>
      <c r="B2099" s="49"/>
      <c r="C2099" s="42"/>
      <c r="D2099" s="55"/>
      <c r="E2099" s="41"/>
      <c r="F2099" s="43"/>
    </row>
    <row r="2100" spans="1:6">
      <c r="A2100" s="45"/>
      <c r="B2100" s="49"/>
      <c r="C2100" s="42"/>
      <c r="D2100" s="55"/>
      <c r="E2100" s="41"/>
      <c r="F2100" s="43"/>
    </row>
    <row r="2101" spans="1:6">
      <c r="A2101" s="45"/>
      <c r="B2101" s="49"/>
      <c r="C2101" s="42"/>
      <c r="D2101" s="55"/>
      <c r="E2101" s="41"/>
      <c r="F2101" s="43"/>
    </row>
    <row r="2102" spans="1:6">
      <c r="A2102" s="45"/>
      <c r="B2102" s="49"/>
      <c r="C2102" s="42"/>
      <c r="D2102" s="55"/>
      <c r="E2102" s="41"/>
      <c r="F2102" s="43"/>
    </row>
    <row r="2103" spans="1:6">
      <c r="A2103" s="45"/>
      <c r="B2103" s="49"/>
      <c r="C2103" s="42"/>
      <c r="D2103" s="55"/>
      <c r="E2103" s="41"/>
      <c r="F2103" s="43"/>
    </row>
    <row r="2104" spans="1:6">
      <c r="A2104" s="45"/>
      <c r="B2104" s="49"/>
      <c r="C2104" s="42"/>
      <c r="D2104" s="55"/>
      <c r="E2104" s="41"/>
      <c r="F2104" s="43"/>
    </row>
    <row r="2105" spans="1:6">
      <c r="A2105" s="45"/>
      <c r="B2105" s="49"/>
      <c r="C2105" s="42"/>
      <c r="D2105" s="55"/>
      <c r="E2105" s="41"/>
      <c r="F2105" s="43"/>
    </row>
    <row r="2106" spans="1:6">
      <c r="A2106" s="45"/>
      <c r="B2106" s="49"/>
      <c r="C2106" s="42"/>
      <c r="D2106" s="55"/>
      <c r="E2106" s="41"/>
      <c r="F2106" s="43"/>
    </row>
    <row r="2107" spans="1:6">
      <c r="A2107" s="45"/>
      <c r="B2107" s="49"/>
      <c r="C2107" s="42"/>
      <c r="D2107" s="55"/>
      <c r="E2107" s="41"/>
      <c r="F2107" s="43"/>
    </row>
    <row r="2108" spans="1:6">
      <c r="A2108" s="45"/>
      <c r="B2108" s="49"/>
      <c r="C2108" s="42"/>
      <c r="D2108" s="55"/>
      <c r="E2108" s="41"/>
      <c r="F2108" s="43"/>
    </row>
    <row r="2109" spans="1:6">
      <c r="A2109" s="45"/>
      <c r="B2109" s="49"/>
      <c r="C2109" s="42"/>
      <c r="D2109" s="55"/>
      <c r="E2109" s="41"/>
      <c r="F2109" s="43"/>
    </row>
    <row r="2110" spans="1:6">
      <c r="A2110" s="45"/>
      <c r="B2110" s="49"/>
      <c r="C2110" s="42"/>
      <c r="D2110" s="55"/>
      <c r="E2110" s="41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42"/>
      <c r="D2126" s="55"/>
      <c r="E2126" s="52"/>
      <c r="F2126" s="43"/>
    </row>
    <row r="2127" spans="1:6">
      <c r="A2127" s="45"/>
      <c r="B2127" s="49"/>
      <c r="C2127" s="42"/>
      <c r="D2127" s="55"/>
      <c r="E2127" s="52"/>
      <c r="F2127" s="43"/>
    </row>
    <row r="2128" spans="1:6">
      <c r="A2128" s="45"/>
      <c r="B2128" s="49"/>
      <c r="C2128" s="42"/>
      <c r="D2128" s="55"/>
      <c r="E2128" s="52"/>
      <c r="F2128" s="43"/>
    </row>
    <row r="2129" spans="1:6">
      <c r="A2129" s="45"/>
      <c r="B2129" s="49"/>
      <c r="C2129" s="42"/>
      <c r="D2129" s="55"/>
      <c r="E2129" s="52"/>
      <c r="F2129" s="43"/>
    </row>
    <row r="2130" spans="1:6">
      <c r="A2130" s="45"/>
      <c r="B2130" s="49"/>
      <c r="C2130" s="42"/>
      <c r="D2130" s="55"/>
      <c r="E2130" s="52"/>
      <c r="F2130" s="43"/>
    </row>
    <row r="2131" spans="1:6">
      <c r="A2131" s="45"/>
      <c r="B2131" s="49"/>
      <c r="C2131" s="42"/>
      <c r="D2131" s="55"/>
      <c r="E2131" s="52"/>
      <c r="F2131" s="43"/>
    </row>
    <row r="2132" spans="1:6">
      <c r="A2132" s="45"/>
      <c r="B2132" s="49"/>
      <c r="C2132" s="42"/>
      <c r="D2132" s="55"/>
      <c r="E2132" s="52"/>
      <c r="F2132" s="43"/>
    </row>
    <row r="2133" spans="1:6">
      <c r="A2133" s="45"/>
      <c r="B2133" s="49"/>
      <c r="C2133" s="42"/>
      <c r="D2133" s="55"/>
      <c r="E2133" s="52"/>
      <c r="F2133" s="43"/>
    </row>
    <row r="2134" spans="1:6">
      <c r="A2134" s="45"/>
      <c r="B2134" s="49"/>
      <c r="C2134" s="42"/>
      <c r="D2134" s="55"/>
      <c r="E2134" s="52"/>
      <c r="F2134" s="43"/>
    </row>
    <row r="2135" spans="1:6">
      <c r="A2135" s="45"/>
      <c r="B2135" s="49"/>
      <c r="C2135" s="42"/>
      <c r="D2135" s="55"/>
      <c r="E2135" s="52"/>
      <c r="F2135" s="43"/>
    </row>
    <row r="2136" spans="1:6">
      <c r="A2136" s="45"/>
      <c r="B2136" s="49"/>
      <c r="C2136" s="42"/>
      <c r="D2136" s="55"/>
      <c r="E2136" s="52"/>
      <c r="F2136" s="43"/>
    </row>
    <row r="2137" spans="1:6">
      <c r="A2137" s="45"/>
      <c r="B2137" s="49"/>
      <c r="C2137" s="42"/>
      <c r="D2137" s="55"/>
      <c r="E2137" s="52"/>
      <c r="F2137" s="43"/>
    </row>
    <row r="2138" spans="1:6">
      <c r="A2138" s="45"/>
      <c r="B2138" s="49"/>
      <c r="C2138" s="42"/>
      <c r="D2138" s="55"/>
      <c r="E2138" s="52"/>
      <c r="F2138" s="43"/>
    </row>
    <row r="2139" spans="1:6">
      <c r="A2139" s="45"/>
      <c r="B2139" s="49"/>
      <c r="C2139" s="42"/>
      <c r="D2139" s="55"/>
      <c r="E2139" s="52"/>
      <c r="F2139" s="43"/>
    </row>
    <row r="2140" spans="1:6">
      <c r="A2140" s="45"/>
      <c r="B2140" s="49"/>
      <c r="C2140" s="42"/>
      <c r="D2140" s="55"/>
      <c r="E2140" s="52"/>
      <c r="F2140" s="43"/>
    </row>
    <row r="2141" spans="1:6">
      <c r="A2141" s="45"/>
      <c r="B2141" s="49"/>
      <c r="C2141" s="42"/>
      <c r="D2141" s="55"/>
      <c r="E2141" s="52"/>
      <c r="F2141" s="43"/>
    </row>
    <row r="2142" spans="1:6">
      <c r="A2142" s="45"/>
      <c r="B2142" s="49"/>
      <c r="C2142" s="42"/>
      <c r="D2142" s="55"/>
      <c r="E2142" s="52"/>
      <c r="F2142" s="43"/>
    </row>
    <row r="2143" spans="1:6">
      <c r="A2143" s="45"/>
      <c r="B2143" s="49"/>
      <c r="C2143" s="42"/>
      <c r="D2143" s="55"/>
      <c r="E2143" s="52"/>
      <c r="F2143" s="43"/>
    </row>
    <row r="2144" spans="1:6">
      <c r="A2144" s="45"/>
      <c r="B2144" s="49"/>
      <c r="C2144" s="42"/>
      <c r="D2144" s="55"/>
      <c r="E2144" s="52"/>
      <c r="F2144" s="43"/>
    </row>
    <row r="2145" spans="1:6">
      <c r="A2145" s="45"/>
      <c r="B2145" s="49"/>
      <c r="C2145" s="42"/>
      <c r="D2145" s="55"/>
      <c r="E2145" s="52"/>
      <c r="F2145" s="43"/>
    </row>
    <row r="2146" spans="1:6">
      <c r="A2146" s="45"/>
      <c r="B2146" s="49"/>
      <c r="C2146" s="42"/>
      <c r="D2146" s="55"/>
      <c r="E2146" s="52"/>
      <c r="F2146" s="43"/>
    </row>
    <row r="2147" spans="1:6">
      <c r="A2147" s="45"/>
      <c r="B2147" s="49"/>
      <c r="C2147" s="42"/>
      <c r="D2147" s="55"/>
      <c r="E2147" s="52"/>
      <c r="F2147" s="43"/>
    </row>
    <row r="2148" spans="1:6">
      <c r="A2148" s="45"/>
      <c r="B2148" s="49"/>
      <c r="C2148" s="42"/>
      <c r="D2148" s="55"/>
      <c r="E2148" s="52"/>
      <c r="F2148" s="43"/>
    </row>
    <row r="2149" spans="1:6">
      <c r="A2149" s="45"/>
      <c r="B2149" s="49"/>
      <c r="C2149" s="42"/>
      <c r="D2149" s="55"/>
      <c r="E2149" s="52"/>
      <c r="F2149" s="43"/>
    </row>
    <row r="2150" spans="1:6">
      <c r="A2150" s="45"/>
      <c r="B2150" s="49"/>
      <c r="C2150" s="42"/>
      <c r="D2150" s="55"/>
      <c r="E2150" s="52"/>
      <c r="F2150" s="43"/>
    </row>
    <row r="2151" spans="1:6">
      <c r="A2151" s="45"/>
      <c r="B2151" s="49"/>
      <c r="C2151" s="42"/>
      <c r="D2151" s="55"/>
      <c r="E2151" s="52"/>
      <c r="F2151" s="43"/>
    </row>
    <row r="2152" spans="1:6">
      <c r="A2152" s="45"/>
      <c r="B2152" s="49"/>
      <c r="C2152" s="42"/>
      <c r="D2152" s="55"/>
      <c r="E2152" s="52"/>
      <c r="F2152" s="43"/>
    </row>
    <row r="2153" spans="1:6">
      <c r="A2153" s="45"/>
      <c r="B2153" s="49"/>
      <c r="C2153" s="42"/>
      <c r="D2153" s="55"/>
      <c r="E2153" s="52"/>
      <c r="F2153" s="43"/>
    </row>
    <row r="2154" spans="1:6">
      <c r="A2154" s="45"/>
      <c r="B2154" s="49"/>
      <c r="C2154" s="42"/>
      <c r="D2154" s="55"/>
      <c r="E2154" s="52"/>
      <c r="F2154" s="43"/>
    </row>
    <row r="2155" spans="1:6">
      <c r="A2155" s="45"/>
      <c r="B2155" s="49"/>
      <c r="C2155" s="42"/>
      <c r="D2155" s="55"/>
      <c r="E2155" s="52"/>
      <c r="F2155" s="43"/>
    </row>
    <row r="2156" spans="1:6">
      <c r="A2156" s="45"/>
      <c r="B2156" s="49"/>
      <c r="C2156" s="42"/>
      <c r="D2156" s="55"/>
      <c r="E2156" s="52"/>
      <c r="F2156" s="43"/>
    </row>
    <row r="2157" spans="1:6">
      <c r="A2157" s="45"/>
      <c r="B2157" s="49"/>
      <c r="C2157" s="42"/>
      <c r="D2157" s="55"/>
      <c r="E2157" s="52"/>
      <c r="F2157" s="43"/>
    </row>
    <row r="2158" spans="1:6">
      <c r="A2158" s="45"/>
      <c r="B2158" s="49"/>
      <c r="C2158" s="42"/>
      <c r="D2158" s="55"/>
      <c r="E2158" s="52"/>
      <c r="F2158" s="43"/>
    </row>
    <row r="2159" spans="1:6">
      <c r="A2159" s="45"/>
      <c r="B2159" s="49"/>
      <c r="C2159" s="42"/>
      <c r="D2159" s="55"/>
      <c r="E2159" s="52"/>
      <c r="F2159" s="43"/>
    </row>
    <row r="2160" spans="1:6">
      <c r="A2160" s="45"/>
      <c r="B2160" s="49"/>
      <c r="C2160" s="42"/>
      <c r="D2160" s="55"/>
      <c r="E2160" s="52"/>
      <c r="F2160" s="43"/>
    </row>
    <row r="2161" spans="1:6">
      <c r="A2161" s="45"/>
      <c r="B2161" s="49"/>
      <c r="C2161" s="42"/>
      <c r="D2161" s="55"/>
      <c r="E2161" s="52"/>
      <c r="F2161" s="43"/>
    </row>
    <row r="2162" spans="1:6">
      <c r="A2162" s="45"/>
      <c r="B2162" s="49"/>
      <c r="C2162" s="42"/>
      <c r="D2162" s="55"/>
      <c r="E2162" s="52"/>
      <c r="F2162" s="43"/>
    </row>
    <row r="2163" spans="1:6">
      <c r="A2163" s="45"/>
      <c r="B2163" s="49"/>
      <c r="C2163" s="42"/>
      <c r="D2163" s="55"/>
      <c r="E2163" s="52"/>
      <c r="F2163" s="43"/>
    </row>
    <row r="2164" spans="1:6">
      <c r="A2164" s="45"/>
      <c r="B2164" s="49"/>
      <c r="C2164" s="42"/>
      <c r="D2164" s="55"/>
      <c r="E2164" s="52"/>
      <c r="F2164" s="43"/>
    </row>
    <row r="2165" spans="1:6">
      <c r="A2165" s="45"/>
      <c r="B2165" s="49"/>
      <c r="C2165" s="42"/>
      <c r="D2165" s="55"/>
      <c r="E2165" s="52"/>
      <c r="F2165" s="43"/>
    </row>
    <row r="2166" spans="1:6">
      <c r="A2166" s="45"/>
      <c r="B2166" s="49"/>
      <c r="C2166" s="42"/>
      <c r="D2166" s="55"/>
      <c r="E2166" s="52"/>
      <c r="F2166" s="43"/>
    </row>
    <row r="2167" spans="1:6">
      <c r="A2167" s="45"/>
      <c r="B2167" s="49"/>
      <c r="C2167" s="42"/>
      <c r="D2167" s="55"/>
      <c r="E2167" s="52"/>
      <c r="F2167" s="43"/>
    </row>
    <row r="2168" spans="1:6">
      <c r="A2168" s="45"/>
      <c r="B2168" s="49"/>
      <c r="C2168" s="42"/>
      <c r="D2168" s="55"/>
      <c r="E2168" s="52"/>
      <c r="F2168" s="43"/>
    </row>
    <row r="2169" spans="1:6">
      <c r="A2169" s="45"/>
      <c r="B2169" s="49"/>
      <c r="C2169" s="42"/>
      <c r="D2169" s="55"/>
      <c r="E2169" s="52"/>
      <c r="F2169" s="43"/>
    </row>
    <row r="2170" spans="1:6">
      <c r="A2170" s="45"/>
      <c r="B2170" s="49"/>
      <c r="C2170" s="42"/>
      <c r="D2170" s="55"/>
      <c r="E2170" s="52"/>
      <c r="F2170" s="43"/>
    </row>
    <row r="2171" spans="1:6">
      <c r="A2171" s="45"/>
      <c r="B2171" s="49"/>
      <c r="C2171" s="42"/>
      <c r="D2171" s="55"/>
      <c r="E2171" s="52"/>
      <c r="F2171" s="43"/>
    </row>
    <row r="2172" spans="1:6">
      <c r="A2172" s="45"/>
      <c r="B2172" s="49"/>
      <c r="C2172" s="42"/>
      <c r="D2172" s="55"/>
      <c r="E2172" s="52"/>
      <c r="F2172" s="43"/>
    </row>
    <row r="2173" spans="1:6">
      <c r="A2173" s="45"/>
      <c r="B2173" s="49"/>
      <c r="C2173" s="42"/>
      <c r="D2173" s="55"/>
      <c r="E2173" s="52"/>
      <c r="F2173" s="43"/>
    </row>
    <row r="2174" spans="1:6">
      <c r="A2174" s="45"/>
      <c r="B2174" s="49"/>
      <c r="C2174" s="42"/>
      <c r="D2174" s="55"/>
      <c r="E2174" s="52"/>
      <c r="F2174" s="43"/>
    </row>
    <row r="2175" spans="1:6">
      <c r="A2175" s="45"/>
      <c r="B2175" s="49"/>
      <c r="C2175" s="42"/>
      <c r="D2175" s="55"/>
      <c r="E2175" s="52"/>
      <c r="F2175" s="43"/>
    </row>
    <row r="2176" spans="1:6">
      <c r="A2176" s="45"/>
      <c r="B2176" s="49"/>
      <c r="C2176" s="42"/>
      <c r="D2176" s="55"/>
      <c r="E2176" s="52"/>
      <c r="F2176" s="43"/>
    </row>
    <row r="2177" spans="1:6">
      <c r="A2177" s="45"/>
      <c r="B2177" s="49"/>
      <c r="C2177" s="42"/>
      <c r="D2177" s="55"/>
      <c r="E2177" s="52"/>
      <c r="F2177" s="43"/>
    </row>
    <row r="2178" spans="1:6">
      <c r="A2178" s="45"/>
      <c r="B2178" s="49"/>
      <c r="C2178" s="42"/>
      <c r="D2178" s="55"/>
      <c r="E2178" s="52"/>
      <c r="F2178" s="43"/>
    </row>
    <row r="2179" spans="1:6">
      <c r="A2179" s="45"/>
      <c r="B2179" s="49"/>
      <c r="C2179" s="42"/>
      <c r="D2179" s="55"/>
      <c r="E2179" s="52"/>
      <c r="F2179" s="43"/>
    </row>
    <row r="2180" spans="1:6">
      <c r="A2180" s="45"/>
      <c r="B2180" s="49"/>
      <c r="C2180" s="42"/>
      <c r="D2180" s="55"/>
      <c r="E2180" s="52"/>
      <c r="F2180" s="43"/>
    </row>
    <row r="2181" spans="1:6">
      <c r="A2181" s="45"/>
      <c r="B2181" s="49"/>
      <c r="C2181" s="42"/>
      <c r="D2181" s="55"/>
      <c r="E2181" s="52"/>
      <c r="F2181" s="43"/>
    </row>
    <row r="2182" spans="1:6">
      <c r="A2182" s="45"/>
      <c r="B2182" s="49"/>
      <c r="C2182" s="42"/>
      <c r="D2182" s="55"/>
      <c r="E2182" s="52"/>
      <c r="F2182" s="43"/>
    </row>
    <row r="2183" spans="1:6">
      <c r="A2183" s="45"/>
      <c r="B2183" s="49"/>
      <c r="C2183" s="42"/>
      <c r="D2183" s="55"/>
      <c r="E2183" s="52"/>
      <c r="F2183" s="43"/>
    </row>
    <row r="2184" spans="1:6">
      <c r="A2184" s="45"/>
      <c r="B2184" s="49"/>
      <c r="C2184" s="42"/>
      <c r="D2184" s="55"/>
      <c r="E2184" s="52"/>
      <c r="F2184" s="43"/>
    </row>
    <row r="2185" spans="1:6">
      <c r="A2185" s="45"/>
      <c r="B2185" s="49"/>
      <c r="C2185" s="42"/>
      <c r="D2185" s="55"/>
      <c r="E2185" s="52"/>
      <c r="F2185" s="43"/>
    </row>
    <row r="2186" spans="1:6">
      <c r="A2186" s="45"/>
      <c r="B2186" s="49"/>
      <c r="C2186" s="42"/>
      <c r="D2186" s="55"/>
      <c r="E2186" s="52"/>
      <c r="F2186" s="43"/>
    </row>
    <row r="2187" spans="1:6">
      <c r="A2187" s="45"/>
      <c r="B2187" s="49"/>
      <c r="C2187" s="42"/>
      <c r="D2187" s="55"/>
      <c r="E2187" s="52"/>
      <c r="F2187" s="43"/>
    </row>
    <row r="2188" spans="1:6">
      <c r="A2188" s="45"/>
      <c r="B2188" s="49"/>
      <c r="C2188" s="42"/>
      <c r="D2188" s="55"/>
      <c r="E2188" s="52"/>
      <c r="F2188" s="43"/>
    </row>
    <row r="2189" spans="1:6">
      <c r="A2189" s="45"/>
      <c r="B2189" s="49"/>
      <c r="C2189" s="42"/>
      <c r="D2189" s="55"/>
      <c r="E2189" s="52"/>
      <c r="F2189" s="43"/>
    </row>
    <row r="2190" spans="1:6">
      <c r="A2190" s="45"/>
      <c r="B2190" s="49"/>
      <c r="C2190" s="42"/>
      <c r="D2190" s="55"/>
      <c r="E2190" s="52"/>
      <c r="F2190" s="43"/>
    </row>
    <row r="2191" spans="1:6">
      <c r="A2191" s="45"/>
      <c r="B2191" s="49"/>
      <c r="C2191" s="42"/>
      <c r="D2191" s="55"/>
      <c r="E2191" s="52"/>
      <c r="F2191" s="43"/>
    </row>
    <row r="2192" spans="1:6">
      <c r="A2192" s="45"/>
      <c r="B2192" s="49"/>
      <c r="C2192" s="42"/>
      <c r="D2192" s="55"/>
      <c r="E2192" s="52"/>
      <c r="F2192" s="43"/>
    </row>
    <row r="2193" spans="1:6">
      <c r="A2193" s="45"/>
      <c r="B2193" s="49"/>
      <c r="C2193" s="42"/>
      <c r="D2193" s="55"/>
      <c r="E2193" s="52"/>
      <c r="F2193" s="43"/>
    </row>
    <row r="2194" spans="1:6">
      <c r="A2194" s="45"/>
      <c r="B2194" s="49"/>
      <c r="C2194" s="42"/>
      <c r="D2194" s="55"/>
      <c r="E2194" s="52"/>
      <c r="F2194" s="43"/>
    </row>
    <row r="2195" spans="1:6">
      <c r="A2195" s="45"/>
      <c r="B2195" s="49"/>
      <c r="C2195" s="42"/>
      <c r="D2195" s="55"/>
      <c r="E2195" s="52"/>
      <c r="F2195" s="43"/>
    </row>
    <row r="2196" spans="1:6">
      <c r="A2196" s="45"/>
      <c r="B2196" s="49"/>
      <c r="C2196" s="42"/>
      <c r="D2196" s="55"/>
      <c r="E2196" s="52"/>
      <c r="F2196" s="43"/>
    </row>
    <row r="2197" spans="1:6">
      <c r="A2197" s="45"/>
      <c r="B2197" s="49"/>
      <c r="C2197" s="42"/>
      <c r="D2197" s="55"/>
      <c r="E2197" s="52"/>
      <c r="F2197" s="43"/>
    </row>
    <row r="2198" spans="1:6">
      <c r="A2198" s="45"/>
      <c r="B2198" s="49"/>
      <c r="C2198" s="42"/>
      <c r="D2198" s="55"/>
      <c r="E2198" s="52"/>
      <c r="F2198" s="43"/>
    </row>
    <row r="2199" spans="1:6">
      <c r="A2199" s="45"/>
      <c r="B2199" s="49"/>
      <c r="C2199" s="42"/>
      <c r="D2199" s="55"/>
      <c r="E2199" s="52"/>
      <c r="F2199" s="43"/>
    </row>
    <row r="2200" spans="1:6">
      <c r="A2200" s="45"/>
      <c r="B2200" s="49"/>
      <c r="C2200" s="42"/>
      <c r="D2200" s="55"/>
      <c r="E2200" s="52"/>
      <c r="F2200" s="43"/>
    </row>
    <row r="2201" spans="1:6">
      <c r="A2201" s="45"/>
      <c r="B2201" s="49"/>
      <c r="C2201" s="42"/>
      <c r="D2201" s="55"/>
      <c r="E2201" s="52"/>
      <c r="F2201" s="43"/>
    </row>
    <row r="2202" spans="1:6">
      <c r="A2202" s="45"/>
      <c r="B2202" s="49"/>
      <c r="C2202" s="42"/>
      <c r="D2202" s="55"/>
      <c r="E2202" s="52"/>
      <c r="F2202" s="43"/>
    </row>
    <row r="2203" spans="1:6">
      <c r="A2203" s="45"/>
      <c r="B2203" s="49"/>
      <c r="C2203" s="42"/>
      <c r="D2203" s="55"/>
      <c r="E2203" s="52"/>
      <c r="F2203" s="43"/>
    </row>
    <row r="2204" spans="1:6">
      <c r="A2204" s="45"/>
      <c r="B2204" s="49"/>
      <c r="C2204" s="42"/>
      <c r="D2204" s="55"/>
      <c r="E2204" s="52"/>
      <c r="F2204" s="43"/>
    </row>
    <row r="2205" spans="1:6">
      <c r="A2205" s="45"/>
      <c r="B2205" s="49"/>
      <c r="C2205" s="42"/>
      <c r="D2205" s="55"/>
      <c r="E2205" s="52"/>
      <c r="F2205" s="43"/>
    </row>
    <row r="2206" spans="1:6">
      <c r="A2206" s="45"/>
      <c r="B2206" s="49"/>
      <c r="C2206" s="42"/>
      <c r="D2206" s="55"/>
      <c r="E2206" s="52"/>
      <c r="F2206" s="43"/>
    </row>
    <row r="2207" spans="1:6">
      <c r="A2207" s="45"/>
      <c r="B2207" s="49"/>
      <c r="C2207" s="42"/>
      <c r="D2207" s="55"/>
      <c r="E2207" s="52"/>
      <c r="F2207" s="43"/>
    </row>
    <row r="2208" spans="1:6">
      <c r="A2208" s="45"/>
      <c r="B2208" s="49"/>
      <c r="C2208" s="42"/>
      <c r="D2208" s="55"/>
      <c r="E2208" s="52"/>
      <c r="F2208" s="43"/>
    </row>
    <row r="2209" spans="1:6">
      <c r="A2209" s="45"/>
      <c r="B2209" s="49"/>
      <c r="C2209" s="42"/>
      <c r="D2209" s="55"/>
      <c r="E2209" s="52"/>
      <c r="F2209" s="43"/>
    </row>
    <row r="2210" spans="1:6">
      <c r="A2210" s="45"/>
      <c r="B2210" s="49"/>
      <c r="C2210" s="42"/>
      <c r="D2210" s="55"/>
      <c r="E2210" s="52"/>
      <c r="F2210" s="43"/>
    </row>
    <row r="2211" spans="1:6">
      <c r="A2211" s="45"/>
      <c r="B2211" s="49"/>
      <c r="C2211" s="42"/>
      <c r="D2211" s="55"/>
      <c r="E2211" s="52"/>
      <c r="F2211" s="43"/>
    </row>
    <row r="2212" spans="1:6">
      <c r="A2212" s="45"/>
      <c r="B2212" s="49"/>
      <c r="C2212" s="42"/>
      <c r="D2212" s="55"/>
      <c r="E2212" s="52"/>
      <c r="F2212" s="43"/>
    </row>
    <row r="2213" spans="1:6">
      <c r="A2213" s="45"/>
      <c r="B2213" s="49"/>
      <c r="C2213" s="42"/>
      <c r="D2213" s="55"/>
      <c r="E2213" s="52"/>
      <c r="F2213" s="43"/>
    </row>
    <row r="2214" spans="1:6">
      <c r="A2214" s="45"/>
      <c r="B2214" s="49"/>
      <c r="C2214" s="42"/>
      <c r="D2214" s="55"/>
      <c r="E2214" s="52"/>
      <c r="F2214" s="43"/>
    </row>
    <row r="2215" spans="1:6">
      <c r="A2215" s="45"/>
      <c r="B2215" s="49"/>
      <c r="C2215" s="42"/>
      <c r="D2215" s="55"/>
      <c r="E2215" s="52"/>
      <c r="F2215" s="43"/>
    </row>
    <row r="2216" spans="1:6">
      <c r="A2216" s="45"/>
      <c r="B2216" s="49"/>
      <c r="C2216" s="42"/>
      <c r="D2216" s="55"/>
      <c r="E2216" s="52"/>
      <c r="F2216" s="43"/>
    </row>
    <row r="2217" spans="1:6">
      <c r="A2217" s="45"/>
      <c r="B2217" s="49"/>
      <c r="C2217" s="42"/>
      <c r="D2217" s="55"/>
      <c r="E2217" s="52"/>
      <c r="F2217" s="43"/>
    </row>
    <row r="2218" spans="1:6">
      <c r="A2218" s="45"/>
      <c r="B2218" s="49"/>
      <c r="C2218" s="42"/>
      <c r="D2218" s="55"/>
      <c r="E2218" s="52"/>
      <c r="F2218" s="43"/>
    </row>
    <row r="2219" spans="1:6">
      <c r="A2219" s="45"/>
      <c r="B2219" s="49"/>
      <c r="C2219" s="42"/>
      <c r="D2219" s="55"/>
      <c r="E2219" s="52"/>
      <c r="F2219" s="43"/>
    </row>
    <row r="2220" spans="1:6">
      <c r="A2220" s="45"/>
      <c r="B2220" s="49"/>
      <c r="C2220" s="42"/>
      <c r="D2220" s="55"/>
      <c r="E2220" s="52"/>
      <c r="F2220" s="43"/>
    </row>
    <row r="2221" spans="1:6">
      <c r="A2221" s="45"/>
      <c r="B2221" s="49"/>
      <c r="C2221" s="42"/>
      <c r="D2221" s="55"/>
      <c r="E2221" s="52"/>
      <c r="F2221" s="43"/>
    </row>
    <row r="2222" spans="1:6">
      <c r="A2222" s="45"/>
      <c r="B2222" s="49"/>
      <c r="C2222" s="42"/>
      <c r="D2222" s="55"/>
      <c r="E2222" s="52"/>
      <c r="F2222" s="43"/>
    </row>
    <row r="2223" spans="1:6">
      <c r="A2223" s="45"/>
      <c r="B2223" s="49"/>
      <c r="C2223" s="42"/>
      <c r="D2223" s="55"/>
      <c r="E2223" s="52"/>
      <c r="F2223" s="43"/>
    </row>
    <row r="2224" spans="1:6">
      <c r="A2224" s="45"/>
      <c r="B2224" s="49"/>
      <c r="C2224" s="42"/>
      <c r="D2224" s="55"/>
      <c r="E2224" s="52"/>
      <c r="F2224" s="43"/>
    </row>
    <row r="2225" spans="1:6">
      <c r="A2225" s="45"/>
      <c r="B2225" s="49"/>
      <c r="C2225" s="42"/>
      <c r="D2225" s="55"/>
      <c r="E2225" s="52"/>
      <c r="F2225" s="43"/>
    </row>
    <row r="2226" spans="1:6">
      <c r="A2226" s="45"/>
      <c r="B2226" s="49"/>
      <c r="C2226" s="42"/>
      <c r="D2226" s="55"/>
      <c r="E2226" s="52"/>
      <c r="F2226" s="43"/>
    </row>
    <row r="2227" spans="1:6">
      <c r="A2227" s="45"/>
      <c r="B2227" s="49"/>
      <c r="C2227" s="42"/>
      <c r="D2227" s="55"/>
      <c r="E2227" s="52"/>
      <c r="F2227" s="43"/>
    </row>
    <row r="2228" spans="1:6">
      <c r="A2228" s="45"/>
      <c r="B2228" s="49"/>
      <c r="C2228" s="42"/>
      <c r="D2228" s="55"/>
      <c r="E2228" s="52"/>
      <c r="F2228" s="43"/>
    </row>
    <row r="2229" spans="1:6">
      <c r="A2229" s="45"/>
      <c r="B2229" s="49"/>
      <c r="C2229" s="42"/>
      <c r="D2229" s="55"/>
      <c r="E2229" s="52"/>
      <c r="F2229" s="43"/>
    </row>
    <row r="2230" spans="1:6">
      <c r="A2230" s="45"/>
      <c r="B2230" s="49"/>
      <c r="C2230" s="42"/>
      <c r="D2230" s="55"/>
      <c r="E2230" s="52"/>
      <c r="F2230" s="43"/>
    </row>
    <row r="2231" spans="1:6">
      <c r="A2231" s="45"/>
      <c r="B2231" s="49"/>
      <c r="C2231" s="42"/>
      <c r="D2231" s="55"/>
      <c r="E2231" s="52"/>
      <c r="F2231" s="43"/>
    </row>
    <row r="2232" spans="1:6">
      <c r="A2232" s="45"/>
      <c r="B2232" s="49"/>
      <c r="C2232" s="42"/>
      <c r="D2232" s="55"/>
      <c r="E2232" s="52"/>
      <c r="F2232" s="43"/>
    </row>
    <row r="2233" spans="1:6">
      <c r="A2233" s="45"/>
      <c r="B2233" s="49"/>
      <c r="C2233" s="42"/>
      <c r="D2233" s="55"/>
      <c r="E2233" s="52"/>
      <c r="F2233" s="43"/>
    </row>
    <row r="2234" spans="1:6">
      <c r="A2234" s="45"/>
      <c r="B2234" s="49"/>
      <c r="C2234" s="42"/>
      <c r="D2234" s="55"/>
      <c r="E2234" s="52"/>
      <c r="F2234" s="43"/>
    </row>
    <row r="2235" spans="1:6">
      <c r="A2235" s="45"/>
      <c r="B2235" s="49"/>
      <c r="C2235" s="42"/>
      <c r="D2235" s="55"/>
      <c r="E2235" s="52"/>
      <c r="F2235" s="43"/>
    </row>
    <row r="2236" spans="1:6">
      <c r="A2236" s="45"/>
      <c r="B2236" s="49"/>
      <c r="C2236" s="42"/>
      <c r="D2236" s="55"/>
      <c r="E2236" s="52"/>
      <c r="F2236" s="43"/>
    </row>
    <row r="2237" spans="1:6">
      <c r="A2237" s="45"/>
      <c r="B2237" s="49"/>
      <c r="C2237" s="42"/>
      <c r="D2237" s="55"/>
      <c r="E2237" s="52"/>
      <c r="F2237" s="43"/>
    </row>
    <row r="2238" spans="1:6">
      <c r="A2238" s="45"/>
      <c r="B2238" s="49"/>
      <c r="C2238" s="42"/>
      <c r="D2238" s="55"/>
      <c r="E2238" s="52"/>
      <c r="F2238" s="43"/>
    </row>
    <row r="2239" spans="1:6">
      <c r="A2239" s="45"/>
      <c r="B2239" s="49"/>
      <c r="C2239" s="42"/>
      <c r="D2239" s="55"/>
      <c r="E2239" s="52"/>
      <c r="F2239" s="43"/>
    </row>
    <row r="2240" spans="1:6">
      <c r="A2240" s="45"/>
      <c r="B2240" s="49"/>
      <c r="C2240" s="42"/>
      <c r="D2240" s="55"/>
      <c r="E2240" s="52"/>
      <c r="F2240" s="43"/>
    </row>
    <row r="2241" spans="1:6">
      <c r="A2241" s="45"/>
      <c r="B2241" s="49"/>
      <c r="C2241" s="42"/>
      <c r="D2241" s="55"/>
      <c r="E2241" s="52"/>
      <c r="F2241" s="43"/>
    </row>
    <row r="2242" spans="1:6">
      <c r="A2242" s="45"/>
      <c r="B2242" s="49"/>
      <c r="C2242" s="42"/>
      <c r="D2242" s="55"/>
      <c r="E2242" s="52"/>
      <c r="F2242" s="43"/>
    </row>
    <row r="2243" spans="1:6">
      <c r="A2243" s="45"/>
      <c r="B2243" s="49"/>
      <c r="C2243" s="42"/>
      <c r="D2243" s="55"/>
      <c r="E2243" s="52"/>
      <c r="F2243" s="43"/>
    </row>
    <row r="2244" spans="1:6">
      <c r="A2244" s="45"/>
      <c r="B2244" s="49"/>
      <c r="C2244" s="42"/>
      <c r="D2244" s="55"/>
      <c r="E2244" s="52"/>
      <c r="F2244" s="43"/>
    </row>
    <row r="2245" spans="1:6">
      <c r="A2245" s="45"/>
      <c r="B2245" s="49"/>
      <c r="C2245" s="42"/>
      <c r="D2245" s="55"/>
      <c r="E2245" s="52"/>
      <c r="F2245" s="43"/>
    </row>
    <row r="2246" spans="1:6">
      <c r="A2246" s="45"/>
      <c r="B2246" s="49"/>
      <c r="C2246" s="42"/>
      <c r="D2246" s="55"/>
      <c r="E2246" s="52"/>
      <c r="F2246" s="43"/>
    </row>
    <row r="2247" spans="1:6">
      <c r="A2247" s="45"/>
      <c r="B2247" s="49"/>
      <c r="C2247" s="42"/>
      <c r="D2247" s="55"/>
      <c r="E2247" s="52"/>
      <c r="F2247" s="43"/>
    </row>
    <row r="2248" spans="1:6">
      <c r="A2248" s="45"/>
      <c r="B2248" s="49"/>
      <c r="C2248" s="42"/>
      <c r="D2248" s="55"/>
      <c r="E2248" s="52"/>
      <c r="F2248" s="43"/>
    </row>
    <row r="2249" spans="1:6">
      <c r="A2249" s="45"/>
      <c r="B2249" s="49"/>
      <c r="C2249" s="42"/>
      <c r="D2249" s="55"/>
      <c r="E2249" s="52"/>
      <c r="F2249" s="43"/>
    </row>
    <row r="2250" spans="1:6">
      <c r="A2250" s="45"/>
      <c r="B2250" s="49"/>
      <c r="C2250" s="42"/>
      <c r="D2250" s="55"/>
      <c r="E2250" s="52"/>
      <c r="F2250" s="43"/>
    </row>
    <row r="2251" spans="1:6">
      <c r="A2251" s="45"/>
      <c r="B2251" s="49"/>
      <c r="C2251" s="42"/>
      <c r="D2251" s="55"/>
      <c r="E2251" s="52"/>
      <c r="F2251" s="43"/>
    </row>
    <row r="2252" spans="1:6">
      <c r="A2252" s="45"/>
      <c r="B2252" s="49"/>
      <c r="C2252" s="42"/>
      <c r="D2252" s="55"/>
      <c r="E2252" s="52"/>
      <c r="F2252" s="43"/>
    </row>
    <row r="2253" spans="1:6">
      <c r="A2253" s="45"/>
      <c r="B2253" s="49"/>
      <c r="C2253" s="42"/>
      <c r="D2253" s="55"/>
      <c r="E2253" s="52"/>
      <c r="F2253" s="43"/>
    </row>
    <row r="2254" spans="1:6">
      <c r="A2254" s="45"/>
      <c r="B2254" s="49"/>
      <c r="C2254" s="42"/>
      <c r="D2254" s="55"/>
      <c r="E2254" s="52"/>
      <c r="F2254" s="43"/>
    </row>
    <row r="2255" spans="1:6">
      <c r="A2255" s="45"/>
      <c r="B2255" s="49"/>
      <c r="C2255" s="42"/>
      <c r="D2255" s="55"/>
      <c r="E2255" s="52"/>
      <c r="F2255" s="43"/>
    </row>
    <row r="2256" spans="1:6">
      <c r="A2256" s="45"/>
      <c r="B2256" s="49"/>
      <c r="C2256" s="42"/>
      <c r="D2256" s="55"/>
      <c r="E2256" s="52"/>
      <c r="F2256" s="43"/>
    </row>
    <row r="2257" spans="1:6">
      <c r="A2257" s="45"/>
      <c r="B2257" s="49"/>
      <c r="C2257" s="42"/>
      <c r="D2257" s="55"/>
      <c r="E2257" s="52"/>
      <c r="F2257" s="43"/>
    </row>
    <row r="2258" spans="1:6">
      <c r="A2258" s="45"/>
      <c r="B2258" s="49"/>
      <c r="C2258" s="42"/>
      <c r="D2258" s="55"/>
      <c r="E2258" s="52"/>
      <c r="F2258" s="43"/>
    </row>
    <row r="2259" spans="1:6">
      <c r="A2259" s="45"/>
      <c r="B2259" s="49"/>
      <c r="C2259" s="42"/>
      <c r="D2259" s="55"/>
      <c r="E2259" s="52"/>
      <c r="F2259" s="43"/>
    </row>
    <row r="2260" spans="1:6">
      <c r="A2260" s="45"/>
      <c r="B2260" s="49"/>
      <c r="C2260" s="42"/>
      <c r="D2260" s="55"/>
      <c r="E2260" s="52"/>
      <c r="F2260" s="43"/>
    </row>
    <row r="2261" spans="1:6">
      <c r="A2261" s="45"/>
      <c r="B2261" s="49"/>
      <c r="C2261" s="42"/>
      <c r="D2261" s="55"/>
      <c r="E2261" s="52"/>
      <c r="F2261" s="43"/>
    </row>
    <row r="2262" spans="1:6">
      <c r="A2262" s="45"/>
      <c r="B2262" s="49"/>
      <c r="C2262" s="42"/>
      <c r="D2262" s="55"/>
      <c r="E2262" s="52"/>
      <c r="F2262" s="43"/>
    </row>
    <row r="2263" spans="1:6">
      <c r="A2263" s="45"/>
      <c r="B2263" s="49"/>
      <c r="C2263" s="42"/>
      <c r="D2263" s="55"/>
      <c r="E2263" s="52"/>
      <c r="F2263" s="43"/>
    </row>
    <row r="2264" spans="1:6">
      <c r="A2264" s="45"/>
      <c r="B2264" s="49"/>
      <c r="C2264" s="42"/>
      <c r="D2264" s="55"/>
      <c r="E2264" s="52"/>
      <c r="F2264" s="43"/>
    </row>
    <row r="2265" spans="1:6">
      <c r="A2265" s="45"/>
      <c r="B2265" s="49"/>
      <c r="C2265" s="42"/>
      <c r="D2265" s="55"/>
      <c r="E2265" s="52"/>
      <c r="F2265" s="43"/>
    </row>
    <row r="2266" spans="1:6">
      <c r="A2266" s="45"/>
      <c r="B2266" s="49"/>
      <c r="C2266" s="42"/>
      <c r="D2266" s="55"/>
      <c r="E2266" s="52"/>
      <c r="F2266" s="43"/>
    </row>
    <row r="2267" spans="1:6">
      <c r="A2267" s="45"/>
      <c r="B2267" s="49"/>
      <c r="C2267" s="42"/>
      <c r="D2267" s="55"/>
      <c r="E2267" s="52"/>
      <c r="F2267" s="43"/>
    </row>
    <row r="2268" spans="1:6">
      <c r="A2268" s="45"/>
      <c r="B2268" s="49"/>
      <c r="C2268" s="42"/>
      <c r="D2268" s="55"/>
      <c r="E2268" s="52"/>
      <c r="F2268" s="43"/>
    </row>
    <row r="2269" spans="1:6">
      <c r="A2269" s="45"/>
      <c r="B2269" s="49"/>
      <c r="C2269" s="42"/>
      <c r="D2269" s="55"/>
      <c r="E2269" s="52"/>
      <c r="F2269" s="43"/>
    </row>
    <row r="2270" spans="1:6">
      <c r="A2270" s="45"/>
      <c r="B2270" s="49"/>
      <c r="C2270" s="42"/>
      <c r="D2270" s="55"/>
      <c r="E2270" s="52"/>
      <c r="F2270" s="43"/>
    </row>
    <row r="2271" spans="1:6">
      <c r="A2271" s="45"/>
      <c r="B2271" s="49"/>
      <c r="C2271" s="42"/>
      <c r="D2271" s="55"/>
      <c r="E2271" s="52"/>
      <c r="F2271" s="43"/>
    </row>
    <row r="2272" spans="1:6">
      <c r="A2272" s="45"/>
      <c r="B2272" s="49"/>
      <c r="C2272" s="42"/>
      <c r="D2272" s="55"/>
      <c r="E2272" s="52"/>
      <c r="F2272" s="43"/>
    </row>
    <row r="2273" spans="1:6">
      <c r="A2273" s="45"/>
      <c r="B2273" s="49"/>
      <c r="C2273" s="42"/>
      <c r="D2273" s="55"/>
      <c r="E2273" s="52"/>
      <c r="F2273" s="43"/>
    </row>
    <row r="2274" spans="1:6">
      <c r="A2274" s="45"/>
      <c r="B2274" s="49"/>
      <c r="C2274" s="42"/>
      <c r="D2274" s="55"/>
      <c r="E2274" s="52"/>
      <c r="F2274" s="43"/>
    </row>
    <row r="2275" spans="1:6">
      <c r="A2275" s="45"/>
      <c r="B2275" s="49"/>
      <c r="C2275" s="42"/>
      <c r="D2275" s="55"/>
      <c r="E2275" s="52"/>
      <c r="F2275" s="43"/>
    </row>
    <row r="2276" spans="1:6">
      <c r="A2276" s="45"/>
      <c r="B2276" s="49"/>
      <c r="C2276" s="42"/>
      <c r="D2276" s="55"/>
      <c r="E2276" s="52"/>
      <c r="F2276" s="43"/>
    </row>
    <row r="2277" spans="1:6">
      <c r="A2277" s="45"/>
      <c r="B2277" s="49"/>
      <c r="C2277" s="42"/>
      <c r="D2277" s="55"/>
      <c r="E2277" s="52"/>
      <c r="F2277" s="43"/>
    </row>
    <row r="2278" spans="1:6">
      <c r="A2278" s="45"/>
      <c r="B2278" s="49"/>
      <c r="C2278" s="42"/>
      <c r="D2278" s="55"/>
      <c r="E2278" s="52"/>
      <c r="F2278" s="43"/>
    </row>
    <row r="2279" spans="1:6">
      <c r="A2279" s="45"/>
      <c r="B2279" s="49"/>
      <c r="C2279" s="42"/>
      <c r="D2279" s="55"/>
      <c r="E2279" s="52"/>
      <c r="F2279" s="43"/>
    </row>
    <row r="2280" spans="1:6">
      <c r="A2280" s="45"/>
      <c r="B2280" s="49"/>
      <c r="C2280" s="42"/>
      <c r="D2280" s="55"/>
      <c r="E2280" s="52"/>
      <c r="F2280" s="43"/>
    </row>
    <row r="2281" spans="1:6">
      <c r="A2281" s="45"/>
      <c r="B2281" s="49"/>
      <c r="C2281" s="42"/>
      <c r="D2281" s="55"/>
      <c r="E2281" s="52"/>
      <c r="F2281" s="43"/>
    </row>
    <row r="2282" spans="1:6">
      <c r="A2282" s="45"/>
      <c r="B2282" s="49"/>
      <c r="C2282" s="42"/>
      <c r="D2282" s="55"/>
      <c r="E2282" s="52"/>
      <c r="F2282" s="43"/>
    </row>
    <row r="2283" spans="1:6">
      <c r="A2283" s="45"/>
      <c r="B2283" s="49"/>
      <c r="C2283" s="42"/>
      <c r="D2283" s="55"/>
      <c r="E2283" s="52"/>
      <c r="F2283" s="43"/>
    </row>
    <row r="2284" spans="1:6">
      <c r="A2284" s="45"/>
      <c r="B2284" s="49"/>
      <c r="C2284" s="42"/>
      <c r="D2284" s="55"/>
      <c r="E2284" s="52"/>
      <c r="F2284" s="43"/>
    </row>
    <row r="2285" spans="1:6">
      <c r="A2285" s="45"/>
      <c r="B2285" s="49"/>
      <c r="C2285" s="42"/>
      <c r="D2285" s="55"/>
      <c r="E2285" s="52"/>
      <c r="F2285" s="43"/>
    </row>
    <row r="2286" spans="1:6">
      <c r="A2286" s="45"/>
      <c r="B2286" s="49"/>
      <c r="C2286" s="42"/>
      <c r="D2286" s="55"/>
      <c r="E2286" s="52"/>
      <c r="F2286" s="43"/>
    </row>
    <row r="2287" spans="1:6">
      <c r="A2287" s="45"/>
      <c r="B2287" s="49"/>
      <c r="C2287" s="42"/>
      <c r="D2287" s="55"/>
      <c r="E2287" s="52"/>
      <c r="F2287" s="43"/>
    </row>
    <row r="2288" spans="1:6">
      <c r="A2288" s="45"/>
      <c r="B2288" s="49"/>
      <c r="C2288" s="42"/>
      <c r="D2288" s="55"/>
      <c r="E2288" s="52"/>
      <c r="F2288" s="43"/>
    </row>
    <row r="2289" spans="1:6">
      <c r="A2289" s="45"/>
      <c r="B2289" s="49"/>
      <c r="C2289" s="42"/>
      <c r="D2289" s="55"/>
      <c r="E2289" s="52"/>
      <c r="F2289" s="43"/>
    </row>
    <row r="2290" spans="1:6">
      <c r="A2290" s="45"/>
      <c r="B2290" s="49"/>
      <c r="C2290" s="42"/>
      <c r="D2290" s="55"/>
      <c r="E2290" s="52"/>
      <c r="F2290" s="43"/>
    </row>
    <row r="2291" spans="1:6">
      <c r="A2291" s="45"/>
      <c r="B2291" s="49"/>
      <c r="C2291" s="42"/>
      <c r="D2291" s="55"/>
      <c r="E2291" s="52"/>
      <c r="F2291" s="43"/>
    </row>
    <row r="2292" spans="1:6">
      <c r="A2292" s="45"/>
      <c r="B2292" s="49"/>
      <c r="C2292" s="42"/>
      <c r="D2292" s="55"/>
      <c r="E2292" s="52"/>
      <c r="F2292" s="43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  <row r="2955" spans="1:6">
      <c r="A2955" s="45"/>
      <c r="B2955" s="49"/>
      <c r="C2955" s="50"/>
      <c r="D2955" s="54"/>
      <c r="E2955" s="50"/>
      <c r="F2955" s="50"/>
    </row>
    <row r="2956" spans="1:6">
      <c r="A2956" s="45"/>
      <c r="B2956" s="49"/>
      <c r="C2956" s="50"/>
      <c r="D2956" s="54"/>
      <c r="E2956" s="50"/>
      <c r="F2956" s="50"/>
    </row>
    <row r="2957" spans="1:6">
      <c r="A2957" s="45"/>
      <c r="B2957" s="49"/>
      <c r="C2957" s="50"/>
      <c r="D2957" s="54"/>
      <c r="E2957" s="50"/>
      <c r="F2957" s="50"/>
    </row>
    <row r="2958" spans="1:6">
      <c r="A2958" s="45"/>
      <c r="B2958" s="49"/>
      <c r="C2958" s="50"/>
      <c r="D2958" s="54"/>
      <c r="E2958" s="50"/>
      <c r="F2958" s="50"/>
    </row>
    <row r="2959" spans="1:6">
      <c r="A2959" s="45"/>
      <c r="B2959" s="49"/>
      <c r="C2959" s="50"/>
      <c r="D2959" s="54"/>
      <c r="E2959" s="50"/>
      <c r="F2959" s="50"/>
    </row>
    <row r="2960" spans="1:6">
      <c r="A2960" s="45"/>
      <c r="B2960" s="49"/>
      <c r="C2960" s="50"/>
      <c r="D2960" s="54"/>
      <c r="E2960" s="50"/>
      <c r="F2960" s="50"/>
    </row>
    <row r="2961" spans="1:6">
      <c r="A2961" s="45"/>
      <c r="B2961" s="49"/>
      <c r="C2961" s="50"/>
      <c r="D2961" s="54"/>
      <c r="E2961" s="50"/>
      <c r="F2961" s="50"/>
    </row>
    <row r="2962" spans="1:6">
      <c r="A2962" s="45"/>
      <c r="B2962" s="49"/>
      <c r="C2962" s="50"/>
      <c r="D2962" s="54"/>
      <c r="E2962" s="50"/>
      <c r="F2962" s="50"/>
    </row>
    <row r="2963" spans="1:6">
      <c r="A2963" s="45"/>
      <c r="B2963" s="49"/>
      <c r="C2963" s="50"/>
      <c r="D2963" s="54"/>
      <c r="E2963" s="50"/>
      <c r="F2963" s="50"/>
    </row>
    <row r="2964" spans="1:6">
      <c r="A2964" s="45"/>
      <c r="B2964" s="49"/>
      <c r="C2964" s="50"/>
      <c r="D2964" s="54"/>
      <c r="E2964" s="50"/>
      <c r="F2964" s="50"/>
    </row>
    <row r="2965" spans="1:6">
      <c r="A2965" s="45"/>
      <c r="B2965" s="49"/>
      <c r="C2965" s="50"/>
      <c r="D2965" s="54"/>
      <c r="E2965" s="50"/>
      <c r="F2965" s="50"/>
    </row>
    <row r="2966" spans="1:6">
      <c r="A2966" s="45"/>
      <c r="B2966" s="49"/>
      <c r="C2966" s="50"/>
      <c r="D2966" s="54"/>
      <c r="E2966" s="50"/>
      <c r="F2966" s="50"/>
    </row>
    <row r="2967" spans="1:6">
      <c r="A2967" s="45"/>
      <c r="B2967" s="49"/>
      <c r="C2967" s="50"/>
      <c r="D2967" s="54"/>
      <c r="E2967" s="50"/>
      <c r="F2967" s="50"/>
    </row>
    <row r="2968" spans="1:6">
      <c r="A2968" s="45"/>
      <c r="B2968" s="49"/>
      <c r="C2968" s="50"/>
      <c r="D2968" s="54"/>
      <c r="E2968" s="50"/>
      <c r="F2968" s="50"/>
    </row>
    <row r="2969" spans="1:6">
      <c r="A2969" s="45"/>
      <c r="B2969" s="49"/>
      <c r="C2969" s="50"/>
      <c r="D2969" s="54"/>
      <c r="E2969" s="50"/>
      <c r="F2969" s="50"/>
    </row>
    <row r="2970" spans="1:6">
      <c r="A2970" s="45"/>
      <c r="B2970" s="49"/>
      <c r="C2970" s="50"/>
      <c r="D2970" s="54"/>
      <c r="E2970" s="50"/>
      <c r="F2970" s="50"/>
    </row>
    <row r="2971" spans="1:6">
      <c r="A2971" s="45"/>
      <c r="B2971" s="49"/>
      <c r="C2971" s="50"/>
      <c r="D2971" s="54"/>
      <c r="E2971" s="50"/>
      <c r="F2971" s="50"/>
    </row>
    <row r="2972" spans="1:6">
      <c r="A2972" s="45"/>
      <c r="B2972" s="49"/>
      <c r="C2972" s="50"/>
      <c r="D2972" s="54"/>
      <c r="E2972" s="50"/>
      <c r="F2972" s="50"/>
    </row>
    <row r="2973" spans="1:6">
      <c r="A2973" s="45"/>
      <c r="B2973" s="49"/>
      <c r="C2973" s="50"/>
      <c r="D2973" s="54"/>
      <c r="E2973" s="50"/>
      <c r="F2973" s="50"/>
    </row>
    <row r="2974" spans="1:6">
      <c r="A2974" s="45"/>
      <c r="B2974" s="49"/>
      <c r="C2974" s="50"/>
      <c r="D2974" s="54"/>
      <c r="E2974" s="50"/>
      <c r="F2974" s="50"/>
    </row>
    <row r="2975" spans="1:6">
      <c r="A2975" s="45"/>
      <c r="B2975" s="49"/>
      <c r="C2975" s="50"/>
      <c r="D2975" s="54"/>
      <c r="E2975" s="50"/>
      <c r="F2975" s="50"/>
    </row>
    <row r="2976" spans="1:6">
      <c r="A2976" s="45"/>
      <c r="B2976" s="49"/>
      <c r="C2976" s="50"/>
      <c r="D2976" s="54"/>
      <c r="E2976" s="50"/>
      <c r="F2976" s="50"/>
    </row>
    <row r="2977" spans="1:6">
      <c r="A2977" s="45"/>
      <c r="B2977" s="49"/>
      <c r="C2977" s="50"/>
      <c r="D2977" s="54"/>
      <c r="E2977" s="50"/>
      <c r="F2977" s="50"/>
    </row>
    <row r="2978" spans="1:6">
      <c r="A2978" s="45"/>
      <c r="B2978" s="49"/>
      <c r="C2978" s="50"/>
      <c r="D2978" s="54"/>
      <c r="E2978" s="50"/>
      <c r="F2978" s="50"/>
    </row>
    <row r="2979" spans="1:6">
      <c r="A2979" s="45"/>
      <c r="B2979" s="49"/>
      <c r="C2979" s="50"/>
      <c r="D2979" s="54"/>
      <c r="E2979" s="50"/>
      <c r="F2979" s="50"/>
    </row>
    <row r="2980" spans="1:6">
      <c r="A2980" s="45"/>
      <c r="B2980" s="49"/>
      <c r="C2980" s="50"/>
      <c r="D2980" s="54"/>
      <c r="E2980" s="50"/>
      <c r="F2980" s="50"/>
    </row>
    <row r="2981" spans="1:6">
      <c r="A2981" s="45"/>
      <c r="B2981" s="49"/>
      <c r="C2981" s="50"/>
      <c r="D2981" s="54"/>
      <c r="E2981" s="50"/>
      <c r="F2981" s="50"/>
    </row>
    <row r="2982" spans="1:6">
      <c r="A2982" s="45"/>
      <c r="B2982" s="49"/>
      <c r="C2982" s="50"/>
      <c r="D2982" s="54"/>
      <c r="E2982" s="50"/>
      <c r="F2982" s="50"/>
    </row>
    <row r="2983" spans="1:6">
      <c r="A2983" s="45"/>
      <c r="B2983" s="49"/>
      <c r="C2983" s="50"/>
      <c r="D2983" s="54"/>
      <c r="E2983" s="50"/>
      <c r="F2983" s="50"/>
    </row>
    <row r="2984" spans="1:6">
      <c r="A2984" s="45"/>
      <c r="B2984" s="49"/>
      <c r="C2984" s="50"/>
      <c r="D2984" s="54"/>
      <c r="E2984" s="50"/>
      <c r="F2984" s="50"/>
    </row>
    <row r="2985" spans="1:6">
      <c r="A2985" s="45"/>
      <c r="B2985" s="49"/>
      <c r="C2985" s="50"/>
      <c r="D2985" s="54"/>
      <c r="E2985" s="50"/>
      <c r="F2985" s="50"/>
    </row>
    <row r="2986" spans="1:6">
      <c r="A2986" s="45"/>
      <c r="B2986" s="49"/>
      <c r="C2986" s="50"/>
      <c r="D2986" s="54"/>
      <c r="E2986" s="50"/>
      <c r="F2986" s="50"/>
    </row>
    <row r="2987" spans="1:6">
      <c r="A2987" s="45"/>
      <c r="B2987" s="49"/>
      <c r="C2987" s="50"/>
      <c r="D2987" s="54"/>
      <c r="E2987" s="50"/>
      <c r="F2987" s="50"/>
    </row>
    <row r="2988" spans="1:6">
      <c r="A2988" s="45"/>
      <c r="B2988" s="49"/>
      <c r="C2988" s="50"/>
      <c r="D2988" s="54"/>
      <c r="E2988" s="50"/>
      <c r="F2988" s="50"/>
    </row>
    <row r="2989" spans="1:6">
      <c r="A2989" s="45"/>
      <c r="B2989" s="49"/>
      <c r="C2989" s="50"/>
      <c r="D2989" s="54"/>
      <c r="E2989" s="50"/>
      <c r="F2989" s="50"/>
    </row>
    <row r="2990" spans="1:6">
      <c r="A2990" s="45"/>
      <c r="B2990" s="49"/>
      <c r="C2990" s="50"/>
      <c r="D2990" s="54"/>
      <c r="E2990" s="50"/>
      <c r="F2990" s="50"/>
    </row>
    <row r="2991" spans="1:6">
      <c r="A2991" s="45"/>
      <c r="B2991" s="49"/>
      <c r="C2991" s="50"/>
      <c r="D2991" s="54"/>
      <c r="E2991" s="50"/>
      <c r="F2991" s="50"/>
    </row>
    <row r="2992" spans="1:6">
      <c r="A2992" s="45"/>
      <c r="B2992" s="49"/>
      <c r="C2992" s="50"/>
      <c r="D2992" s="54"/>
      <c r="E2992" s="50"/>
      <c r="F2992" s="50"/>
    </row>
    <row r="2993" spans="1:6">
      <c r="A2993" s="45"/>
      <c r="B2993" s="49"/>
      <c r="C2993" s="50"/>
      <c r="D2993" s="54"/>
      <c r="E2993" s="50"/>
      <c r="F2993" s="50"/>
    </row>
    <row r="2994" spans="1:6">
      <c r="A2994" s="45"/>
      <c r="B2994" s="49"/>
      <c r="C2994" s="50"/>
      <c r="D2994" s="54"/>
      <c r="E2994" s="50"/>
      <c r="F2994" s="50"/>
    </row>
    <row r="2995" spans="1:6">
      <c r="A2995" s="45"/>
      <c r="B2995" s="49"/>
      <c r="C2995" s="50"/>
      <c r="D2995" s="54"/>
      <c r="E2995" s="50"/>
      <c r="F2995" s="50"/>
    </row>
    <row r="2996" spans="1:6">
      <c r="A2996" s="45"/>
      <c r="B2996" s="49"/>
      <c r="C2996" s="50"/>
      <c r="D2996" s="54"/>
      <c r="E2996" s="50"/>
      <c r="F2996" s="50"/>
    </row>
    <row r="2997" spans="1:6">
      <c r="A2997" s="45"/>
      <c r="B2997" s="49"/>
      <c r="C2997" s="50"/>
      <c r="D2997" s="54"/>
      <c r="E2997" s="50"/>
      <c r="F2997" s="50"/>
    </row>
    <row r="2998" spans="1:6">
      <c r="A2998" s="45"/>
      <c r="B2998" s="49"/>
      <c r="C2998" s="50"/>
      <c r="D2998" s="54"/>
      <c r="E2998" s="50"/>
      <c r="F2998" s="50"/>
    </row>
    <row r="2999" spans="1:6">
      <c r="A2999" s="45"/>
      <c r="B2999" s="49"/>
      <c r="C2999" s="50"/>
      <c r="D2999" s="54"/>
      <c r="E2999" s="50"/>
      <c r="F2999" s="50"/>
    </row>
    <row r="3000" spans="1:6">
      <c r="A3000" s="45"/>
      <c r="B3000" s="49"/>
      <c r="C3000" s="50"/>
      <c r="D3000" s="54"/>
      <c r="E3000" s="50"/>
      <c r="F3000" s="50"/>
    </row>
    <row r="3001" spans="1:6">
      <c r="A3001" s="45"/>
      <c r="B3001" s="49"/>
      <c r="C3001" s="50"/>
      <c r="D3001" s="54"/>
      <c r="E3001" s="50"/>
      <c r="F3001" s="50"/>
    </row>
    <row r="3002" spans="1:6">
      <c r="A3002" s="45"/>
      <c r="B3002" s="49"/>
      <c r="C3002" s="50"/>
      <c r="D3002" s="54"/>
      <c r="E3002" s="50"/>
      <c r="F3002" s="50"/>
    </row>
    <row r="3003" spans="1:6">
      <c r="A3003" s="45"/>
      <c r="B3003" s="49"/>
      <c r="C3003" s="50"/>
      <c r="D3003" s="54"/>
      <c r="E3003" s="50"/>
      <c r="F3003" s="50"/>
    </row>
    <row r="3004" spans="1:6">
      <c r="A3004" s="45"/>
      <c r="B3004" s="49"/>
      <c r="C3004" s="50"/>
      <c r="D3004" s="54"/>
      <c r="E3004" s="50"/>
      <c r="F3004" s="50"/>
    </row>
    <row r="3005" spans="1:6">
      <c r="A3005" s="45"/>
      <c r="B3005" s="49"/>
      <c r="C3005" s="50"/>
      <c r="D3005" s="54"/>
      <c r="E3005" s="50"/>
      <c r="F3005" s="50"/>
    </row>
    <row r="3006" spans="1:6">
      <c r="A3006" s="45"/>
      <c r="B3006" s="49"/>
      <c r="C3006" s="50"/>
      <c r="D3006" s="54"/>
      <c r="E3006" s="50"/>
      <c r="F3006" s="50"/>
    </row>
    <row r="3007" spans="1:6">
      <c r="A3007" s="45"/>
      <c r="B3007" s="49"/>
      <c r="C3007" s="50"/>
      <c r="D3007" s="54"/>
      <c r="E3007" s="50"/>
      <c r="F3007" s="50"/>
    </row>
    <row r="3008" spans="1:6">
      <c r="A3008" s="45"/>
      <c r="B3008" s="49"/>
      <c r="C3008" s="50"/>
      <c r="D3008" s="54"/>
      <c r="E3008" s="50"/>
      <c r="F3008" s="50"/>
    </row>
    <row r="3009" spans="1:6">
      <c r="A3009" s="45"/>
      <c r="B3009" s="49"/>
      <c r="C3009" s="50"/>
      <c r="D3009" s="54"/>
      <c r="E3009" s="50"/>
      <c r="F3009" s="50"/>
    </row>
    <row r="3010" spans="1:6">
      <c r="A3010" s="45"/>
      <c r="B3010" s="49"/>
      <c r="C3010" s="50"/>
      <c r="D3010" s="54"/>
      <c r="E3010" s="50"/>
      <c r="F3010" s="50"/>
    </row>
    <row r="3011" spans="1:6">
      <c r="A3011" s="45"/>
      <c r="B3011" s="49"/>
      <c r="C3011" s="50"/>
      <c r="D3011" s="54"/>
      <c r="E3011" s="50"/>
      <c r="F3011" s="50"/>
    </row>
    <row r="3012" spans="1:6">
      <c r="A3012" s="45"/>
      <c r="B3012" s="49"/>
      <c r="C3012" s="50"/>
      <c r="D3012" s="54"/>
      <c r="E3012" s="50"/>
      <c r="F3012" s="50"/>
    </row>
    <row r="3013" spans="1:6">
      <c r="A3013" s="45"/>
      <c r="B3013" s="49"/>
      <c r="C3013" s="50"/>
      <c r="D3013" s="54"/>
      <c r="E3013" s="50"/>
      <c r="F3013" s="50"/>
    </row>
    <row r="3014" spans="1:6">
      <c r="A3014" s="45"/>
      <c r="B3014" s="49"/>
      <c r="C3014" s="50"/>
      <c r="D3014" s="54"/>
      <c r="E3014" s="50"/>
      <c r="F3014" s="50"/>
    </row>
    <row r="3015" spans="1:6">
      <c r="A3015" s="45"/>
      <c r="B3015" s="49"/>
      <c r="C3015" s="50"/>
      <c r="D3015" s="54"/>
      <c r="E3015" s="50"/>
      <c r="F3015" s="50"/>
    </row>
    <row r="3016" spans="1:6">
      <c r="A3016" s="45"/>
      <c r="B3016" s="49"/>
      <c r="C3016" s="50"/>
      <c r="D3016" s="54"/>
      <c r="E3016" s="50"/>
      <c r="F3016" s="50"/>
    </row>
    <row r="3017" spans="1:6">
      <c r="A3017" s="45"/>
      <c r="B3017" s="49"/>
      <c r="C3017" s="50"/>
      <c r="D3017" s="54"/>
      <c r="E3017" s="50"/>
      <c r="F3017" s="50"/>
    </row>
    <row r="3018" spans="1:6">
      <c r="A3018" s="45"/>
      <c r="B3018" s="49"/>
      <c r="C3018" s="50"/>
      <c r="D3018" s="54"/>
      <c r="E3018" s="50"/>
      <c r="F3018" s="50"/>
    </row>
    <row r="3019" spans="1:6">
      <c r="A3019" s="45"/>
      <c r="B3019" s="49"/>
      <c r="C3019" s="50"/>
      <c r="D3019" s="54"/>
      <c r="E3019" s="50"/>
      <c r="F3019" s="50"/>
    </row>
    <row r="3020" spans="1:6">
      <c r="A3020" s="45"/>
      <c r="B3020" s="49"/>
      <c r="C3020" s="50"/>
      <c r="D3020" s="54"/>
      <c r="E3020" s="50"/>
      <c r="F3020" s="50"/>
    </row>
    <row r="3021" spans="1:6">
      <c r="A3021" s="45"/>
      <c r="B3021" s="49"/>
      <c r="C3021" s="50"/>
      <c r="D3021" s="54"/>
      <c r="E3021" s="50"/>
      <c r="F3021" s="50"/>
    </row>
    <row r="3022" spans="1:6">
      <c r="A3022" s="45"/>
      <c r="B3022" s="49"/>
      <c r="C3022" s="50"/>
      <c r="D3022" s="54"/>
      <c r="E3022" s="50"/>
      <c r="F3022" s="50"/>
    </row>
    <row r="3023" spans="1:6">
      <c r="A3023" s="45"/>
      <c r="B3023" s="49"/>
      <c r="C3023" s="50"/>
      <c r="D3023" s="54"/>
      <c r="E3023" s="50"/>
      <c r="F3023" s="50"/>
    </row>
    <row r="3024" spans="1:6">
      <c r="A3024" s="45"/>
      <c r="B3024" s="49"/>
      <c r="C3024" s="50"/>
      <c r="D3024" s="54"/>
      <c r="E3024" s="50"/>
      <c r="F3024" s="50"/>
    </row>
    <row r="3025" spans="1:6">
      <c r="A3025" s="45"/>
      <c r="B3025" s="49"/>
      <c r="C3025" s="50"/>
      <c r="D3025" s="54"/>
      <c r="E3025" s="50"/>
      <c r="F3025" s="50"/>
    </row>
    <row r="3026" spans="1:6">
      <c r="A3026" s="45"/>
      <c r="B3026" s="49"/>
      <c r="C3026" s="50"/>
      <c r="D3026" s="54"/>
      <c r="E3026" s="50"/>
      <c r="F3026" s="50"/>
    </row>
    <row r="3027" spans="1:6">
      <c r="A3027" s="45"/>
      <c r="B3027" s="49"/>
      <c r="C3027" s="50"/>
      <c r="D3027" s="54"/>
      <c r="E3027" s="50"/>
      <c r="F3027" s="50"/>
    </row>
    <row r="3028" spans="1:6">
      <c r="A3028" s="45"/>
      <c r="B3028" s="49"/>
      <c r="C3028" s="50"/>
      <c r="D3028" s="54"/>
      <c r="E3028" s="50"/>
      <c r="F3028" s="50"/>
    </row>
    <row r="3029" spans="1:6">
      <c r="A3029" s="45"/>
      <c r="B3029" s="49"/>
      <c r="C3029" s="50"/>
      <c r="D3029" s="54"/>
      <c r="E3029" s="50"/>
      <c r="F3029" s="50"/>
    </row>
    <row r="3030" spans="1:6">
      <c r="A3030" s="45"/>
      <c r="B3030" s="49"/>
      <c r="C3030" s="50"/>
      <c r="D3030" s="54"/>
      <c r="E3030" s="50"/>
      <c r="F3030" s="50"/>
    </row>
    <row r="3031" spans="1:6">
      <c r="A3031" s="45"/>
      <c r="B3031" s="49"/>
      <c r="C3031" s="50"/>
      <c r="D3031" s="54"/>
      <c r="E3031" s="50"/>
      <c r="F3031" s="50"/>
    </row>
    <row r="3032" spans="1:6">
      <c r="A3032" s="45"/>
      <c r="B3032" s="49"/>
      <c r="C3032" s="50"/>
      <c r="D3032" s="54"/>
      <c r="E3032" s="50"/>
      <c r="F3032" s="50"/>
    </row>
    <row r="3033" spans="1:6">
      <c r="A3033" s="45"/>
      <c r="B3033" s="49"/>
      <c r="C3033" s="50"/>
      <c r="D3033" s="54"/>
      <c r="E3033" s="50"/>
      <c r="F3033" s="50"/>
    </row>
    <row r="3034" spans="1:6">
      <c r="A3034" s="45"/>
      <c r="B3034" s="49"/>
      <c r="C3034" s="50"/>
      <c r="D3034" s="54"/>
      <c r="E3034" s="50"/>
      <c r="F3034" s="50"/>
    </row>
    <row r="3035" spans="1:6">
      <c r="A3035" s="45"/>
      <c r="B3035" s="49"/>
      <c r="C3035" s="50"/>
      <c r="D3035" s="54"/>
      <c r="E3035" s="50"/>
      <c r="F3035" s="50"/>
    </row>
    <row r="3036" spans="1:6">
      <c r="A3036" s="45"/>
      <c r="B3036" s="49"/>
      <c r="C3036" s="50"/>
      <c r="D3036" s="54"/>
      <c r="E3036" s="50"/>
      <c r="F3036" s="50"/>
    </row>
    <row r="3037" spans="1:6">
      <c r="A3037" s="45"/>
      <c r="B3037" s="49"/>
      <c r="C3037" s="50"/>
      <c r="D3037" s="54"/>
      <c r="E3037" s="50"/>
      <c r="F3037" s="50"/>
    </row>
    <row r="3038" spans="1:6">
      <c r="A3038" s="45"/>
      <c r="B3038" s="49"/>
      <c r="C3038" s="50"/>
      <c r="D3038" s="54"/>
      <c r="E3038" s="50"/>
      <c r="F3038" s="50"/>
    </row>
    <row r="3039" spans="1:6">
      <c r="A3039" s="45"/>
      <c r="B3039" s="49"/>
      <c r="C3039" s="50"/>
      <c r="D3039" s="54"/>
      <c r="E3039" s="50"/>
      <c r="F3039" s="50"/>
    </row>
    <row r="3040" spans="1:6">
      <c r="A3040" s="45"/>
      <c r="B3040" s="49"/>
      <c r="C3040" s="50"/>
      <c r="D3040" s="54"/>
      <c r="E3040" s="50"/>
      <c r="F3040" s="50"/>
    </row>
    <row r="3041" spans="1:6">
      <c r="A3041" s="45"/>
      <c r="B3041" s="49"/>
      <c r="C3041" s="50"/>
      <c r="D3041" s="54"/>
      <c r="E3041" s="50"/>
      <c r="F3041" s="50"/>
    </row>
    <row r="3042" spans="1:6">
      <c r="A3042" s="45"/>
      <c r="B3042" s="49"/>
      <c r="C3042" s="50"/>
      <c r="D3042" s="54"/>
      <c r="E3042" s="50"/>
      <c r="F3042" s="50"/>
    </row>
    <row r="3043" spans="1:6">
      <c r="A3043" s="45"/>
      <c r="B3043" s="49"/>
      <c r="C3043" s="50"/>
      <c r="D3043" s="54"/>
      <c r="E3043" s="50"/>
      <c r="F3043" s="50"/>
    </row>
    <row r="3044" spans="1:6">
      <c r="A3044" s="45"/>
      <c r="B3044" s="49"/>
      <c r="C3044" s="50"/>
      <c r="D3044" s="54"/>
      <c r="E3044" s="50"/>
      <c r="F3044" s="50"/>
    </row>
    <row r="3045" spans="1:6">
      <c r="A3045" s="45"/>
      <c r="B3045" s="49"/>
      <c r="C3045" s="50"/>
      <c r="D3045" s="54"/>
      <c r="E3045" s="50"/>
      <c r="F3045" s="50"/>
    </row>
    <row r="3046" spans="1:6">
      <c r="A3046" s="45"/>
      <c r="B3046" s="49"/>
      <c r="C3046" s="50"/>
      <c r="D3046" s="54"/>
      <c r="E3046" s="50"/>
      <c r="F3046" s="50"/>
    </row>
    <row r="3047" spans="1:6">
      <c r="A3047" s="45"/>
      <c r="B3047" s="49"/>
      <c r="C3047" s="50"/>
      <c r="D3047" s="54"/>
      <c r="E3047" s="50"/>
      <c r="F3047" s="50"/>
    </row>
    <row r="3048" spans="1:6">
      <c r="A3048" s="45"/>
      <c r="B3048" s="49"/>
      <c r="C3048" s="50"/>
      <c r="D3048" s="54"/>
      <c r="E3048" s="50"/>
      <c r="F3048" s="50"/>
    </row>
    <row r="3049" spans="1:6">
      <c r="A3049" s="45"/>
      <c r="B3049" s="49"/>
      <c r="C3049" s="50"/>
      <c r="D3049" s="54"/>
      <c r="E3049" s="50"/>
      <c r="F3049" s="50"/>
    </row>
    <row r="3050" spans="1:6">
      <c r="A3050" s="45"/>
      <c r="B3050" s="49"/>
      <c r="C3050" s="50"/>
      <c r="D3050" s="54"/>
      <c r="E3050" s="50"/>
      <c r="F3050" s="50"/>
    </row>
    <row r="3051" spans="1:6">
      <c r="A3051" s="45"/>
      <c r="B3051" s="49"/>
      <c r="C3051" s="50"/>
      <c r="D3051" s="54"/>
      <c r="E3051" s="50"/>
      <c r="F3051" s="50"/>
    </row>
    <row r="3052" spans="1:6">
      <c r="A3052" s="45"/>
      <c r="B3052" s="49"/>
      <c r="C3052" s="50"/>
      <c r="D3052" s="54"/>
      <c r="E3052" s="50"/>
      <c r="F3052" s="50"/>
    </row>
    <row r="3053" spans="1:6">
      <c r="A3053" s="45"/>
      <c r="B3053" s="49"/>
      <c r="C3053" s="50"/>
      <c r="D3053" s="54"/>
      <c r="E3053" s="50"/>
      <c r="F3053" s="50"/>
    </row>
    <row r="3054" spans="1:6">
      <c r="A3054" s="45"/>
      <c r="B3054" s="49"/>
      <c r="C3054" s="50"/>
      <c r="D3054" s="54"/>
      <c r="E3054" s="50"/>
      <c r="F3054" s="50"/>
    </row>
    <row r="3055" spans="1:6">
      <c r="A3055" s="45"/>
      <c r="B3055" s="49"/>
      <c r="C3055" s="50"/>
      <c r="D3055" s="54"/>
      <c r="E3055" s="50"/>
      <c r="F3055" s="50"/>
    </row>
    <row r="3056" spans="1:6">
      <c r="A3056" s="45"/>
      <c r="B3056" s="49"/>
      <c r="C3056" s="50"/>
      <c r="D3056" s="54"/>
      <c r="E3056" s="50"/>
      <c r="F3056" s="50"/>
    </row>
    <row r="3057" spans="1:6">
      <c r="A3057" s="45"/>
      <c r="B3057" s="49"/>
      <c r="C3057" s="50"/>
      <c r="D3057" s="54"/>
      <c r="E3057" s="50"/>
      <c r="F3057" s="50"/>
    </row>
    <row r="3058" spans="1:6">
      <c r="A3058" s="45"/>
      <c r="B3058" s="49"/>
      <c r="C3058" s="50"/>
      <c r="D3058" s="54"/>
      <c r="E3058" s="50"/>
      <c r="F3058" s="50"/>
    </row>
    <row r="3059" spans="1:6">
      <c r="A3059" s="45"/>
      <c r="B3059" s="49"/>
      <c r="C3059" s="50"/>
      <c r="D3059" s="54"/>
      <c r="E3059" s="50"/>
      <c r="F3059" s="50"/>
    </row>
    <row r="3060" spans="1:6">
      <c r="A3060" s="45"/>
      <c r="B3060" s="49"/>
      <c r="C3060" s="50"/>
      <c r="D3060" s="54"/>
      <c r="E3060" s="50"/>
      <c r="F3060" s="50"/>
    </row>
    <row r="3061" spans="1:6">
      <c r="A3061" s="45"/>
      <c r="B3061" s="49"/>
      <c r="C3061" s="50"/>
      <c r="D3061" s="54"/>
      <c r="E3061" s="50"/>
      <c r="F3061" s="50"/>
    </row>
    <row r="3062" spans="1:6">
      <c r="A3062" s="45"/>
      <c r="B3062" s="49"/>
      <c r="C3062" s="50"/>
      <c r="D3062" s="54"/>
      <c r="E3062" s="50"/>
      <c r="F3062" s="50"/>
    </row>
    <row r="3063" spans="1:6">
      <c r="A3063" s="45"/>
      <c r="B3063" s="49"/>
      <c r="C3063" s="50"/>
      <c r="D3063" s="54"/>
      <c r="E3063" s="50"/>
      <c r="F3063" s="50"/>
    </row>
    <row r="3064" spans="1:6">
      <c r="A3064" s="45"/>
      <c r="B3064" s="49"/>
      <c r="C3064" s="50"/>
      <c r="D3064" s="54"/>
      <c r="E3064" s="50"/>
      <c r="F3064" s="50"/>
    </row>
    <row r="3065" spans="1:6">
      <c r="A3065" s="45"/>
      <c r="B3065" s="49"/>
      <c r="C3065" s="50"/>
      <c r="D3065" s="54"/>
      <c r="E3065" s="50"/>
      <c r="F3065" s="50"/>
    </row>
    <row r="3066" spans="1:6">
      <c r="A3066" s="45"/>
      <c r="B3066" s="49"/>
      <c r="C3066" s="50"/>
      <c r="D3066" s="54"/>
      <c r="E3066" s="50"/>
      <c r="F3066" s="50"/>
    </row>
    <row r="3067" spans="1:6">
      <c r="A3067" s="45"/>
      <c r="B3067" s="49"/>
      <c r="C3067" s="50"/>
      <c r="D3067" s="54"/>
      <c r="E3067" s="50"/>
      <c r="F3067" s="50"/>
    </row>
    <row r="3068" spans="1:6">
      <c r="A3068" s="45"/>
      <c r="B3068" s="49"/>
      <c r="C3068" s="50"/>
      <c r="D3068" s="54"/>
      <c r="E3068" s="50"/>
      <c r="F3068" s="50"/>
    </row>
    <row r="3069" spans="1:6">
      <c r="A3069" s="45"/>
      <c r="B3069" s="49"/>
      <c r="C3069" s="50"/>
      <c r="D3069" s="54"/>
      <c r="E3069" s="50"/>
      <c r="F3069" s="50"/>
    </row>
    <row r="3070" spans="1:6">
      <c r="A3070" s="45"/>
      <c r="B3070" s="49"/>
      <c r="C3070" s="50"/>
      <c r="D3070" s="54"/>
      <c r="E3070" s="50"/>
      <c r="F3070" s="50"/>
    </row>
    <row r="3071" spans="1:6">
      <c r="A3071" s="45"/>
      <c r="B3071" s="49"/>
      <c r="C3071" s="50"/>
      <c r="D3071" s="54"/>
      <c r="E3071" s="50"/>
      <c r="F3071" s="50"/>
    </row>
    <row r="3072" spans="1:6">
      <c r="A3072" s="45"/>
      <c r="B3072" s="49"/>
      <c r="C3072" s="50"/>
      <c r="D3072" s="54"/>
      <c r="E3072" s="50"/>
      <c r="F3072" s="50"/>
    </row>
    <row r="3073" spans="1:6">
      <c r="A3073" s="45"/>
      <c r="B3073" s="49"/>
      <c r="C3073" s="50"/>
      <c r="D3073" s="54"/>
      <c r="E3073" s="50"/>
      <c r="F3073" s="50"/>
    </row>
    <row r="3074" spans="1:6">
      <c r="A3074" s="45"/>
      <c r="B3074" s="49"/>
      <c r="C3074" s="50"/>
      <c r="D3074" s="54"/>
      <c r="E3074" s="50"/>
      <c r="F3074" s="50"/>
    </row>
    <row r="3075" spans="1:6">
      <c r="A3075" s="45"/>
      <c r="B3075" s="49"/>
      <c r="C3075" s="50"/>
      <c r="D3075" s="54"/>
      <c r="E3075" s="50"/>
      <c r="F3075" s="50"/>
    </row>
    <row r="3076" spans="1:6">
      <c r="A3076" s="45"/>
      <c r="B3076" s="49"/>
      <c r="C3076" s="50"/>
      <c r="D3076" s="54"/>
      <c r="E3076" s="50"/>
      <c r="F3076" s="50"/>
    </row>
    <row r="3077" spans="1:6">
      <c r="A3077" s="45"/>
      <c r="B3077" s="49"/>
      <c r="C3077" s="50"/>
      <c r="D3077" s="54"/>
      <c r="E3077" s="50"/>
      <c r="F3077" s="50"/>
    </row>
    <row r="3078" spans="1:6">
      <c r="A3078" s="45"/>
      <c r="B3078" s="49"/>
      <c r="C3078" s="50"/>
      <c r="D3078" s="54"/>
      <c r="E3078" s="50"/>
      <c r="F3078" s="50"/>
    </row>
    <row r="3079" spans="1:6">
      <c r="A3079" s="45"/>
      <c r="B3079" s="49"/>
      <c r="C3079" s="50"/>
      <c r="D3079" s="54"/>
      <c r="E3079" s="50"/>
      <c r="F3079" s="50"/>
    </row>
    <row r="3080" spans="1:6">
      <c r="A3080" s="45"/>
      <c r="B3080" s="49"/>
      <c r="C3080" s="50"/>
      <c r="D3080" s="54"/>
      <c r="E3080" s="50"/>
      <c r="F3080" s="50"/>
    </row>
    <row r="3081" spans="1:6">
      <c r="A3081" s="45"/>
      <c r="B3081" s="49"/>
      <c r="C3081" s="50"/>
      <c r="D3081" s="54"/>
      <c r="E3081" s="50"/>
      <c r="F3081" s="50"/>
    </row>
    <row r="3082" spans="1:6">
      <c r="A3082" s="45"/>
      <c r="B3082" s="49"/>
      <c r="C3082" s="50"/>
      <c r="D3082" s="54"/>
      <c r="E3082" s="50"/>
      <c r="F3082" s="50"/>
    </row>
    <row r="3083" spans="1:6">
      <c r="A3083" s="45"/>
      <c r="B3083" s="49"/>
      <c r="C3083" s="50"/>
      <c r="D3083" s="54"/>
      <c r="E3083" s="50"/>
      <c r="F3083" s="50"/>
    </row>
    <row r="3084" spans="1:6">
      <c r="A3084" s="45"/>
      <c r="B3084" s="49"/>
      <c r="C3084" s="50"/>
      <c r="D3084" s="54"/>
      <c r="E3084" s="50"/>
      <c r="F3084" s="50"/>
    </row>
    <row r="3085" spans="1:6">
      <c r="A3085" s="45"/>
      <c r="B3085" s="49"/>
      <c r="C3085" s="50"/>
      <c r="D3085" s="54"/>
      <c r="E3085" s="50"/>
      <c r="F3085" s="50"/>
    </row>
    <row r="3086" spans="1:6">
      <c r="A3086" s="45"/>
      <c r="B3086" s="49"/>
      <c r="C3086" s="50"/>
      <c r="D3086" s="54"/>
      <c r="E3086" s="50"/>
      <c r="F3086" s="50"/>
    </row>
    <row r="3087" spans="1:6">
      <c r="A3087" s="45"/>
      <c r="B3087" s="49"/>
      <c r="C3087" s="50"/>
      <c r="D3087" s="54"/>
      <c r="E3087" s="50"/>
      <c r="F3087" s="50"/>
    </row>
    <row r="3088" spans="1:6">
      <c r="A3088" s="45"/>
      <c r="B3088" s="49"/>
      <c r="C3088" s="50"/>
      <c r="D3088" s="54"/>
      <c r="E3088" s="50"/>
      <c r="F3088" s="50"/>
    </row>
    <row r="3089" spans="1:6">
      <c r="A3089" s="45"/>
      <c r="B3089" s="49"/>
      <c r="C3089" s="50"/>
      <c r="D3089" s="54"/>
      <c r="E3089" s="50"/>
      <c r="F3089" s="50"/>
    </row>
    <row r="3090" spans="1:6">
      <c r="A3090" s="45"/>
      <c r="B3090" s="49"/>
      <c r="C3090" s="50"/>
      <c r="D3090" s="54"/>
      <c r="E3090" s="50"/>
      <c r="F3090" s="50"/>
    </row>
    <row r="3091" spans="1:6">
      <c r="A3091" s="45"/>
      <c r="B3091" s="49"/>
      <c r="C3091" s="50"/>
      <c r="D3091" s="54"/>
      <c r="E3091" s="50"/>
      <c r="F3091" s="50"/>
    </row>
    <row r="3092" spans="1:6">
      <c r="A3092" s="45"/>
      <c r="B3092" s="49"/>
      <c r="C3092" s="50"/>
      <c r="D3092" s="54"/>
      <c r="E3092" s="50"/>
      <c r="F3092" s="50"/>
    </row>
    <row r="3093" spans="1:6">
      <c r="A3093" s="45"/>
      <c r="B3093" s="49"/>
      <c r="C3093" s="50"/>
      <c r="D3093" s="54"/>
      <c r="E3093" s="50"/>
      <c r="F3093" s="50"/>
    </row>
    <row r="3094" spans="1:6">
      <c r="A3094" s="45"/>
      <c r="B3094" s="49"/>
      <c r="C3094" s="50"/>
      <c r="D3094" s="54"/>
      <c r="E3094" s="50"/>
      <c r="F3094" s="50"/>
    </row>
    <row r="3095" spans="1:6">
      <c r="A3095" s="45"/>
      <c r="B3095" s="49"/>
      <c r="C3095" s="50"/>
      <c r="D3095" s="54"/>
      <c r="E3095" s="50"/>
      <c r="F3095" s="50"/>
    </row>
    <row r="3096" spans="1:6">
      <c r="A3096" s="45"/>
      <c r="B3096" s="49"/>
      <c r="C3096" s="50"/>
      <c r="D3096" s="54"/>
      <c r="E3096" s="50"/>
      <c r="F3096" s="50"/>
    </row>
    <row r="3097" spans="1:6">
      <c r="A3097" s="45"/>
      <c r="B3097" s="49"/>
      <c r="C3097" s="50"/>
      <c r="D3097" s="54"/>
      <c r="E3097" s="50"/>
      <c r="F3097" s="50"/>
    </row>
    <row r="3098" spans="1:6">
      <c r="A3098" s="45"/>
      <c r="B3098" s="49"/>
      <c r="C3098" s="50"/>
      <c r="D3098" s="54"/>
      <c r="E3098" s="50"/>
      <c r="F3098" s="50"/>
    </row>
    <row r="3099" spans="1:6">
      <c r="A3099" s="45"/>
      <c r="B3099" s="49"/>
      <c r="C3099" s="50"/>
      <c r="D3099" s="54"/>
      <c r="E3099" s="50"/>
      <c r="F3099" s="50"/>
    </row>
    <row r="3100" spans="1:6">
      <c r="A3100" s="45"/>
      <c r="B3100" s="49"/>
      <c r="C3100" s="50"/>
      <c r="D3100" s="54"/>
      <c r="E3100" s="50"/>
      <c r="F3100" s="50"/>
    </row>
    <row r="3101" spans="1:6">
      <c r="A3101" s="45"/>
      <c r="B3101" s="49"/>
      <c r="C3101" s="50"/>
      <c r="D3101" s="54"/>
      <c r="E3101" s="50"/>
      <c r="F3101" s="50"/>
    </row>
    <row r="3102" spans="1:6">
      <c r="A3102" s="45"/>
      <c r="B3102" s="49"/>
      <c r="C3102" s="50"/>
      <c r="D3102" s="54"/>
      <c r="E3102" s="50"/>
      <c r="F3102" s="50"/>
    </row>
    <row r="3103" spans="1:6">
      <c r="A3103" s="45"/>
      <c r="B3103" s="49"/>
      <c r="C3103" s="50"/>
      <c r="D3103" s="54"/>
      <c r="E3103" s="50"/>
      <c r="F3103" s="50"/>
    </row>
    <row r="3104" spans="1:6">
      <c r="A3104" s="45"/>
      <c r="B3104" s="49"/>
      <c r="C3104" s="50"/>
      <c r="D3104" s="54"/>
      <c r="E3104" s="50"/>
      <c r="F3104" s="50"/>
    </row>
    <row r="3105" spans="1:6">
      <c r="A3105" s="45"/>
      <c r="B3105" s="49"/>
      <c r="C3105" s="50"/>
      <c r="D3105" s="54"/>
      <c r="E3105" s="50"/>
      <c r="F3105" s="50"/>
    </row>
    <row r="3106" spans="1:6">
      <c r="A3106" s="45"/>
      <c r="B3106" s="49"/>
      <c r="C3106" s="50"/>
      <c r="D3106" s="54"/>
      <c r="E3106" s="50"/>
      <c r="F3106" s="50"/>
    </row>
    <row r="3107" spans="1:6">
      <c r="A3107" s="45"/>
      <c r="B3107" s="49"/>
      <c r="C3107" s="50"/>
      <c r="D3107" s="54"/>
      <c r="E3107" s="50"/>
      <c r="F3107" s="50"/>
    </row>
    <row r="3108" spans="1:6">
      <c r="A3108" s="45"/>
      <c r="B3108" s="49"/>
      <c r="C3108" s="50"/>
      <c r="D3108" s="54"/>
      <c r="E3108" s="50"/>
      <c r="F3108" s="50"/>
    </row>
    <row r="3109" spans="1:6">
      <c r="A3109" s="45"/>
      <c r="B3109" s="49"/>
      <c r="C3109" s="50"/>
      <c r="D3109" s="54"/>
      <c r="E3109" s="50"/>
      <c r="F3109" s="50"/>
    </row>
    <row r="3110" spans="1:6">
      <c r="A3110" s="45"/>
      <c r="B3110" s="49"/>
      <c r="C3110" s="50"/>
      <c r="D3110" s="54"/>
      <c r="E3110" s="50"/>
      <c r="F3110" s="50"/>
    </row>
    <row r="3111" spans="1:6">
      <c r="A3111" s="45"/>
      <c r="B3111" s="49"/>
      <c r="C3111" s="50"/>
      <c r="D3111" s="54"/>
      <c r="E3111" s="50"/>
      <c r="F3111" s="50"/>
    </row>
    <row r="3112" spans="1:6">
      <c r="A3112" s="45"/>
      <c r="B3112" s="49"/>
      <c r="C3112" s="50"/>
      <c r="D3112" s="54"/>
      <c r="E3112" s="50"/>
      <c r="F3112" s="50"/>
    </row>
    <row r="3113" spans="1:6">
      <c r="A3113" s="45"/>
      <c r="B3113" s="49"/>
      <c r="C3113" s="50"/>
      <c r="D3113" s="54"/>
      <c r="E3113" s="50"/>
      <c r="F3113" s="50"/>
    </row>
    <row r="3114" spans="1:6">
      <c r="A3114" s="45"/>
      <c r="B3114" s="49"/>
      <c r="C3114" s="50"/>
      <c r="D3114" s="54"/>
      <c r="E3114" s="50"/>
      <c r="F3114" s="50"/>
    </row>
    <row r="3115" spans="1:6">
      <c r="A3115" s="45"/>
      <c r="B3115" s="49"/>
      <c r="C3115" s="50"/>
      <c r="D3115" s="54"/>
      <c r="E3115" s="50"/>
      <c r="F3115" s="50"/>
    </row>
    <row r="3116" spans="1:6">
      <c r="A3116" s="45"/>
      <c r="B3116" s="49"/>
      <c r="C3116" s="50"/>
      <c r="D3116" s="54"/>
      <c r="E3116" s="50"/>
      <c r="F3116" s="50"/>
    </row>
    <row r="3117" spans="1:6">
      <c r="A3117" s="45"/>
      <c r="B3117" s="49"/>
      <c r="C3117" s="50"/>
      <c r="D3117" s="54"/>
      <c r="E3117" s="50"/>
      <c r="F3117" s="50"/>
    </row>
    <row r="3118" spans="1:6">
      <c r="A3118" s="45"/>
      <c r="B3118" s="49"/>
      <c r="C3118" s="50"/>
      <c r="D3118" s="54"/>
      <c r="E3118" s="50"/>
      <c r="F3118" s="50"/>
    </row>
    <row r="3119" spans="1:6">
      <c r="A3119" s="45"/>
      <c r="B3119" s="49"/>
      <c r="C3119" s="50"/>
      <c r="D3119" s="54"/>
      <c r="E3119" s="50"/>
      <c r="F3119" s="50"/>
    </row>
    <row r="3120" spans="1:6">
      <c r="A3120" s="45"/>
      <c r="B3120" s="49"/>
      <c r="C3120" s="50"/>
      <c r="D3120" s="54"/>
      <c r="E3120" s="50"/>
      <c r="F3120" s="50"/>
    </row>
    <row r="3121" spans="1:6">
      <c r="A3121" s="45"/>
      <c r="B3121" s="49"/>
      <c r="C3121" s="50"/>
      <c r="D3121" s="54"/>
      <c r="E3121" s="50"/>
      <c r="F3121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B89D94-D7EB-4669-BC52-0D151230AC84}">
  <sheetPr codeName="Sheet3"/>
  <dimension ref="A1:G2954"/>
  <sheetViews>
    <sheetView showGridLines="0" zoomScaleNormal="100" workbookViewId="0">
      <selection activeCell="G19" sqref="G19"/>
    </sheetView>
  </sheetViews>
  <sheetFormatPr defaultColWidth="9.140625" defaultRowHeight="15"/>
  <cols>
    <col min="1" max="1" width="20.7109375" style="39" customWidth="1"/>
    <col min="2" max="2" width="20.7109375" style="47" customWidth="1"/>
    <col min="3" max="3" width="20.7109375" style="38" customWidth="1"/>
    <col min="4" max="4" width="20.7109375" style="53" customWidth="1"/>
    <col min="5" max="5" width="20.7109375" style="51" customWidth="1"/>
    <col min="6" max="6" width="20.7109375" style="39" customWidth="1"/>
    <col min="7" max="16384" width="9.140625" style="40"/>
  </cols>
  <sheetData>
    <row r="1" spans="1:7" ht="23.25">
      <c r="A1" s="37" t="s">
        <v>21</v>
      </c>
      <c r="B1" s="46"/>
    </row>
    <row r="3" spans="1:7">
      <c r="A3" s="143" t="s">
        <v>11</v>
      </c>
      <c r="B3" s="143"/>
      <c r="C3" s="143"/>
      <c r="D3" s="143"/>
      <c r="E3" s="143"/>
      <c r="F3" s="143"/>
      <c r="G3" s="101"/>
    </row>
    <row r="4" spans="1:7">
      <c r="A4" s="73" t="s">
        <v>3</v>
      </c>
      <c r="B4" s="73" t="s">
        <v>12</v>
      </c>
      <c r="C4" s="74" t="s">
        <v>13</v>
      </c>
      <c r="D4" s="75" t="s">
        <v>14</v>
      </c>
      <c r="E4" s="75" t="s">
        <v>15</v>
      </c>
      <c r="F4" s="76" t="s">
        <v>16</v>
      </c>
    </row>
    <row r="5" spans="1:7">
      <c r="A5" s="44">
        <v>43889</v>
      </c>
      <c r="B5" s="77">
        <v>0.37885416666666666</v>
      </c>
      <c r="C5" s="78">
        <v>250</v>
      </c>
      <c r="D5" s="79">
        <v>67.06</v>
      </c>
      <c r="E5" s="80">
        <v>16765</v>
      </c>
      <c r="F5" s="78" t="s">
        <v>24</v>
      </c>
    </row>
    <row r="6" spans="1:7">
      <c r="A6" s="44">
        <v>43889</v>
      </c>
      <c r="B6" s="77">
        <v>0.37914351851851852</v>
      </c>
      <c r="C6" s="78">
        <v>250</v>
      </c>
      <c r="D6" s="79">
        <v>66.92</v>
      </c>
      <c r="E6" s="80">
        <v>16730</v>
      </c>
      <c r="F6" s="78" t="s">
        <v>24</v>
      </c>
    </row>
    <row r="7" spans="1:7">
      <c r="A7" s="44">
        <v>43889</v>
      </c>
      <c r="B7" s="77">
        <v>0.39298611111111109</v>
      </c>
      <c r="C7" s="78">
        <v>250</v>
      </c>
      <c r="D7" s="79">
        <v>67.3</v>
      </c>
      <c r="E7" s="80">
        <v>16825</v>
      </c>
      <c r="F7" s="78" t="s">
        <v>24</v>
      </c>
    </row>
    <row r="8" spans="1:7">
      <c r="A8" s="44">
        <v>43889</v>
      </c>
      <c r="B8" s="77">
        <v>0.39628472222222227</v>
      </c>
      <c r="C8" s="78">
        <v>13</v>
      </c>
      <c r="D8" s="79">
        <v>67.06</v>
      </c>
      <c r="E8" s="80">
        <v>871.78</v>
      </c>
      <c r="F8" s="78" t="s">
        <v>24</v>
      </c>
    </row>
    <row r="9" spans="1:7">
      <c r="A9" s="44">
        <v>43889</v>
      </c>
      <c r="B9" s="77">
        <v>0.39635416666666662</v>
      </c>
      <c r="C9" s="78">
        <v>113</v>
      </c>
      <c r="D9" s="79">
        <v>67.06</v>
      </c>
      <c r="E9" s="80">
        <v>7577.7800000000007</v>
      </c>
      <c r="F9" s="78" t="s">
        <v>24</v>
      </c>
    </row>
    <row r="10" spans="1:7">
      <c r="A10" s="44">
        <v>43889</v>
      </c>
      <c r="B10" s="77">
        <v>0.39635416666666662</v>
      </c>
      <c r="C10" s="78">
        <v>58</v>
      </c>
      <c r="D10" s="79">
        <v>67.06</v>
      </c>
      <c r="E10" s="80">
        <v>3889.48</v>
      </c>
      <c r="F10" s="78" t="s">
        <v>24</v>
      </c>
    </row>
    <row r="11" spans="1:7">
      <c r="A11" s="44">
        <v>43889</v>
      </c>
      <c r="B11" s="77">
        <v>0.39635416666666662</v>
      </c>
      <c r="C11" s="78">
        <v>66</v>
      </c>
      <c r="D11" s="79">
        <v>67.06</v>
      </c>
      <c r="E11" s="80">
        <v>4425.96</v>
      </c>
      <c r="F11" s="78" t="s">
        <v>24</v>
      </c>
    </row>
    <row r="12" spans="1:7">
      <c r="A12" s="44">
        <v>43889</v>
      </c>
      <c r="B12" s="77">
        <v>0.3971412037037037</v>
      </c>
      <c r="C12" s="78">
        <v>396</v>
      </c>
      <c r="D12" s="79">
        <v>67</v>
      </c>
      <c r="E12" s="80">
        <v>26532</v>
      </c>
      <c r="F12" s="78" t="s">
        <v>24</v>
      </c>
    </row>
    <row r="13" spans="1:7">
      <c r="A13" s="44">
        <v>43889</v>
      </c>
      <c r="B13" s="77">
        <v>0.39717592592592593</v>
      </c>
      <c r="C13" s="78">
        <v>100</v>
      </c>
      <c r="D13" s="79">
        <v>67</v>
      </c>
      <c r="E13" s="80">
        <v>6700</v>
      </c>
      <c r="F13" s="78" t="s">
        <v>24</v>
      </c>
    </row>
    <row r="14" spans="1:7">
      <c r="A14" s="44">
        <v>43889</v>
      </c>
      <c r="B14" s="77">
        <v>0.39719907407407407</v>
      </c>
      <c r="C14" s="78">
        <v>4</v>
      </c>
      <c r="D14" s="79">
        <v>67</v>
      </c>
      <c r="E14" s="80">
        <v>268</v>
      </c>
      <c r="F14" s="78" t="s">
        <v>24</v>
      </c>
    </row>
    <row r="15" spans="1:7">
      <c r="A15" s="44">
        <v>43889</v>
      </c>
      <c r="B15" s="77">
        <v>0.3977430555555555</v>
      </c>
      <c r="C15" s="78">
        <v>500</v>
      </c>
      <c r="D15" s="79">
        <v>66.88</v>
      </c>
      <c r="E15" s="80">
        <v>33440</v>
      </c>
      <c r="F15" s="78" t="s">
        <v>24</v>
      </c>
    </row>
    <row r="16" spans="1:7">
      <c r="A16" s="44">
        <v>43889</v>
      </c>
      <c r="B16" s="77">
        <v>0.39930555555555558</v>
      </c>
      <c r="C16" s="78">
        <v>113</v>
      </c>
      <c r="D16" s="79">
        <v>66.819999999999993</v>
      </c>
      <c r="E16" s="80">
        <v>7550.6599999999989</v>
      </c>
      <c r="F16" s="78" t="s">
        <v>24</v>
      </c>
    </row>
    <row r="17" spans="1:6">
      <c r="A17" s="44">
        <v>43889</v>
      </c>
      <c r="B17" s="77">
        <v>0.39930555555555558</v>
      </c>
      <c r="C17" s="78">
        <v>57</v>
      </c>
      <c r="D17" s="79">
        <v>66.819999999999993</v>
      </c>
      <c r="E17" s="80">
        <v>3808.74</v>
      </c>
      <c r="F17" s="78" t="s">
        <v>24</v>
      </c>
    </row>
    <row r="18" spans="1:6">
      <c r="A18" s="44">
        <v>43889</v>
      </c>
      <c r="B18" s="77">
        <v>0.39930555555555558</v>
      </c>
      <c r="C18" s="78">
        <v>35</v>
      </c>
      <c r="D18" s="79">
        <v>66.819999999999993</v>
      </c>
      <c r="E18" s="80">
        <v>2338.6999999999998</v>
      </c>
      <c r="F18" s="78" t="s">
        <v>24</v>
      </c>
    </row>
    <row r="19" spans="1:6">
      <c r="A19" s="44">
        <v>43889</v>
      </c>
      <c r="B19" s="77">
        <v>0.39930555555555558</v>
      </c>
      <c r="C19" s="78">
        <v>75</v>
      </c>
      <c r="D19" s="79">
        <v>66.819999999999993</v>
      </c>
      <c r="E19" s="80">
        <v>5011.4999999999991</v>
      </c>
      <c r="F19" s="78" t="s">
        <v>24</v>
      </c>
    </row>
    <row r="20" spans="1:6">
      <c r="A20" s="44">
        <v>43889</v>
      </c>
      <c r="B20" s="77">
        <v>0.39930555555555558</v>
      </c>
      <c r="C20" s="78">
        <v>18</v>
      </c>
      <c r="D20" s="79">
        <v>66.819999999999993</v>
      </c>
      <c r="E20" s="80">
        <v>1202.7599999999998</v>
      </c>
      <c r="F20" s="78" t="s">
        <v>24</v>
      </c>
    </row>
    <row r="21" spans="1:6">
      <c r="A21" s="44">
        <v>43889</v>
      </c>
      <c r="B21" s="77">
        <v>0.39930555555555558</v>
      </c>
      <c r="C21" s="78">
        <v>125</v>
      </c>
      <c r="D21" s="79">
        <v>66.819999999999993</v>
      </c>
      <c r="E21" s="80">
        <v>8352.5</v>
      </c>
      <c r="F21" s="78" t="s">
        <v>24</v>
      </c>
    </row>
    <row r="22" spans="1:6">
      <c r="A22" s="44">
        <v>43889</v>
      </c>
      <c r="B22" s="77">
        <v>0.39930555555555558</v>
      </c>
      <c r="C22" s="78">
        <v>77</v>
      </c>
      <c r="D22" s="79">
        <v>66.819999999999993</v>
      </c>
      <c r="E22" s="80">
        <v>5145.1399999999994</v>
      </c>
      <c r="F22" s="78" t="s">
        <v>24</v>
      </c>
    </row>
    <row r="23" spans="1:6">
      <c r="A23" s="44">
        <v>43889</v>
      </c>
      <c r="B23" s="77">
        <v>0.40545138888888888</v>
      </c>
      <c r="C23" s="78">
        <v>437</v>
      </c>
      <c r="D23" s="79">
        <v>66.819999999999993</v>
      </c>
      <c r="E23" s="80">
        <v>29200.339999999997</v>
      </c>
      <c r="F23" s="78" t="s">
        <v>24</v>
      </c>
    </row>
    <row r="24" spans="1:6">
      <c r="A24" s="44">
        <v>43889</v>
      </c>
      <c r="B24" s="77">
        <v>0.40545138888888888</v>
      </c>
      <c r="C24" s="78">
        <v>42</v>
      </c>
      <c r="D24" s="79">
        <v>66.819999999999993</v>
      </c>
      <c r="E24" s="80">
        <v>2806.4399999999996</v>
      </c>
      <c r="F24" s="78" t="s">
        <v>24</v>
      </c>
    </row>
    <row r="25" spans="1:6">
      <c r="A25" s="44">
        <v>43889</v>
      </c>
      <c r="B25" s="77">
        <v>0.40545138888888888</v>
      </c>
      <c r="C25" s="78">
        <v>21</v>
      </c>
      <c r="D25" s="79">
        <v>66.819999999999993</v>
      </c>
      <c r="E25" s="80">
        <v>1403.2199999999998</v>
      </c>
      <c r="F25" s="78" t="s">
        <v>24</v>
      </c>
    </row>
    <row r="26" spans="1:6">
      <c r="A26" s="44">
        <v>43889</v>
      </c>
      <c r="B26" s="77">
        <v>0.40725694444444444</v>
      </c>
      <c r="C26" s="78">
        <v>500</v>
      </c>
      <c r="D26" s="79">
        <v>66.52</v>
      </c>
      <c r="E26" s="80">
        <v>33260</v>
      </c>
      <c r="F26" s="78" t="s">
        <v>24</v>
      </c>
    </row>
    <row r="27" spans="1:6">
      <c r="A27" s="44">
        <v>43889</v>
      </c>
      <c r="B27" s="77">
        <v>0.41938657407407409</v>
      </c>
      <c r="C27" s="78">
        <v>500</v>
      </c>
      <c r="D27" s="79">
        <v>66.06</v>
      </c>
      <c r="E27" s="80">
        <v>33030</v>
      </c>
      <c r="F27" s="78" t="s">
        <v>24</v>
      </c>
    </row>
    <row r="28" spans="1:6">
      <c r="A28" s="44">
        <v>43889</v>
      </c>
      <c r="B28" s="77">
        <v>0.42184027777777783</v>
      </c>
      <c r="C28" s="78">
        <v>50</v>
      </c>
      <c r="D28" s="79">
        <v>66.34</v>
      </c>
      <c r="E28" s="80">
        <v>3317</v>
      </c>
      <c r="F28" s="78" t="s">
        <v>24</v>
      </c>
    </row>
    <row r="29" spans="1:6">
      <c r="A29" s="44">
        <v>43889</v>
      </c>
      <c r="B29" s="77">
        <v>0.42184027777777783</v>
      </c>
      <c r="C29" s="78">
        <v>15</v>
      </c>
      <c r="D29" s="79">
        <v>66.34</v>
      </c>
      <c r="E29" s="80">
        <v>995.1</v>
      </c>
      <c r="F29" s="78" t="s">
        <v>24</v>
      </c>
    </row>
    <row r="30" spans="1:6">
      <c r="A30" s="44">
        <v>43889</v>
      </c>
      <c r="B30" s="77">
        <v>0.42197916666666663</v>
      </c>
      <c r="C30" s="78">
        <v>48</v>
      </c>
      <c r="D30" s="79">
        <v>66.400000000000006</v>
      </c>
      <c r="E30" s="80">
        <v>3187.2000000000003</v>
      </c>
      <c r="F30" s="78" t="s">
        <v>24</v>
      </c>
    </row>
    <row r="31" spans="1:6">
      <c r="A31" s="44">
        <v>43889</v>
      </c>
      <c r="B31" s="77">
        <v>0.42197916666666663</v>
      </c>
      <c r="C31" s="78">
        <v>55</v>
      </c>
      <c r="D31" s="79">
        <v>66.400000000000006</v>
      </c>
      <c r="E31" s="80">
        <v>3652.0000000000005</v>
      </c>
      <c r="F31" s="78" t="s">
        <v>24</v>
      </c>
    </row>
    <row r="32" spans="1:6">
      <c r="A32" s="44">
        <v>43889</v>
      </c>
      <c r="B32" s="77">
        <v>0.42197916666666663</v>
      </c>
      <c r="C32" s="78">
        <v>21</v>
      </c>
      <c r="D32" s="79">
        <v>66.400000000000006</v>
      </c>
      <c r="E32" s="80">
        <v>1394.4</v>
      </c>
      <c r="F32" s="78" t="s">
        <v>24</v>
      </c>
    </row>
    <row r="33" spans="1:6">
      <c r="A33" s="44">
        <v>43889</v>
      </c>
      <c r="B33" s="77">
        <v>0.42197916666666663</v>
      </c>
      <c r="C33" s="78">
        <v>125</v>
      </c>
      <c r="D33" s="79">
        <v>66.400000000000006</v>
      </c>
      <c r="E33" s="80">
        <v>8300</v>
      </c>
      <c r="F33" s="78" t="s">
        <v>24</v>
      </c>
    </row>
    <row r="34" spans="1:6">
      <c r="A34" s="44">
        <v>43889</v>
      </c>
      <c r="B34" s="77">
        <v>0.42197916666666663</v>
      </c>
      <c r="C34" s="78">
        <v>46</v>
      </c>
      <c r="D34" s="79">
        <v>66.400000000000006</v>
      </c>
      <c r="E34" s="80">
        <v>3054.4</v>
      </c>
      <c r="F34" s="78" t="s">
        <v>24</v>
      </c>
    </row>
    <row r="35" spans="1:6">
      <c r="A35" s="44">
        <v>43889</v>
      </c>
      <c r="B35" s="77">
        <v>0.42197916666666663</v>
      </c>
      <c r="C35" s="78">
        <v>140</v>
      </c>
      <c r="D35" s="79">
        <v>66.38</v>
      </c>
      <c r="E35" s="80">
        <v>9293.1999999999989</v>
      </c>
      <c r="F35" s="78" t="s">
        <v>24</v>
      </c>
    </row>
    <row r="36" spans="1:6">
      <c r="A36" s="44">
        <v>43889</v>
      </c>
      <c r="B36" s="77">
        <v>0.43501157407407409</v>
      </c>
      <c r="C36" s="78">
        <v>12</v>
      </c>
      <c r="D36" s="79">
        <v>65.92</v>
      </c>
      <c r="E36" s="80">
        <v>791.04</v>
      </c>
      <c r="F36" s="78" t="s">
        <v>24</v>
      </c>
    </row>
    <row r="37" spans="1:6">
      <c r="A37" s="44">
        <v>43889</v>
      </c>
      <c r="B37" s="77">
        <v>0.43501157407407409</v>
      </c>
      <c r="C37" s="78">
        <v>488</v>
      </c>
      <c r="D37" s="79">
        <v>65.92</v>
      </c>
      <c r="E37" s="80">
        <v>32168.959999999999</v>
      </c>
      <c r="F37" s="78" t="s">
        <v>24</v>
      </c>
    </row>
    <row r="38" spans="1:6">
      <c r="A38" s="44">
        <v>43889</v>
      </c>
      <c r="B38" s="77">
        <v>0.43782407407407403</v>
      </c>
      <c r="C38" s="78">
        <v>500</v>
      </c>
      <c r="D38" s="79">
        <v>65.739999999999995</v>
      </c>
      <c r="E38" s="80">
        <v>32870</v>
      </c>
      <c r="F38" s="78" t="s">
        <v>24</v>
      </c>
    </row>
    <row r="39" spans="1:6">
      <c r="A39" s="44">
        <v>43889</v>
      </c>
      <c r="B39" s="77">
        <v>0.44218750000000001</v>
      </c>
      <c r="C39" s="78">
        <v>208</v>
      </c>
      <c r="D39" s="79">
        <v>65.86</v>
      </c>
      <c r="E39" s="80">
        <v>13698.88</v>
      </c>
      <c r="F39" s="78" t="s">
        <v>24</v>
      </c>
    </row>
    <row r="40" spans="1:6">
      <c r="A40" s="44">
        <v>43889</v>
      </c>
      <c r="B40" s="77">
        <v>0.44218750000000001</v>
      </c>
      <c r="C40" s="78">
        <v>79</v>
      </c>
      <c r="D40" s="79">
        <v>65.86</v>
      </c>
      <c r="E40" s="80">
        <v>5202.9399999999996</v>
      </c>
      <c r="F40" s="78" t="s">
        <v>24</v>
      </c>
    </row>
    <row r="41" spans="1:6">
      <c r="A41" s="44">
        <v>43889</v>
      </c>
      <c r="B41" s="77">
        <v>0.44218750000000001</v>
      </c>
      <c r="C41" s="78">
        <v>76</v>
      </c>
      <c r="D41" s="79">
        <v>65.86</v>
      </c>
      <c r="E41" s="80">
        <v>5005.3599999999997</v>
      </c>
      <c r="F41" s="78" t="s">
        <v>24</v>
      </c>
    </row>
    <row r="42" spans="1:6">
      <c r="A42" s="44">
        <v>43889</v>
      </c>
      <c r="B42" s="77">
        <v>0.44218750000000001</v>
      </c>
      <c r="C42" s="78">
        <v>30</v>
      </c>
      <c r="D42" s="79">
        <v>65.86</v>
      </c>
      <c r="E42" s="80">
        <v>1975.8</v>
      </c>
      <c r="F42" s="78" t="s">
        <v>24</v>
      </c>
    </row>
    <row r="43" spans="1:6">
      <c r="A43" s="44">
        <v>43889</v>
      </c>
      <c r="B43" s="77">
        <v>0.44218750000000001</v>
      </c>
      <c r="C43" s="78">
        <v>54</v>
      </c>
      <c r="D43" s="79">
        <v>65.86</v>
      </c>
      <c r="E43" s="80">
        <v>3556.44</v>
      </c>
      <c r="F43" s="78" t="s">
        <v>24</v>
      </c>
    </row>
    <row r="44" spans="1:6">
      <c r="A44" s="44">
        <v>43889</v>
      </c>
      <c r="B44" s="77">
        <v>0.44218750000000001</v>
      </c>
      <c r="C44" s="78">
        <v>53</v>
      </c>
      <c r="D44" s="79">
        <v>65.86</v>
      </c>
      <c r="E44" s="80">
        <v>3490.58</v>
      </c>
      <c r="F44" s="78" t="s">
        <v>24</v>
      </c>
    </row>
    <row r="45" spans="1:6">
      <c r="A45" s="44">
        <v>43889</v>
      </c>
      <c r="B45" s="77">
        <v>0.46140046296296294</v>
      </c>
      <c r="C45" s="78">
        <v>310</v>
      </c>
      <c r="D45" s="79">
        <v>66.08</v>
      </c>
      <c r="E45" s="80">
        <v>20484.8</v>
      </c>
      <c r="F45" s="78" t="s">
        <v>24</v>
      </c>
    </row>
    <row r="46" spans="1:6">
      <c r="A46" s="44">
        <v>43889</v>
      </c>
      <c r="B46" s="77">
        <v>0.46140046296296294</v>
      </c>
      <c r="C46" s="78">
        <v>190</v>
      </c>
      <c r="D46" s="79">
        <v>66.08</v>
      </c>
      <c r="E46" s="80">
        <v>12555.199999999999</v>
      </c>
      <c r="F46" s="78" t="s">
        <v>24</v>
      </c>
    </row>
    <row r="47" spans="1:6">
      <c r="A47" s="44">
        <v>43889</v>
      </c>
      <c r="B47" s="77">
        <v>0.46790509259259255</v>
      </c>
      <c r="C47" s="78">
        <v>77</v>
      </c>
      <c r="D47" s="79">
        <v>66.14</v>
      </c>
      <c r="E47" s="80">
        <v>5092.78</v>
      </c>
      <c r="F47" s="78" t="s">
        <v>24</v>
      </c>
    </row>
    <row r="48" spans="1:6">
      <c r="A48" s="44">
        <v>43889</v>
      </c>
      <c r="B48" s="77">
        <v>0.46790509259259255</v>
      </c>
      <c r="C48" s="78">
        <v>125</v>
      </c>
      <c r="D48" s="79">
        <v>66.14</v>
      </c>
      <c r="E48" s="80">
        <v>8267.5</v>
      </c>
      <c r="F48" s="78" t="s">
        <v>24</v>
      </c>
    </row>
    <row r="49" spans="1:6">
      <c r="A49" s="44">
        <v>43889</v>
      </c>
      <c r="B49" s="77">
        <v>0.46790509259259255</v>
      </c>
      <c r="C49" s="78">
        <v>55</v>
      </c>
      <c r="D49" s="79">
        <v>66.14</v>
      </c>
      <c r="E49" s="80">
        <v>3637.7</v>
      </c>
      <c r="F49" s="78" t="s">
        <v>24</v>
      </c>
    </row>
    <row r="50" spans="1:6">
      <c r="A50" s="44">
        <v>43889</v>
      </c>
      <c r="B50" s="77">
        <v>0.46790509259259255</v>
      </c>
      <c r="C50" s="78">
        <v>100</v>
      </c>
      <c r="D50" s="79">
        <v>66.14</v>
      </c>
      <c r="E50" s="80">
        <v>6614</v>
      </c>
      <c r="F50" s="78" t="s">
        <v>24</v>
      </c>
    </row>
    <row r="51" spans="1:6">
      <c r="A51" s="44">
        <v>43889</v>
      </c>
      <c r="B51" s="77">
        <v>0.46790509259259255</v>
      </c>
      <c r="C51" s="78">
        <v>82</v>
      </c>
      <c r="D51" s="79">
        <v>66.14</v>
      </c>
      <c r="E51" s="80">
        <v>5423.4800000000005</v>
      </c>
      <c r="F51" s="78" t="s">
        <v>24</v>
      </c>
    </row>
    <row r="52" spans="1:6">
      <c r="A52" s="44">
        <v>43889</v>
      </c>
      <c r="B52" s="77">
        <v>0.46790509259259255</v>
      </c>
      <c r="C52" s="78">
        <v>61</v>
      </c>
      <c r="D52" s="79">
        <v>66.14</v>
      </c>
      <c r="E52" s="80">
        <v>4034.54</v>
      </c>
      <c r="F52" s="78" t="s">
        <v>24</v>
      </c>
    </row>
    <row r="53" spans="1:6">
      <c r="A53" s="44">
        <v>43889</v>
      </c>
      <c r="B53" s="77">
        <v>0.47420138888888891</v>
      </c>
      <c r="C53" s="78">
        <v>76</v>
      </c>
      <c r="D53" s="79">
        <v>66.38</v>
      </c>
      <c r="E53" s="80">
        <v>5044.8799999999992</v>
      </c>
      <c r="F53" s="78" t="s">
        <v>24</v>
      </c>
    </row>
    <row r="54" spans="1:6">
      <c r="A54" s="44">
        <v>43889</v>
      </c>
      <c r="B54" s="77">
        <v>0.47420138888888891</v>
      </c>
      <c r="C54" s="78">
        <v>101</v>
      </c>
      <c r="D54" s="79">
        <v>66.38</v>
      </c>
      <c r="E54" s="80">
        <v>6704.3799999999992</v>
      </c>
      <c r="F54" s="78" t="s">
        <v>24</v>
      </c>
    </row>
    <row r="55" spans="1:6">
      <c r="A55" s="44">
        <v>43889</v>
      </c>
      <c r="B55" s="77">
        <v>0.47420138888888891</v>
      </c>
      <c r="C55" s="78">
        <v>100</v>
      </c>
      <c r="D55" s="79">
        <v>66.38</v>
      </c>
      <c r="E55" s="80">
        <v>6638</v>
      </c>
      <c r="F55" s="78" t="s">
        <v>24</v>
      </c>
    </row>
    <row r="56" spans="1:6">
      <c r="A56" s="44">
        <v>43889</v>
      </c>
      <c r="B56" s="77">
        <v>0.47420138888888891</v>
      </c>
      <c r="C56" s="78">
        <v>82</v>
      </c>
      <c r="D56" s="79">
        <v>66.38</v>
      </c>
      <c r="E56" s="80">
        <v>5443.16</v>
      </c>
      <c r="F56" s="78" t="s">
        <v>24</v>
      </c>
    </row>
    <row r="57" spans="1:6">
      <c r="A57" s="44">
        <v>43889</v>
      </c>
      <c r="B57" s="77">
        <v>0.47420138888888891</v>
      </c>
      <c r="C57" s="78">
        <v>58</v>
      </c>
      <c r="D57" s="79">
        <v>66.38</v>
      </c>
      <c r="E57" s="80">
        <v>3850.04</v>
      </c>
      <c r="F57" s="78" t="s">
        <v>24</v>
      </c>
    </row>
    <row r="58" spans="1:6">
      <c r="A58" s="44">
        <v>43889</v>
      </c>
      <c r="B58" s="77">
        <v>0.47420138888888891</v>
      </c>
      <c r="C58" s="78">
        <v>83</v>
      </c>
      <c r="D58" s="79">
        <v>66.38</v>
      </c>
      <c r="E58" s="80">
        <v>5509.54</v>
      </c>
      <c r="F58" s="78" t="s">
        <v>24</v>
      </c>
    </row>
    <row r="59" spans="1:6">
      <c r="A59" s="44">
        <v>43889</v>
      </c>
      <c r="B59" s="77">
        <v>0.4826388888888889</v>
      </c>
      <c r="C59" s="78">
        <v>500</v>
      </c>
      <c r="D59" s="79">
        <v>66.099999999999994</v>
      </c>
      <c r="E59" s="80">
        <v>33050</v>
      </c>
      <c r="F59" s="78" t="s">
        <v>24</v>
      </c>
    </row>
    <row r="60" spans="1:6">
      <c r="A60" s="44">
        <v>43889</v>
      </c>
      <c r="B60" s="77">
        <v>0.48771990740740739</v>
      </c>
      <c r="C60" s="78">
        <v>90</v>
      </c>
      <c r="D60" s="79">
        <v>66.180000000000007</v>
      </c>
      <c r="E60" s="80">
        <v>5956.2000000000007</v>
      </c>
      <c r="F60" s="78" t="s">
        <v>24</v>
      </c>
    </row>
    <row r="61" spans="1:6">
      <c r="A61" s="44">
        <v>43889</v>
      </c>
      <c r="B61" s="77">
        <v>0.48771990740740739</v>
      </c>
      <c r="C61" s="78">
        <v>54</v>
      </c>
      <c r="D61" s="79">
        <v>66.180000000000007</v>
      </c>
      <c r="E61" s="80">
        <v>3573.7200000000003</v>
      </c>
      <c r="F61" s="78" t="s">
        <v>24</v>
      </c>
    </row>
    <row r="62" spans="1:6">
      <c r="A62" s="44">
        <v>43889</v>
      </c>
      <c r="B62" s="77">
        <v>0.48771990740740739</v>
      </c>
      <c r="C62" s="78">
        <v>100</v>
      </c>
      <c r="D62" s="79">
        <v>66.180000000000007</v>
      </c>
      <c r="E62" s="80">
        <v>6618.0000000000009</v>
      </c>
      <c r="F62" s="78" t="s">
        <v>24</v>
      </c>
    </row>
    <row r="63" spans="1:6">
      <c r="A63" s="44">
        <v>43889</v>
      </c>
      <c r="B63" s="77">
        <v>0.48771990740740739</v>
      </c>
      <c r="C63" s="78">
        <v>96</v>
      </c>
      <c r="D63" s="79">
        <v>66.180000000000007</v>
      </c>
      <c r="E63" s="80">
        <v>6353.2800000000007</v>
      </c>
      <c r="F63" s="78" t="s">
        <v>24</v>
      </c>
    </row>
    <row r="64" spans="1:6">
      <c r="A64" s="44">
        <v>43889</v>
      </c>
      <c r="B64" s="77">
        <v>0.48771990740740739</v>
      </c>
      <c r="C64" s="78">
        <v>78</v>
      </c>
      <c r="D64" s="79">
        <v>66.180000000000007</v>
      </c>
      <c r="E64" s="80">
        <v>5162.0400000000009</v>
      </c>
      <c r="F64" s="78" t="s">
        <v>24</v>
      </c>
    </row>
    <row r="65" spans="1:6">
      <c r="A65" s="44">
        <v>43889</v>
      </c>
      <c r="B65" s="77">
        <v>0.48771990740740739</v>
      </c>
      <c r="C65" s="78">
        <v>82</v>
      </c>
      <c r="D65" s="79">
        <v>66.180000000000007</v>
      </c>
      <c r="E65" s="80">
        <v>5426.76</v>
      </c>
      <c r="F65" s="78" t="s">
        <v>24</v>
      </c>
    </row>
    <row r="66" spans="1:6">
      <c r="A66" s="44">
        <v>43889</v>
      </c>
      <c r="B66" s="77">
        <v>0.49475694444444446</v>
      </c>
      <c r="C66" s="78">
        <v>71</v>
      </c>
      <c r="D66" s="79">
        <v>66.239999999999995</v>
      </c>
      <c r="E66" s="80">
        <v>4703.04</v>
      </c>
      <c r="F66" s="78" t="s">
        <v>24</v>
      </c>
    </row>
    <row r="67" spans="1:6">
      <c r="A67" s="44">
        <v>43889</v>
      </c>
      <c r="B67" s="77">
        <v>0.49475694444444446</v>
      </c>
      <c r="C67" s="78">
        <v>100</v>
      </c>
      <c r="D67" s="79">
        <v>66.239999999999995</v>
      </c>
      <c r="E67" s="80">
        <v>6623.9999999999991</v>
      </c>
      <c r="F67" s="78" t="s">
        <v>24</v>
      </c>
    </row>
    <row r="68" spans="1:6">
      <c r="A68" s="44">
        <v>43889</v>
      </c>
      <c r="B68" s="77">
        <v>0.49475694444444446</v>
      </c>
      <c r="C68" s="78">
        <v>122</v>
      </c>
      <c r="D68" s="79">
        <v>66.239999999999995</v>
      </c>
      <c r="E68" s="80">
        <v>8081.28</v>
      </c>
      <c r="F68" s="78" t="s">
        <v>24</v>
      </c>
    </row>
    <row r="69" spans="1:6">
      <c r="A69" s="44">
        <v>43889</v>
      </c>
      <c r="B69" s="77">
        <v>0.49475694444444446</v>
      </c>
      <c r="C69" s="78">
        <v>53</v>
      </c>
      <c r="D69" s="79">
        <v>66.239999999999995</v>
      </c>
      <c r="E69" s="80">
        <v>3510.72</v>
      </c>
      <c r="F69" s="78" t="s">
        <v>24</v>
      </c>
    </row>
    <row r="70" spans="1:6">
      <c r="A70" s="44">
        <v>43889</v>
      </c>
      <c r="B70" s="77">
        <v>0.49475694444444446</v>
      </c>
      <c r="C70" s="78">
        <v>29</v>
      </c>
      <c r="D70" s="79">
        <v>66.239999999999995</v>
      </c>
      <c r="E70" s="80">
        <v>1920.9599999999998</v>
      </c>
      <c r="F70" s="78" t="s">
        <v>24</v>
      </c>
    </row>
    <row r="71" spans="1:6">
      <c r="A71" s="44">
        <v>43889</v>
      </c>
      <c r="B71" s="77">
        <v>0.49475694444444446</v>
      </c>
      <c r="C71" s="78">
        <v>125</v>
      </c>
      <c r="D71" s="79">
        <v>66.239999999999995</v>
      </c>
      <c r="E71" s="80">
        <v>8280</v>
      </c>
      <c r="F71" s="78" t="s">
        <v>24</v>
      </c>
    </row>
    <row r="72" spans="1:6">
      <c r="A72" s="44">
        <v>43889</v>
      </c>
      <c r="B72" s="77">
        <v>0.50337962962962968</v>
      </c>
      <c r="C72" s="78">
        <v>54</v>
      </c>
      <c r="D72" s="79">
        <v>66.180000000000007</v>
      </c>
      <c r="E72" s="80">
        <v>3573.7200000000003</v>
      </c>
      <c r="F72" s="78" t="s">
        <v>24</v>
      </c>
    </row>
    <row r="73" spans="1:6">
      <c r="A73" s="44">
        <v>43889</v>
      </c>
      <c r="B73" s="77">
        <v>0.50337962962962968</v>
      </c>
      <c r="C73" s="78">
        <v>149</v>
      </c>
      <c r="D73" s="79">
        <v>66.180000000000007</v>
      </c>
      <c r="E73" s="80">
        <v>9860.8200000000015</v>
      </c>
      <c r="F73" s="78" t="s">
        <v>24</v>
      </c>
    </row>
    <row r="74" spans="1:6">
      <c r="A74" s="44">
        <v>43889</v>
      </c>
      <c r="B74" s="77">
        <v>0.50337962962962968</v>
      </c>
      <c r="C74" s="78">
        <v>100</v>
      </c>
      <c r="D74" s="79">
        <v>66.180000000000007</v>
      </c>
      <c r="E74" s="80">
        <v>6618.0000000000009</v>
      </c>
      <c r="F74" s="78" t="s">
        <v>24</v>
      </c>
    </row>
    <row r="75" spans="1:6">
      <c r="A75" s="44">
        <v>43889</v>
      </c>
      <c r="B75" s="77">
        <v>0.50337962962962968</v>
      </c>
      <c r="C75" s="78">
        <v>45</v>
      </c>
      <c r="D75" s="79">
        <v>66.180000000000007</v>
      </c>
      <c r="E75" s="80">
        <v>2978.1000000000004</v>
      </c>
      <c r="F75" s="78" t="s">
        <v>24</v>
      </c>
    </row>
    <row r="76" spans="1:6">
      <c r="A76" s="44">
        <v>43889</v>
      </c>
      <c r="B76" s="77">
        <v>0.50337962962962968</v>
      </c>
      <c r="C76" s="78">
        <v>82</v>
      </c>
      <c r="D76" s="79">
        <v>66.180000000000007</v>
      </c>
      <c r="E76" s="80">
        <v>5426.76</v>
      </c>
      <c r="F76" s="78" t="s">
        <v>24</v>
      </c>
    </row>
    <row r="77" spans="1:6">
      <c r="A77" s="44">
        <v>43889</v>
      </c>
      <c r="B77" s="77">
        <v>0.50337962962962968</v>
      </c>
      <c r="C77" s="78">
        <v>44</v>
      </c>
      <c r="D77" s="79">
        <v>66.180000000000007</v>
      </c>
      <c r="E77" s="80">
        <v>2911.92</v>
      </c>
      <c r="F77" s="78" t="s">
        <v>24</v>
      </c>
    </row>
    <row r="78" spans="1:6">
      <c r="A78" s="44">
        <v>43889</v>
      </c>
      <c r="B78" s="77">
        <v>0.50337962962962968</v>
      </c>
      <c r="C78" s="78">
        <v>26</v>
      </c>
      <c r="D78" s="79">
        <v>66.180000000000007</v>
      </c>
      <c r="E78" s="80">
        <v>1720.6800000000003</v>
      </c>
      <c r="F78" s="78" t="s">
        <v>24</v>
      </c>
    </row>
    <row r="79" spans="1:6">
      <c r="A79" s="44">
        <v>43889</v>
      </c>
      <c r="B79" s="77">
        <v>0.50348379629629625</v>
      </c>
      <c r="C79" s="78">
        <v>167</v>
      </c>
      <c r="D79" s="79">
        <v>66.2</v>
      </c>
      <c r="E79" s="80">
        <v>11055.4</v>
      </c>
      <c r="F79" s="78" t="s">
        <v>24</v>
      </c>
    </row>
    <row r="80" spans="1:6">
      <c r="A80" s="44">
        <v>43889</v>
      </c>
      <c r="B80" s="77">
        <v>0.50348379629629625</v>
      </c>
      <c r="C80" s="78">
        <v>82</v>
      </c>
      <c r="D80" s="79">
        <v>66.2</v>
      </c>
      <c r="E80" s="80">
        <v>5428.4000000000005</v>
      </c>
      <c r="F80" s="78" t="s">
        <v>24</v>
      </c>
    </row>
    <row r="81" spans="1:6">
      <c r="A81" s="44">
        <v>43889</v>
      </c>
      <c r="B81" s="77">
        <v>0.50348379629629625</v>
      </c>
      <c r="C81" s="78">
        <v>126</v>
      </c>
      <c r="D81" s="79">
        <v>66.2</v>
      </c>
      <c r="E81" s="80">
        <v>8341.2000000000007</v>
      </c>
      <c r="F81" s="78" t="s">
        <v>24</v>
      </c>
    </row>
    <row r="82" spans="1:6">
      <c r="A82" s="44">
        <v>43889</v>
      </c>
      <c r="B82" s="77">
        <v>0.50348379629629625</v>
      </c>
      <c r="C82" s="78">
        <v>125</v>
      </c>
      <c r="D82" s="79">
        <v>66.2</v>
      </c>
      <c r="E82" s="80">
        <v>8275</v>
      </c>
      <c r="F82" s="78" t="s">
        <v>24</v>
      </c>
    </row>
    <row r="83" spans="1:6">
      <c r="A83" s="44">
        <v>43889</v>
      </c>
      <c r="B83" s="77">
        <v>0.51646990740740739</v>
      </c>
      <c r="C83" s="78">
        <v>4</v>
      </c>
      <c r="D83" s="79">
        <v>66.22</v>
      </c>
      <c r="E83" s="80">
        <v>264.88</v>
      </c>
      <c r="F83" s="78" t="s">
        <v>24</v>
      </c>
    </row>
    <row r="84" spans="1:6">
      <c r="A84" s="44">
        <v>43889</v>
      </c>
      <c r="B84" s="77">
        <v>0.51646990740740739</v>
      </c>
      <c r="C84" s="78">
        <v>88</v>
      </c>
      <c r="D84" s="79">
        <v>66.22</v>
      </c>
      <c r="E84" s="80">
        <v>5827.36</v>
      </c>
      <c r="F84" s="78" t="s">
        <v>24</v>
      </c>
    </row>
    <row r="85" spans="1:6">
      <c r="A85" s="44">
        <v>43889</v>
      </c>
      <c r="B85" s="77">
        <v>0.51646990740740739</v>
      </c>
      <c r="C85" s="78">
        <v>100</v>
      </c>
      <c r="D85" s="79">
        <v>66.22</v>
      </c>
      <c r="E85" s="80">
        <v>6622</v>
      </c>
      <c r="F85" s="78" t="s">
        <v>24</v>
      </c>
    </row>
    <row r="86" spans="1:6">
      <c r="A86" s="44">
        <v>43889</v>
      </c>
      <c r="B86" s="77">
        <v>0.51646990740740739</v>
      </c>
      <c r="C86" s="78">
        <v>55</v>
      </c>
      <c r="D86" s="79">
        <v>66.22</v>
      </c>
      <c r="E86" s="80">
        <v>3642.1</v>
      </c>
      <c r="F86" s="78" t="s">
        <v>24</v>
      </c>
    </row>
    <row r="87" spans="1:6">
      <c r="A87" s="44">
        <v>43889</v>
      </c>
      <c r="B87" s="77">
        <v>0.51646990740740739</v>
      </c>
      <c r="C87" s="78">
        <v>82</v>
      </c>
      <c r="D87" s="79">
        <v>66.22</v>
      </c>
      <c r="E87" s="80">
        <v>5430.04</v>
      </c>
      <c r="F87" s="78" t="s">
        <v>24</v>
      </c>
    </row>
    <row r="88" spans="1:6">
      <c r="A88" s="44">
        <v>43889</v>
      </c>
      <c r="B88" s="77">
        <v>0.51646990740740739</v>
      </c>
      <c r="C88" s="78">
        <v>125</v>
      </c>
      <c r="D88" s="79">
        <v>66.22</v>
      </c>
      <c r="E88" s="80">
        <v>8277.5</v>
      </c>
      <c r="F88" s="78" t="s">
        <v>24</v>
      </c>
    </row>
    <row r="89" spans="1:6">
      <c r="A89" s="44">
        <v>43889</v>
      </c>
      <c r="B89" s="77">
        <v>0.51646990740740739</v>
      </c>
      <c r="C89" s="78">
        <v>46</v>
      </c>
      <c r="D89" s="79">
        <v>66.22</v>
      </c>
      <c r="E89" s="80">
        <v>3046.12</v>
      </c>
      <c r="F89" s="78" t="s">
        <v>24</v>
      </c>
    </row>
    <row r="90" spans="1:6">
      <c r="A90" s="44">
        <v>43889</v>
      </c>
      <c r="B90" s="77">
        <v>0.51913194444444444</v>
      </c>
      <c r="C90" s="78">
        <v>82</v>
      </c>
      <c r="D90" s="79">
        <v>66.319999999999993</v>
      </c>
      <c r="E90" s="80">
        <v>5438.24</v>
      </c>
      <c r="F90" s="78" t="s">
        <v>24</v>
      </c>
    </row>
    <row r="91" spans="1:6">
      <c r="A91" s="44">
        <v>43889</v>
      </c>
      <c r="B91" s="77">
        <v>0.51913194444444444</v>
      </c>
      <c r="C91" s="78">
        <v>76</v>
      </c>
      <c r="D91" s="79">
        <v>66.319999999999993</v>
      </c>
      <c r="E91" s="80">
        <v>5040.32</v>
      </c>
      <c r="F91" s="78" t="s">
        <v>24</v>
      </c>
    </row>
    <row r="92" spans="1:6">
      <c r="A92" s="44">
        <v>43889</v>
      </c>
      <c r="B92" s="77">
        <v>0.51913194444444444</v>
      </c>
      <c r="C92" s="78">
        <v>106</v>
      </c>
      <c r="D92" s="79">
        <v>66.319999999999993</v>
      </c>
      <c r="E92" s="80">
        <v>7029.9199999999992</v>
      </c>
      <c r="F92" s="78" t="s">
        <v>24</v>
      </c>
    </row>
    <row r="93" spans="1:6">
      <c r="A93" s="44">
        <v>43889</v>
      </c>
      <c r="B93" s="77">
        <v>0.51913194444444444</v>
      </c>
      <c r="C93" s="78">
        <v>100</v>
      </c>
      <c r="D93" s="79">
        <v>66.319999999999993</v>
      </c>
      <c r="E93" s="80">
        <v>6631.9999999999991</v>
      </c>
      <c r="F93" s="78" t="s">
        <v>24</v>
      </c>
    </row>
    <row r="94" spans="1:6">
      <c r="A94" s="44">
        <v>43889</v>
      </c>
      <c r="B94" s="77">
        <v>0.51913194444444444</v>
      </c>
      <c r="C94" s="78">
        <v>56</v>
      </c>
      <c r="D94" s="79">
        <v>66.319999999999993</v>
      </c>
      <c r="E94" s="80">
        <v>3713.9199999999996</v>
      </c>
      <c r="F94" s="78" t="s">
        <v>24</v>
      </c>
    </row>
    <row r="95" spans="1:6">
      <c r="A95" s="44">
        <v>43889</v>
      </c>
      <c r="B95" s="77">
        <v>0.51913194444444444</v>
      </c>
      <c r="C95" s="78">
        <v>80</v>
      </c>
      <c r="D95" s="79">
        <v>66.319999999999993</v>
      </c>
      <c r="E95" s="80">
        <v>5305.5999999999995</v>
      </c>
      <c r="F95" s="78" t="s">
        <v>24</v>
      </c>
    </row>
    <row r="96" spans="1:6">
      <c r="A96" s="44">
        <v>43889</v>
      </c>
      <c r="B96" s="77">
        <v>0.51920138888888889</v>
      </c>
      <c r="C96" s="78">
        <v>16</v>
      </c>
      <c r="D96" s="79">
        <v>66.319999999999993</v>
      </c>
      <c r="E96" s="80">
        <v>1061.1199999999999</v>
      </c>
      <c r="F96" s="78" t="s">
        <v>24</v>
      </c>
    </row>
    <row r="97" spans="1:6">
      <c r="A97" s="44">
        <v>43889</v>
      </c>
      <c r="B97" s="77">
        <v>0.51920138888888889</v>
      </c>
      <c r="C97" s="78">
        <v>88</v>
      </c>
      <c r="D97" s="79">
        <v>66.319999999999993</v>
      </c>
      <c r="E97" s="80">
        <v>5836.16</v>
      </c>
      <c r="F97" s="78" t="s">
        <v>24</v>
      </c>
    </row>
    <row r="98" spans="1:6">
      <c r="A98" s="44">
        <v>43889</v>
      </c>
      <c r="B98" s="77">
        <v>0.51920138888888889</v>
      </c>
      <c r="C98" s="78">
        <v>89</v>
      </c>
      <c r="D98" s="79">
        <v>66.319999999999993</v>
      </c>
      <c r="E98" s="80">
        <v>5902.48</v>
      </c>
      <c r="F98" s="78" t="s">
        <v>24</v>
      </c>
    </row>
    <row r="99" spans="1:6">
      <c r="A99" s="44">
        <v>43889</v>
      </c>
      <c r="B99" s="77">
        <v>0.51920138888888889</v>
      </c>
      <c r="C99" s="78">
        <v>82</v>
      </c>
      <c r="D99" s="79">
        <v>66.319999999999993</v>
      </c>
      <c r="E99" s="80">
        <v>5438.24</v>
      </c>
      <c r="F99" s="78" t="s">
        <v>24</v>
      </c>
    </row>
    <row r="100" spans="1:6">
      <c r="A100" s="44">
        <v>43889</v>
      </c>
      <c r="B100" s="77">
        <v>0.51920138888888889</v>
      </c>
      <c r="C100" s="78">
        <v>100</v>
      </c>
      <c r="D100" s="79">
        <v>66.319999999999993</v>
      </c>
      <c r="E100" s="80">
        <v>6631.9999999999991</v>
      </c>
      <c r="F100" s="78" t="s">
        <v>24</v>
      </c>
    </row>
    <row r="101" spans="1:6">
      <c r="A101" s="44">
        <v>43889</v>
      </c>
      <c r="B101" s="77">
        <v>0.51920138888888889</v>
      </c>
      <c r="C101" s="78">
        <v>125</v>
      </c>
      <c r="D101" s="79">
        <v>66.319999999999993</v>
      </c>
      <c r="E101" s="80">
        <v>8290</v>
      </c>
      <c r="F101" s="78" t="s">
        <v>24</v>
      </c>
    </row>
    <row r="102" spans="1:6">
      <c r="A102" s="44">
        <v>43889</v>
      </c>
      <c r="B102" s="77">
        <v>0.53950231481481481</v>
      </c>
      <c r="C102" s="78">
        <v>109</v>
      </c>
      <c r="D102" s="79">
        <v>66.239999999999995</v>
      </c>
      <c r="E102" s="80">
        <v>7220.16</v>
      </c>
      <c r="F102" s="78" t="s">
        <v>24</v>
      </c>
    </row>
    <row r="103" spans="1:6">
      <c r="A103" s="44">
        <v>43889</v>
      </c>
      <c r="B103" s="77">
        <v>0.53950231481481481</v>
      </c>
      <c r="C103" s="78">
        <v>76</v>
      </c>
      <c r="D103" s="79">
        <v>66.239999999999995</v>
      </c>
      <c r="E103" s="80">
        <v>5034.24</v>
      </c>
      <c r="F103" s="78" t="s">
        <v>24</v>
      </c>
    </row>
    <row r="104" spans="1:6">
      <c r="A104" s="44">
        <v>43889</v>
      </c>
      <c r="B104" s="77">
        <v>0.53950231481481481</v>
      </c>
      <c r="C104" s="78">
        <v>51</v>
      </c>
      <c r="D104" s="79">
        <v>66.239999999999995</v>
      </c>
      <c r="E104" s="80">
        <v>3378.24</v>
      </c>
      <c r="F104" s="78" t="s">
        <v>24</v>
      </c>
    </row>
    <row r="105" spans="1:6">
      <c r="A105" s="44">
        <v>43889</v>
      </c>
      <c r="B105" s="77">
        <v>0.53950231481481481</v>
      </c>
      <c r="C105" s="78">
        <v>3</v>
      </c>
      <c r="D105" s="79">
        <v>66.239999999999995</v>
      </c>
      <c r="E105" s="80">
        <v>198.71999999999997</v>
      </c>
      <c r="F105" s="78" t="s">
        <v>24</v>
      </c>
    </row>
    <row r="106" spans="1:6">
      <c r="A106" s="44">
        <v>43889</v>
      </c>
      <c r="B106" s="77">
        <v>0.53950231481481481</v>
      </c>
      <c r="C106" s="78">
        <v>3</v>
      </c>
      <c r="D106" s="79">
        <v>66.239999999999995</v>
      </c>
      <c r="E106" s="80">
        <v>198.71999999999997</v>
      </c>
      <c r="F106" s="78" t="s">
        <v>24</v>
      </c>
    </row>
    <row r="107" spans="1:6">
      <c r="A107" s="44">
        <v>43889</v>
      </c>
      <c r="B107" s="77">
        <v>0.53950231481481481</v>
      </c>
      <c r="C107" s="78">
        <v>2</v>
      </c>
      <c r="D107" s="79">
        <v>66.239999999999995</v>
      </c>
      <c r="E107" s="80">
        <v>132.47999999999999</v>
      </c>
      <c r="F107" s="78" t="s">
        <v>24</v>
      </c>
    </row>
    <row r="108" spans="1:6">
      <c r="A108" s="44">
        <v>43889</v>
      </c>
      <c r="B108" s="77">
        <v>0.53950231481481481</v>
      </c>
      <c r="C108" s="78">
        <v>2</v>
      </c>
      <c r="D108" s="79">
        <v>66.239999999999995</v>
      </c>
      <c r="E108" s="80">
        <v>132.47999999999999</v>
      </c>
      <c r="F108" s="78" t="s">
        <v>24</v>
      </c>
    </row>
    <row r="109" spans="1:6">
      <c r="A109" s="44">
        <v>43889</v>
      </c>
      <c r="B109" s="77">
        <v>0.53950231481481481</v>
      </c>
      <c r="C109" s="78">
        <v>21</v>
      </c>
      <c r="D109" s="79">
        <v>66.239999999999995</v>
      </c>
      <c r="E109" s="80">
        <v>1391.04</v>
      </c>
      <c r="F109" s="78" t="s">
        <v>24</v>
      </c>
    </row>
    <row r="110" spans="1:6">
      <c r="A110" s="44">
        <v>43889</v>
      </c>
      <c r="B110" s="77">
        <v>0.53950231481481481</v>
      </c>
      <c r="C110" s="78">
        <v>125</v>
      </c>
      <c r="D110" s="79">
        <v>66.239999999999995</v>
      </c>
      <c r="E110" s="80">
        <v>8280</v>
      </c>
      <c r="F110" s="78" t="s">
        <v>24</v>
      </c>
    </row>
    <row r="111" spans="1:6">
      <c r="A111" s="44">
        <v>43889</v>
      </c>
      <c r="B111" s="77">
        <v>0.53950231481481481</v>
      </c>
      <c r="C111" s="78">
        <v>74</v>
      </c>
      <c r="D111" s="79">
        <v>66.239999999999995</v>
      </c>
      <c r="E111" s="80">
        <v>4901.7599999999993</v>
      </c>
      <c r="F111" s="78" t="s">
        <v>24</v>
      </c>
    </row>
    <row r="112" spans="1:6">
      <c r="A112" s="44">
        <v>43889</v>
      </c>
      <c r="B112" s="77">
        <v>0.53950231481481481</v>
      </c>
      <c r="C112" s="78">
        <v>34</v>
      </c>
      <c r="D112" s="79">
        <v>66.239999999999995</v>
      </c>
      <c r="E112" s="80">
        <v>2252.16</v>
      </c>
      <c r="F112" s="78" t="s">
        <v>24</v>
      </c>
    </row>
    <row r="113" spans="1:6">
      <c r="A113" s="44">
        <v>43889</v>
      </c>
      <c r="B113" s="77">
        <v>0.53996527777777781</v>
      </c>
      <c r="C113" s="78">
        <v>82</v>
      </c>
      <c r="D113" s="79">
        <v>66.239999999999995</v>
      </c>
      <c r="E113" s="80">
        <v>5431.6799999999994</v>
      </c>
      <c r="F113" s="78" t="s">
        <v>24</v>
      </c>
    </row>
    <row r="114" spans="1:6">
      <c r="A114" s="44">
        <v>43889</v>
      </c>
      <c r="B114" s="77">
        <v>0.53996527777777781</v>
      </c>
      <c r="C114" s="78">
        <v>100</v>
      </c>
      <c r="D114" s="79">
        <v>66.239999999999995</v>
      </c>
      <c r="E114" s="80">
        <v>6623.9999999999991</v>
      </c>
      <c r="F114" s="78" t="s">
        <v>24</v>
      </c>
    </row>
    <row r="115" spans="1:6">
      <c r="A115" s="44">
        <v>43889</v>
      </c>
      <c r="B115" s="77">
        <v>0.53996527777777781</v>
      </c>
      <c r="C115" s="78">
        <v>82</v>
      </c>
      <c r="D115" s="79">
        <v>66.239999999999995</v>
      </c>
      <c r="E115" s="80">
        <v>5431.6799999999994</v>
      </c>
      <c r="F115" s="78" t="s">
        <v>24</v>
      </c>
    </row>
    <row r="116" spans="1:6">
      <c r="A116" s="44">
        <v>43889</v>
      </c>
      <c r="B116" s="77">
        <v>0.53996527777777781</v>
      </c>
      <c r="C116" s="78">
        <v>125</v>
      </c>
      <c r="D116" s="79">
        <v>66.239999999999995</v>
      </c>
      <c r="E116" s="80">
        <v>8280</v>
      </c>
      <c r="F116" s="78" t="s">
        <v>24</v>
      </c>
    </row>
    <row r="117" spans="1:6">
      <c r="A117" s="44">
        <v>43889</v>
      </c>
      <c r="B117" s="77">
        <v>0.53996527777777781</v>
      </c>
      <c r="C117" s="78">
        <v>81</v>
      </c>
      <c r="D117" s="79">
        <v>66.239999999999995</v>
      </c>
      <c r="E117" s="80">
        <v>5365.44</v>
      </c>
      <c r="F117" s="78" t="s">
        <v>24</v>
      </c>
    </row>
    <row r="118" spans="1:6">
      <c r="A118" s="44">
        <v>43889</v>
      </c>
      <c r="B118" s="77">
        <v>0.53996527777777781</v>
      </c>
      <c r="C118" s="78">
        <v>30</v>
      </c>
      <c r="D118" s="79">
        <v>66.239999999999995</v>
      </c>
      <c r="E118" s="80">
        <v>1987.1999999999998</v>
      </c>
      <c r="F118" s="78" t="s">
        <v>24</v>
      </c>
    </row>
    <row r="119" spans="1:6">
      <c r="A119" s="44">
        <v>43889</v>
      </c>
      <c r="B119" s="77">
        <v>0.54504629629629642</v>
      </c>
      <c r="C119" s="78">
        <v>86</v>
      </c>
      <c r="D119" s="79">
        <v>66.14</v>
      </c>
      <c r="E119" s="80">
        <v>5688.04</v>
      </c>
      <c r="F119" s="78" t="s">
        <v>24</v>
      </c>
    </row>
    <row r="120" spans="1:6">
      <c r="A120" s="44">
        <v>43889</v>
      </c>
      <c r="B120" s="77">
        <v>0.54504629629629642</v>
      </c>
      <c r="C120" s="78">
        <v>160</v>
      </c>
      <c r="D120" s="79">
        <v>66.14</v>
      </c>
      <c r="E120" s="80">
        <v>10582.4</v>
      </c>
      <c r="F120" s="78" t="s">
        <v>24</v>
      </c>
    </row>
    <row r="121" spans="1:6">
      <c r="A121" s="44">
        <v>43889</v>
      </c>
      <c r="B121" s="77">
        <v>0.54504629629629642</v>
      </c>
      <c r="C121" s="78">
        <v>82</v>
      </c>
      <c r="D121" s="79">
        <v>66.14</v>
      </c>
      <c r="E121" s="80">
        <v>5423.4800000000005</v>
      </c>
      <c r="F121" s="78" t="s">
        <v>24</v>
      </c>
    </row>
    <row r="122" spans="1:6">
      <c r="A122" s="44">
        <v>43889</v>
      </c>
      <c r="B122" s="77">
        <v>0.54504629629629642</v>
      </c>
      <c r="C122" s="78">
        <v>48</v>
      </c>
      <c r="D122" s="79">
        <v>66.14</v>
      </c>
      <c r="E122" s="80">
        <v>3174.7200000000003</v>
      </c>
      <c r="F122" s="78" t="s">
        <v>24</v>
      </c>
    </row>
    <row r="123" spans="1:6">
      <c r="A123" s="44">
        <v>43889</v>
      </c>
      <c r="B123" s="77">
        <v>0.54511574074074076</v>
      </c>
      <c r="C123" s="78">
        <v>124</v>
      </c>
      <c r="D123" s="79">
        <v>66.14</v>
      </c>
      <c r="E123" s="80">
        <v>8201.36</v>
      </c>
      <c r="F123" s="78" t="s">
        <v>24</v>
      </c>
    </row>
    <row r="124" spans="1:6">
      <c r="A124" s="44">
        <v>43889</v>
      </c>
      <c r="B124" s="77">
        <v>0.54853009259259256</v>
      </c>
      <c r="C124" s="78">
        <v>153</v>
      </c>
      <c r="D124" s="79">
        <v>66.14</v>
      </c>
      <c r="E124" s="80">
        <v>10119.42</v>
      </c>
      <c r="F124" s="78" t="s">
        <v>24</v>
      </c>
    </row>
    <row r="125" spans="1:6">
      <c r="A125" s="44">
        <v>43889</v>
      </c>
      <c r="B125" s="77">
        <v>0.54853009259259256</v>
      </c>
      <c r="C125" s="78">
        <v>147</v>
      </c>
      <c r="D125" s="79">
        <v>66.14</v>
      </c>
      <c r="E125" s="80">
        <v>9722.58</v>
      </c>
      <c r="F125" s="78" t="s">
        <v>24</v>
      </c>
    </row>
    <row r="126" spans="1:6">
      <c r="A126" s="44">
        <v>43889</v>
      </c>
      <c r="B126" s="77">
        <v>0.54853009259259256</v>
      </c>
      <c r="C126" s="78">
        <v>200</v>
      </c>
      <c r="D126" s="79">
        <v>66.14</v>
      </c>
      <c r="E126" s="80">
        <v>13228</v>
      </c>
      <c r="F126" s="78" t="s">
        <v>24</v>
      </c>
    </row>
    <row r="127" spans="1:6">
      <c r="A127" s="44">
        <v>43889</v>
      </c>
      <c r="B127" s="77">
        <v>0.56099537037037039</v>
      </c>
      <c r="C127" s="78">
        <v>39</v>
      </c>
      <c r="D127" s="79">
        <v>66.36</v>
      </c>
      <c r="E127" s="80">
        <v>2588.04</v>
      </c>
      <c r="F127" s="78" t="s">
        <v>24</v>
      </c>
    </row>
    <row r="128" spans="1:6">
      <c r="A128" s="44">
        <v>43889</v>
      </c>
      <c r="B128" s="77">
        <v>0.56099537037037039</v>
      </c>
      <c r="C128" s="78">
        <v>125</v>
      </c>
      <c r="D128" s="79">
        <v>66.36</v>
      </c>
      <c r="E128" s="80">
        <v>8295</v>
      </c>
      <c r="F128" s="78" t="s">
        <v>24</v>
      </c>
    </row>
    <row r="129" spans="1:6">
      <c r="A129" s="44">
        <v>43889</v>
      </c>
      <c r="B129" s="77">
        <v>0.56099537037037039</v>
      </c>
      <c r="C129" s="78">
        <v>84</v>
      </c>
      <c r="D129" s="79">
        <v>66.36</v>
      </c>
      <c r="E129" s="80">
        <v>5574.24</v>
      </c>
      <c r="F129" s="78" t="s">
        <v>24</v>
      </c>
    </row>
    <row r="130" spans="1:6">
      <c r="A130" s="44">
        <v>43889</v>
      </c>
      <c r="B130" s="77">
        <v>0.56099537037037039</v>
      </c>
      <c r="C130" s="78">
        <v>82</v>
      </c>
      <c r="D130" s="79">
        <v>66.36</v>
      </c>
      <c r="E130" s="80">
        <v>5441.5199999999995</v>
      </c>
      <c r="F130" s="78" t="s">
        <v>24</v>
      </c>
    </row>
    <row r="131" spans="1:6">
      <c r="A131" s="44">
        <v>43889</v>
      </c>
      <c r="B131" s="77">
        <v>0.56099537037037039</v>
      </c>
      <c r="C131" s="78">
        <v>100</v>
      </c>
      <c r="D131" s="79">
        <v>66.36</v>
      </c>
      <c r="E131" s="80">
        <v>6636</v>
      </c>
      <c r="F131" s="78" t="s">
        <v>24</v>
      </c>
    </row>
    <row r="132" spans="1:6">
      <c r="A132" s="44">
        <v>43889</v>
      </c>
      <c r="B132" s="77">
        <v>0.56099537037037039</v>
      </c>
      <c r="C132" s="78">
        <v>70</v>
      </c>
      <c r="D132" s="79">
        <v>66.36</v>
      </c>
      <c r="E132" s="80">
        <v>4645.2</v>
      </c>
      <c r="F132" s="78" t="s">
        <v>24</v>
      </c>
    </row>
    <row r="133" spans="1:6">
      <c r="A133" s="44">
        <v>43889</v>
      </c>
      <c r="B133" s="77">
        <v>0.56447916666666664</v>
      </c>
      <c r="C133" s="78">
        <v>500</v>
      </c>
      <c r="D133" s="79">
        <v>66.16</v>
      </c>
      <c r="E133" s="80">
        <v>33080</v>
      </c>
      <c r="F133" s="78" t="s">
        <v>24</v>
      </c>
    </row>
    <row r="134" spans="1:6">
      <c r="A134" s="44">
        <v>43889</v>
      </c>
      <c r="B134" s="77">
        <v>0.57841435185185197</v>
      </c>
      <c r="C134" s="78">
        <v>500</v>
      </c>
      <c r="D134" s="79">
        <v>66.28</v>
      </c>
      <c r="E134" s="80">
        <v>33140</v>
      </c>
      <c r="F134" s="78" t="s">
        <v>24</v>
      </c>
    </row>
    <row r="135" spans="1:6">
      <c r="A135" s="44">
        <v>43889</v>
      </c>
      <c r="B135" s="77">
        <v>0.5834259259259259</v>
      </c>
      <c r="C135" s="78">
        <v>500</v>
      </c>
      <c r="D135" s="79">
        <v>66.14</v>
      </c>
      <c r="E135" s="80">
        <v>33070</v>
      </c>
      <c r="F135" s="78" t="s">
        <v>24</v>
      </c>
    </row>
    <row r="136" spans="1:6">
      <c r="A136" s="44">
        <v>43889</v>
      </c>
      <c r="B136" s="77">
        <v>0.60673611111111114</v>
      </c>
      <c r="C136" s="78">
        <v>471</v>
      </c>
      <c r="D136" s="79">
        <v>66.239999999999995</v>
      </c>
      <c r="E136" s="80">
        <v>31199.039999999997</v>
      </c>
      <c r="F136" s="78" t="s">
        <v>24</v>
      </c>
    </row>
    <row r="137" spans="1:6">
      <c r="A137" s="44">
        <v>43889</v>
      </c>
      <c r="B137" s="77">
        <v>0.60673611111111114</v>
      </c>
      <c r="C137" s="78">
        <v>29</v>
      </c>
      <c r="D137" s="79">
        <v>66.239999999999995</v>
      </c>
      <c r="E137" s="80">
        <v>1920.9599999999998</v>
      </c>
      <c r="F137" s="78" t="s">
        <v>24</v>
      </c>
    </row>
    <row r="138" spans="1:6">
      <c r="A138" s="44">
        <v>43889</v>
      </c>
      <c r="B138" s="77">
        <v>0.60984953703703704</v>
      </c>
      <c r="C138" s="78">
        <v>500</v>
      </c>
      <c r="D138" s="79">
        <v>66.3</v>
      </c>
      <c r="E138" s="80">
        <v>33150</v>
      </c>
      <c r="F138" s="78" t="s">
        <v>24</v>
      </c>
    </row>
    <row r="139" spans="1:6">
      <c r="A139" s="44">
        <v>43889</v>
      </c>
      <c r="B139" s="77">
        <v>0.61138888888888887</v>
      </c>
      <c r="C139" s="78">
        <v>322</v>
      </c>
      <c r="D139" s="79">
        <v>66.22</v>
      </c>
      <c r="E139" s="80">
        <v>21322.84</v>
      </c>
      <c r="F139" s="78" t="s">
        <v>24</v>
      </c>
    </row>
    <row r="140" spans="1:6">
      <c r="A140" s="44">
        <v>43889</v>
      </c>
      <c r="B140" s="77">
        <v>0.61138888888888887</v>
      </c>
      <c r="C140" s="78">
        <v>66</v>
      </c>
      <c r="D140" s="79">
        <v>66.22</v>
      </c>
      <c r="E140" s="80">
        <v>4370.5199999999995</v>
      </c>
      <c r="F140" s="78" t="s">
        <v>24</v>
      </c>
    </row>
    <row r="141" spans="1:6">
      <c r="A141" s="44">
        <v>43889</v>
      </c>
      <c r="B141" s="77">
        <v>0.61138888888888887</v>
      </c>
      <c r="C141" s="78">
        <v>82</v>
      </c>
      <c r="D141" s="79">
        <v>66.22</v>
      </c>
      <c r="E141" s="80">
        <v>5430.04</v>
      </c>
      <c r="F141" s="78" t="s">
        <v>24</v>
      </c>
    </row>
    <row r="142" spans="1:6">
      <c r="A142" s="44">
        <v>43889</v>
      </c>
      <c r="B142" s="77">
        <v>0.61138888888888887</v>
      </c>
      <c r="C142" s="78">
        <v>30</v>
      </c>
      <c r="D142" s="79">
        <v>66.22</v>
      </c>
      <c r="E142" s="80">
        <v>1986.6</v>
      </c>
      <c r="F142" s="78" t="s">
        <v>24</v>
      </c>
    </row>
    <row r="143" spans="1:6">
      <c r="A143" s="44">
        <v>43889</v>
      </c>
      <c r="B143" s="77">
        <v>0.61491898148148161</v>
      </c>
      <c r="C143" s="78">
        <v>500</v>
      </c>
      <c r="D143" s="79">
        <v>66</v>
      </c>
      <c r="E143" s="80">
        <v>33000</v>
      </c>
      <c r="F143" s="78" t="s">
        <v>24</v>
      </c>
    </row>
    <row r="144" spans="1:6">
      <c r="A144" s="44">
        <v>43889</v>
      </c>
      <c r="B144" s="77">
        <v>0.61682870370370368</v>
      </c>
      <c r="C144" s="78">
        <v>500</v>
      </c>
      <c r="D144" s="79">
        <v>65.819999999999993</v>
      </c>
      <c r="E144" s="80">
        <v>32910</v>
      </c>
      <c r="F144" s="78" t="s">
        <v>24</v>
      </c>
    </row>
    <row r="145" spans="1:6">
      <c r="A145" s="44">
        <v>43889</v>
      </c>
      <c r="B145" s="77">
        <v>0.62388888888888883</v>
      </c>
      <c r="C145" s="78">
        <v>145</v>
      </c>
      <c r="D145" s="79">
        <v>65.599999999999994</v>
      </c>
      <c r="E145" s="80">
        <v>9512</v>
      </c>
      <c r="F145" s="78" t="s">
        <v>24</v>
      </c>
    </row>
    <row r="146" spans="1:6">
      <c r="A146" s="44">
        <v>43889</v>
      </c>
      <c r="B146" s="77">
        <v>0.62388888888888883</v>
      </c>
      <c r="C146" s="78">
        <v>355</v>
      </c>
      <c r="D146" s="79">
        <v>65.599999999999994</v>
      </c>
      <c r="E146" s="80">
        <v>23287.999999999996</v>
      </c>
      <c r="F146" s="78" t="s">
        <v>24</v>
      </c>
    </row>
    <row r="147" spans="1:6">
      <c r="A147" s="44">
        <v>43889</v>
      </c>
      <c r="B147" s="77">
        <v>0.63300925925925922</v>
      </c>
      <c r="C147" s="78">
        <v>500</v>
      </c>
      <c r="D147" s="79">
        <v>65.66</v>
      </c>
      <c r="E147" s="80">
        <v>32830</v>
      </c>
      <c r="F147" s="78" t="s">
        <v>24</v>
      </c>
    </row>
    <row r="148" spans="1:6">
      <c r="A148" s="44">
        <v>43889</v>
      </c>
      <c r="B148" s="77">
        <v>0.6371296296296296</v>
      </c>
      <c r="C148" s="78">
        <v>92</v>
      </c>
      <c r="D148" s="79">
        <v>65.5</v>
      </c>
      <c r="E148" s="80">
        <v>6026</v>
      </c>
      <c r="F148" s="78" t="s">
        <v>24</v>
      </c>
    </row>
    <row r="149" spans="1:6">
      <c r="A149" s="44">
        <v>43889</v>
      </c>
      <c r="B149" s="77">
        <v>0.6371296296296296</v>
      </c>
      <c r="C149" s="78">
        <v>139</v>
      </c>
      <c r="D149" s="79">
        <v>65.5</v>
      </c>
      <c r="E149" s="80">
        <v>9104.5</v>
      </c>
      <c r="F149" s="78" t="s">
        <v>24</v>
      </c>
    </row>
    <row r="150" spans="1:6">
      <c r="A150" s="44">
        <v>43889</v>
      </c>
      <c r="B150" s="77">
        <v>0.6371296296296296</v>
      </c>
      <c r="C150" s="78">
        <v>178</v>
      </c>
      <c r="D150" s="79">
        <v>65.5</v>
      </c>
      <c r="E150" s="80">
        <v>11659</v>
      </c>
      <c r="F150" s="78" t="s">
        <v>24</v>
      </c>
    </row>
    <row r="151" spans="1:6">
      <c r="A151" s="44">
        <v>43889</v>
      </c>
      <c r="B151" s="77">
        <v>0.6371296296296296</v>
      </c>
      <c r="C151" s="78">
        <v>3</v>
      </c>
      <c r="D151" s="79">
        <v>65.5</v>
      </c>
      <c r="E151" s="80">
        <v>196.5</v>
      </c>
      <c r="F151" s="78" t="s">
        <v>24</v>
      </c>
    </row>
    <row r="152" spans="1:6">
      <c r="A152" s="44">
        <v>43889</v>
      </c>
      <c r="B152" s="77">
        <v>0.6371296296296296</v>
      </c>
      <c r="C152" s="78">
        <v>88</v>
      </c>
      <c r="D152" s="79">
        <v>65.5</v>
      </c>
      <c r="E152" s="80">
        <v>5764</v>
      </c>
      <c r="F152" s="78" t="s">
        <v>24</v>
      </c>
    </row>
    <row r="153" spans="1:6">
      <c r="A153" s="44">
        <v>43889</v>
      </c>
      <c r="B153" s="77">
        <v>0.66153935185185186</v>
      </c>
      <c r="C153" s="78">
        <v>1000</v>
      </c>
      <c r="D153" s="79">
        <v>65.319999999999993</v>
      </c>
      <c r="E153" s="80">
        <v>65319.999999999993</v>
      </c>
      <c r="F153" s="78" t="s">
        <v>24</v>
      </c>
    </row>
    <row r="154" spans="1:6">
      <c r="A154" s="44">
        <v>43889</v>
      </c>
      <c r="B154" s="77">
        <v>0.6616550925925927</v>
      </c>
      <c r="C154" s="78">
        <v>541</v>
      </c>
      <c r="D154" s="79">
        <v>65.3</v>
      </c>
      <c r="E154" s="80">
        <v>35327.299999999996</v>
      </c>
      <c r="F154" s="78" t="s">
        <v>24</v>
      </c>
    </row>
    <row r="155" spans="1:6">
      <c r="A155" s="44">
        <v>43889</v>
      </c>
      <c r="B155" s="77">
        <v>0.6616550925925927</v>
      </c>
      <c r="C155" s="78">
        <v>50</v>
      </c>
      <c r="D155" s="79">
        <v>65.3</v>
      </c>
      <c r="E155" s="80">
        <v>3265</v>
      </c>
      <c r="F155" s="78" t="s">
        <v>24</v>
      </c>
    </row>
    <row r="156" spans="1:6">
      <c r="A156" s="44">
        <v>43889</v>
      </c>
      <c r="B156" s="77">
        <v>0.6616550925925927</v>
      </c>
      <c r="C156" s="78">
        <v>77</v>
      </c>
      <c r="D156" s="79">
        <v>65.3</v>
      </c>
      <c r="E156" s="80">
        <v>5028.0999999999995</v>
      </c>
      <c r="F156" s="78" t="s">
        <v>24</v>
      </c>
    </row>
    <row r="157" spans="1:6">
      <c r="A157" s="44">
        <v>43889</v>
      </c>
      <c r="B157" s="77">
        <v>0.6616550925925927</v>
      </c>
      <c r="C157" s="78">
        <v>107</v>
      </c>
      <c r="D157" s="79">
        <v>65.3</v>
      </c>
      <c r="E157" s="80">
        <v>6987.0999999999995</v>
      </c>
      <c r="F157" s="78" t="s">
        <v>24</v>
      </c>
    </row>
    <row r="158" spans="1:6">
      <c r="A158" s="44">
        <v>43889</v>
      </c>
      <c r="B158" s="77">
        <v>0.6616550925925927</v>
      </c>
      <c r="C158" s="78">
        <v>68</v>
      </c>
      <c r="D158" s="79">
        <v>65.3</v>
      </c>
      <c r="E158" s="80">
        <v>4440.3999999999996</v>
      </c>
      <c r="F158" s="78" t="s">
        <v>24</v>
      </c>
    </row>
    <row r="159" spans="1:6">
      <c r="A159" s="44">
        <v>43889</v>
      </c>
      <c r="B159" s="77">
        <v>0.6616550925925927</v>
      </c>
      <c r="C159" s="78">
        <v>32</v>
      </c>
      <c r="D159" s="79">
        <v>65.3</v>
      </c>
      <c r="E159" s="80">
        <v>2089.6</v>
      </c>
      <c r="F159" s="78" t="s">
        <v>24</v>
      </c>
    </row>
    <row r="160" spans="1:6">
      <c r="A160" s="44">
        <v>43889</v>
      </c>
      <c r="B160" s="77">
        <v>0.6616550925925927</v>
      </c>
      <c r="C160" s="78">
        <v>78</v>
      </c>
      <c r="D160" s="79">
        <v>65.3</v>
      </c>
      <c r="E160" s="80">
        <v>5093.3999999999996</v>
      </c>
      <c r="F160" s="78" t="s">
        <v>24</v>
      </c>
    </row>
    <row r="161" spans="1:6">
      <c r="A161" s="44">
        <v>43889</v>
      </c>
      <c r="B161" s="77">
        <v>0.6616550925925927</v>
      </c>
      <c r="C161" s="78">
        <v>47</v>
      </c>
      <c r="D161" s="79">
        <v>65.3</v>
      </c>
      <c r="E161" s="80">
        <v>3069.1</v>
      </c>
      <c r="F161" s="78" t="s">
        <v>24</v>
      </c>
    </row>
    <row r="162" spans="1:6">
      <c r="A162" s="44">
        <v>43889</v>
      </c>
      <c r="B162" s="77">
        <v>0.66340277777777779</v>
      </c>
      <c r="C162" s="78">
        <v>165</v>
      </c>
      <c r="D162" s="79">
        <v>65.06</v>
      </c>
      <c r="E162" s="80">
        <v>10734.9</v>
      </c>
      <c r="F162" s="78" t="s">
        <v>24</v>
      </c>
    </row>
    <row r="163" spans="1:6">
      <c r="A163" s="44">
        <v>43889</v>
      </c>
      <c r="B163" s="77">
        <v>0.66341435185185194</v>
      </c>
      <c r="C163" s="78">
        <v>335</v>
      </c>
      <c r="D163" s="79">
        <v>65.06</v>
      </c>
      <c r="E163" s="80">
        <v>21795.100000000002</v>
      </c>
      <c r="F163" s="78" t="s">
        <v>24</v>
      </c>
    </row>
    <row r="164" spans="1:6">
      <c r="A164" s="44">
        <v>43889</v>
      </c>
      <c r="B164" s="77">
        <v>0.6654282407407407</v>
      </c>
      <c r="C164" s="78">
        <v>65</v>
      </c>
      <c r="D164" s="79">
        <v>65.02</v>
      </c>
      <c r="E164" s="80">
        <v>4226.3</v>
      </c>
      <c r="F164" s="78" t="s">
        <v>24</v>
      </c>
    </row>
    <row r="165" spans="1:6">
      <c r="A165" s="44">
        <v>43889</v>
      </c>
      <c r="B165" s="77">
        <v>0.6654282407407407</v>
      </c>
      <c r="C165" s="78">
        <v>82</v>
      </c>
      <c r="D165" s="79">
        <v>65.02</v>
      </c>
      <c r="E165" s="80">
        <v>5331.6399999999994</v>
      </c>
      <c r="F165" s="78" t="s">
        <v>24</v>
      </c>
    </row>
    <row r="166" spans="1:6">
      <c r="A166" s="44">
        <v>43889</v>
      </c>
      <c r="B166" s="77">
        <v>0.6654282407407407</v>
      </c>
      <c r="C166" s="78">
        <v>71</v>
      </c>
      <c r="D166" s="79">
        <v>65.02</v>
      </c>
      <c r="E166" s="80">
        <v>4616.42</v>
      </c>
      <c r="F166" s="78" t="s">
        <v>24</v>
      </c>
    </row>
    <row r="167" spans="1:6">
      <c r="A167" s="44">
        <v>43889</v>
      </c>
      <c r="B167" s="77">
        <v>0.6654282407407407</v>
      </c>
      <c r="C167" s="78">
        <v>75</v>
      </c>
      <c r="D167" s="79">
        <v>65.02</v>
      </c>
      <c r="E167" s="80">
        <v>4876.5</v>
      </c>
      <c r="F167" s="78" t="s">
        <v>24</v>
      </c>
    </row>
    <row r="168" spans="1:6">
      <c r="A168" s="44">
        <v>43889</v>
      </c>
      <c r="B168" s="77">
        <v>0.6654282407407407</v>
      </c>
      <c r="C168" s="78">
        <v>82</v>
      </c>
      <c r="D168" s="79">
        <v>65</v>
      </c>
      <c r="E168" s="80">
        <v>5330</v>
      </c>
      <c r="F168" s="78" t="s">
        <v>24</v>
      </c>
    </row>
    <row r="169" spans="1:6">
      <c r="A169" s="44">
        <v>43889</v>
      </c>
      <c r="B169" s="77">
        <v>0.6654282407407407</v>
      </c>
      <c r="C169" s="78">
        <v>125</v>
      </c>
      <c r="D169" s="79">
        <v>65</v>
      </c>
      <c r="E169" s="80">
        <v>8125</v>
      </c>
      <c r="F169" s="78" t="s">
        <v>24</v>
      </c>
    </row>
    <row r="170" spans="1:6">
      <c r="A170" s="44">
        <v>43889</v>
      </c>
      <c r="B170" s="77">
        <v>0.67814814814814817</v>
      </c>
      <c r="C170" s="78">
        <v>75</v>
      </c>
      <c r="D170" s="79">
        <v>65.3</v>
      </c>
      <c r="E170" s="80">
        <v>4897.5</v>
      </c>
      <c r="F170" s="78" t="s">
        <v>24</v>
      </c>
    </row>
    <row r="171" spans="1:6">
      <c r="A171" s="44">
        <v>43889</v>
      </c>
      <c r="B171" s="77">
        <v>0.67815972222222232</v>
      </c>
      <c r="C171" s="78">
        <v>425</v>
      </c>
      <c r="D171" s="79">
        <v>65.3</v>
      </c>
      <c r="E171" s="80">
        <v>27752.5</v>
      </c>
      <c r="F171" s="78" t="s">
        <v>24</v>
      </c>
    </row>
    <row r="172" spans="1:6">
      <c r="A172" s="44">
        <v>43889</v>
      </c>
      <c r="B172" s="77">
        <v>0.67925925925925934</v>
      </c>
      <c r="C172" s="78">
        <v>32</v>
      </c>
      <c r="D172" s="79">
        <v>65.400000000000006</v>
      </c>
      <c r="E172" s="80">
        <v>2092.8000000000002</v>
      </c>
      <c r="F172" s="78" t="s">
        <v>24</v>
      </c>
    </row>
    <row r="173" spans="1:6">
      <c r="A173" s="44">
        <v>43889</v>
      </c>
      <c r="B173" s="77">
        <v>0.67925925925925934</v>
      </c>
      <c r="C173" s="78">
        <v>125</v>
      </c>
      <c r="D173" s="79">
        <v>65.400000000000006</v>
      </c>
      <c r="E173" s="80">
        <v>8175.0000000000009</v>
      </c>
      <c r="F173" s="78" t="s">
        <v>24</v>
      </c>
    </row>
    <row r="174" spans="1:6">
      <c r="A174" s="44">
        <v>43889</v>
      </c>
      <c r="B174" s="77">
        <v>0.67925925925925934</v>
      </c>
      <c r="C174" s="78">
        <v>82</v>
      </c>
      <c r="D174" s="79">
        <v>65.400000000000006</v>
      </c>
      <c r="E174" s="80">
        <v>5362.8</v>
      </c>
      <c r="F174" s="78" t="s">
        <v>24</v>
      </c>
    </row>
    <row r="175" spans="1:6">
      <c r="A175" s="44">
        <v>43889</v>
      </c>
      <c r="B175" s="77">
        <v>0.67925925925925934</v>
      </c>
      <c r="C175" s="78">
        <v>78</v>
      </c>
      <c r="D175" s="79">
        <v>65.400000000000006</v>
      </c>
      <c r="E175" s="80">
        <v>5101.2000000000007</v>
      </c>
      <c r="F175" s="78" t="s">
        <v>24</v>
      </c>
    </row>
    <row r="176" spans="1:6">
      <c r="A176" s="44">
        <v>43889</v>
      </c>
      <c r="B176" s="77">
        <v>0.67925925925925934</v>
      </c>
      <c r="C176" s="78">
        <v>17</v>
      </c>
      <c r="D176" s="79">
        <v>65.400000000000006</v>
      </c>
      <c r="E176" s="80">
        <v>1111.8000000000002</v>
      </c>
      <c r="F176" s="78" t="s">
        <v>24</v>
      </c>
    </row>
    <row r="177" spans="1:6">
      <c r="A177" s="44">
        <v>43889</v>
      </c>
      <c r="B177" s="77">
        <v>0.67925925925925934</v>
      </c>
      <c r="C177" s="78">
        <v>69</v>
      </c>
      <c r="D177" s="79">
        <v>65.400000000000006</v>
      </c>
      <c r="E177" s="80">
        <v>4512.6000000000004</v>
      </c>
      <c r="F177" s="78" t="s">
        <v>24</v>
      </c>
    </row>
    <row r="178" spans="1:6">
      <c r="A178" s="44">
        <v>43889</v>
      </c>
      <c r="B178" s="77">
        <v>0.67925925925925934</v>
      </c>
      <c r="C178" s="78">
        <v>97</v>
      </c>
      <c r="D178" s="79">
        <v>65.400000000000006</v>
      </c>
      <c r="E178" s="80">
        <v>6343.8</v>
      </c>
      <c r="F178" s="78" t="s">
        <v>24</v>
      </c>
    </row>
    <row r="179" spans="1:6">
      <c r="A179" s="44">
        <v>43889</v>
      </c>
      <c r="B179" s="77">
        <v>0.68363425925925936</v>
      </c>
      <c r="C179" s="78">
        <v>29</v>
      </c>
      <c r="D179" s="79">
        <v>65.2</v>
      </c>
      <c r="E179" s="80">
        <v>1890.8000000000002</v>
      </c>
      <c r="F179" s="78" t="s">
        <v>24</v>
      </c>
    </row>
    <row r="180" spans="1:6">
      <c r="A180" s="44">
        <v>43889</v>
      </c>
      <c r="B180" s="77">
        <v>0.68363425925925936</v>
      </c>
      <c r="C180" s="78">
        <v>9</v>
      </c>
      <c r="D180" s="79">
        <v>65.2</v>
      </c>
      <c r="E180" s="80">
        <v>586.80000000000007</v>
      </c>
      <c r="F180" s="78" t="s">
        <v>24</v>
      </c>
    </row>
    <row r="181" spans="1:6">
      <c r="A181" s="44">
        <v>43889</v>
      </c>
      <c r="B181" s="77">
        <v>0.68363425925925936</v>
      </c>
      <c r="C181" s="78">
        <v>73</v>
      </c>
      <c r="D181" s="79">
        <v>65.2</v>
      </c>
      <c r="E181" s="80">
        <v>4759.6000000000004</v>
      </c>
      <c r="F181" s="78" t="s">
        <v>24</v>
      </c>
    </row>
    <row r="182" spans="1:6">
      <c r="A182" s="44">
        <v>43889</v>
      </c>
      <c r="B182" s="77">
        <v>0.68363425925925936</v>
      </c>
      <c r="C182" s="78">
        <v>7</v>
      </c>
      <c r="D182" s="79">
        <v>65.2</v>
      </c>
      <c r="E182" s="80">
        <v>456.40000000000003</v>
      </c>
      <c r="F182" s="78" t="s">
        <v>24</v>
      </c>
    </row>
    <row r="183" spans="1:6">
      <c r="A183" s="44">
        <v>43889</v>
      </c>
      <c r="B183" s="77">
        <v>0.68369212962962977</v>
      </c>
      <c r="C183" s="78">
        <v>213</v>
      </c>
      <c r="D183" s="79">
        <v>65.2</v>
      </c>
      <c r="E183" s="80">
        <v>13887.6</v>
      </c>
      <c r="F183" s="78" t="s">
        <v>24</v>
      </c>
    </row>
    <row r="184" spans="1:6">
      <c r="A184" s="44">
        <v>43889</v>
      </c>
      <c r="B184" s="77">
        <v>0.68369212962962977</v>
      </c>
      <c r="C184" s="78">
        <v>169</v>
      </c>
      <c r="D184" s="79">
        <v>65.2</v>
      </c>
      <c r="E184" s="80">
        <v>11018.800000000001</v>
      </c>
      <c r="F184" s="78" t="s">
        <v>24</v>
      </c>
    </row>
    <row r="185" spans="1:6">
      <c r="A185" s="44">
        <v>43889</v>
      </c>
      <c r="B185" s="77">
        <v>0.68606481481481474</v>
      </c>
      <c r="C185" s="78">
        <v>475</v>
      </c>
      <c r="D185" s="79">
        <v>65.08</v>
      </c>
      <c r="E185" s="80">
        <v>30913</v>
      </c>
      <c r="F185" s="78" t="s">
        <v>24</v>
      </c>
    </row>
    <row r="186" spans="1:6">
      <c r="A186" s="44">
        <v>43889</v>
      </c>
      <c r="B186" s="77">
        <v>0.68606481481481474</v>
      </c>
      <c r="C186" s="78">
        <v>25</v>
      </c>
      <c r="D186" s="79">
        <v>65.08</v>
      </c>
      <c r="E186" s="80">
        <v>1627</v>
      </c>
      <c r="F186" s="78" t="s">
        <v>24</v>
      </c>
    </row>
    <row r="187" spans="1:6">
      <c r="A187" s="44">
        <v>43889</v>
      </c>
      <c r="B187" s="77">
        <v>0.68733796296296301</v>
      </c>
      <c r="C187" s="78">
        <v>136</v>
      </c>
      <c r="D187" s="79">
        <v>64.98</v>
      </c>
      <c r="E187" s="80">
        <v>8837.2800000000007</v>
      </c>
      <c r="F187" s="78" t="s">
        <v>24</v>
      </c>
    </row>
    <row r="188" spans="1:6">
      <c r="A188" s="44">
        <v>43889</v>
      </c>
      <c r="B188" s="77">
        <v>0.68733796296296301</v>
      </c>
      <c r="C188" s="78">
        <v>360</v>
      </c>
      <c r="D188" s="79">
        <v>64.98</v>
      </c>
      <c r="E188" s="80">
        <v>23392.800000000003</v>
      </c>
      <c r="F188" s="78" t="s">
        <v>24</v>
      </c>
    </row>
    <row r="189" spans="1:6">
      <c r="A189" s="44">
        <v>43889</v>
      </c>
      <c r="B189" s="77">
        <v>0.68733796296296301</v>
      </c>
      <c r="C189" s="78">
        <v>4</v>
      </c>
      <c r="D189" s="79">
        <v>64.98</v>
      </c>
      <c r="E189" s="80">
        <v>259.92</v>
      </c>
      <c r="F189" s="78" t="s">
        <v>24</v>
      </c>
    </row>
    <row r="190" spans="1:6">
      <c r="A190" s="44">
        <v>43889</v>
      </c>
      <c r="B190" s="77">
        <v>0.68741898148148151</v>
      </c>
      <c r="C190" s="78">
        <v>500</v>
      </c>
      <c r="D190" s="79">
        <v>64.900000000000006</v>
      </c>
      <c r="E190" s="80">
        <v>32450.000000000004</v>
      </c>
      <c r="F190" s="78" t="s">
        <v>24</v>
      </c>
    </row>
    <row r="191" spans="1:6">
      <c r="A191" s="44">
        <v>43889</v>
      </c>
      <c r="B191" s="77">
        <v>0.70210648148148147</v>
      </c>
      <c r="C191" s="78">
        <v>97</v>
      </c>
      <c r="D191" s="79">
        <v>65.36</v>
      </c>
      <c r="E191" s="80">
        <v>6339.92</v>
      </c>
      <c r="F191" s="78" t="s">
        <v>24</v>
      </c>
    </row>
    <row r="192" spans="1:6">
      <c r="A192" s="44">
        <v>43889</v>
      </c>
      <c r="B192" s="77">
        <v>0.70210648148148147</v>
      </c>
      <c r="C192" s="78">
        <v>103</v>
      </c>
      <c r="D192" s="79">
        <v>65.36</v>
      </c>
      <c r="E192" s="80">
        <v>6732.08</v>
      </c>
      <c r="F192" s="78" t="s">
        <v>24</v>
      </c>
    </row>
    <row r="193" spans="1:6">
      <c r="A193" s="44">
        <v>43889</v>
      </c>
      <c r="B193" s="77">
        <v>0.70210648148148147</v>
      </c>
      <c r="C193" s="78">
        <v>79</v>
      </c>
      <c r="D193" s="79">
        <v>65.36</v>
      </c>
      <c r="E193" s="80">
        <v>5163.4399999999996</v>
      </c>
      <c r="F193" s="78" t="s">
        <v>24</v>
      </c>
    </row>
    <row r="194" spans="1:6">
      <c r="A194" s="44">
        <v>43889</v>
      </c>
      <c r="B194" s="77">
        <v>0.70210648148148147</v>
      </c>
      <c r="C194" s="78">
        <v>46</v>
      </c>
      <c r="D194" s="79">
        <v>65.36</v>
      </c>
      <c r="E194" s="80">
        <v>3006.56</v>
      </c>
      <c r="F194" s="78" t="s">
        <v>24</v>
      </c>
    </row>
    <row r="195" spans="1:6">
      <c r="A195" s="44">
        <v>43889</v>
      </c>
      <c r="B195" s="77">
        <v>0.70210648148148147</v>
      </c>
      <c r="C195" s="78">
        <v>156</v>
      </c>
      <c r="D195" s="79">
        <v>65.36</v>
      </c>
      <c r="E195" s="80">
        <v>10196.16</v>
      </c>
      <c r="F195" s="78" t="s">
        <v>24</v>
      </c>
    </row>
    <row r="196" spans="1:6">
      <c r="A196" s="44">
        <v>43889</v>
      </c>
      <c r="B196" s="77">
        <v>0.70211805555555562</v>
      </c>
      <c r="C196" s="78">
        <v>19</v>
      </c>
      <c r="D196" s="79">
        <v>65.36</v>
      </c>
      <c r="E196" s="80">
        <v>1241.8399999999999</v>
      </c>
      <c r="F196" s="78" t="s">
        <v>24</v>
      </c>
    </row>
    <row r="197" spans="1:6">
      <c r="A197" s="44">
        <v>43889</v>
      </c>
      <c r="B197" s="77">
        <v>0.70672453703703697</v>
      </c>
      <c r="C197" s="78">
        <v>183</v>
      </c>
      <c r="D197" s="79">
        <v>65.400000000000006</v>
      </c>
      <c r="E197" s="80">
        <v>11968.2</v>
      </c>
      <c r="F197" s="78" t="s">
        <v>24</v>
      </c>
    </row>
    <row r="198" spans="1:6">
      <c r="A198" s="44">
        <v>43889</v>
      </c>
      <c r="B198" s="77">
        <v>0.70672453703703697</v>
      </c>
      <c r="C198" s="78">
        <v>317</v>
      </c>
      <c r="D198" s="79">
        <v>65.400000000000006</v>
      </c>
      <c r="E198" s="80">
        <v>20731.800000000003</v>
      </c>
      <c r="F198" s="78" t="s">
        <v>24</v>
      </c>
    </row>
    <row r="199" spans="1:6">
      <c r="A199" s="44">
        <v>43889</v>
      </c>
      <c r="B199" s="77">
        <v>0.71421296296296299</v>
      </c>
      <c r="C199" s="78">
        <v>293</v>
      </c>
      <c r="D199" s="79">
        <v>65.42</v>
      </c>
      <c r="E199" s="80">
        <v>19168.060000000001</v>
      </c>
      <c r="F199" s="78" t="s">
        <v>24</v>
      </c>
    </row>
    <row r="200" spans="1:6">
      <c r="A200" s="44">
        <v>43889</v>
      </c>
      <c r="B200" s="77">
        <v>0.71421296296296299</v>
      </c>
      <c r="C200" s="78">
        <v>82</v>
      </c>
      <c r="D200" s="79">
        <v>65.42</v>
      </c>
      <c r="E200" s="80">
        <v>5364.4400000000005</v>
      </c>
      <c r="F200" s="78" t="s">
        <v>24</v>
      </c>
    </row>
    <row r="201" spans="1:6">
      <c r="A201" s="44">
        <v>43889</v>
      </c>
      <c r="B201" s="77">
        <v>0.71421296296296299</v>
      </c>
      <c r="C201" s="78">
        <v>125</v>
      </c>
      <c r="D201" s="79">
        <v>65.42</v>
      </c>
      <c r="E201" s="80">
        <v>8177.5</v>
      </c>
      <c r="F201" s="78" t="s">
        <v>24</v>
      </c>
    </row>
    <row r="202" spans="1:6">
      <c r="A202" s="44">
        <v>43889</v>
      </c>
      <c r="B202" s="77">
        <v>0.71423611111111107</v>
      </c>
      <c r="C202" s="78">
        <v>252</v>
      </c>
      <c r="D202" s="79">
        <v>65.42</v>
      </c>
      <c r="E202" s="80">
        <v>16485.84</v>
      </c>
      <c r="F202" s="78" t="s">
        <v>24</v>
      </c>
    </row>
    <row r="203" spans="1:6">
      <c r="A203" s="44">
        <v>43889</v>
      </c>
      <c r="B203" s="77">
        <v>0.71423611111111107</v>
      </c>
      <c r="C203" s="78">
        <v>85</v>
      </c>
      <c r="D203" s="79">
        <v>65.42</v>
      </c>
      <c r="E203" s="80">
        <v>5560.7</v>
      </c>
      <c r="F203" s="78" t="s">
        <v>24</v>
      </c>
    </row>
    <row r="204" spans="1:6">
      <c r="A204" s="44">
        <v>43889</v>
      </c>
      <c r="B204" s="77">
        <v>0.71423611111111107</v>
      </c>
      <c r="C204" s="78">
        <v>82</v>
      </c>
      <c r="D204" s="79">
        <v>65.42</v>
      </c>
      <c r="E204" s="80">
        <v>5364.4400000000005</v>
      </c>
      <c r="F204" s="78" t="s">
        <v>24</v>
      </c>
    </row>
    <row r="205" spans="1:6">
      <c r="A205" s="44">
        <v>43889</v>
      </c>
      <c r="B205" s="77">
        <v>0.71423611111111107</v>
      </c>
      <c r="C205" s="78">
        <v>81</v>
      </c>
      <c r="D205" s="79">
        <v>65.42</v>
      </c>
      <c r="E205" s="80">
        <v>5299.02</v>
      </c>
      <c r="F205" s="78" t="s">
        <v>24</v>
      </c>
    </row>
    <row r="206" spans="1:6">
      <c r="A206" s="44">
        <v>43889</v>
      </c>
      <c r="B206" s="77">
        <v>0.7166203703703703</v>
      </c>
      <c r="C206" s="78">
        <v>95</v>
      </c>
      <c r="D206" s="79">
        <v>65.58</v>
      </c>
      <c r="E206" s="80">
        <v>6230.0999999999995</v>
      </c>
      <c r="F206" s="78" t="s">
        <v>24</v>
      </c>
    </row>
    <row r="207" spans="1:6">
      <c r="A207" s="44">
        <v>43889</v>
      </c>
      <c r="B207" s="77">
        <v>0.71771990740740732</v>
      </c>
      <c r="C207" s="78">
        <v>105</v>
      </c>
      <c r="D207" s="79">
        <v>65.58</v>
      </c>
      <c r="E207" s="80">
        <v>6885.9</v>
      </c>
      <c r="F207" s="78" t="s">
        <v>24</v>
      </c>
    </row>
    <row r="208" spans="1:6">
      <c r="A208" s="44">
        <v>43889</v>
      </c>
      <c r="B208" s="77">
        <v>0.71771990740740732</v>
      </c>
      <c r="C208" s="78">
        <v>300</v>
      </c>
      <c r="D208" s="79">
        <v>65.58</v>
      </c>
      <c r="E208" s="80">
        <v>19674</v>
      </c>
      <c r="F208" s="78" t="s">
        <v>24</v>
      </c>
    </row>
    <row r="209" spans="1:6">
      <c r="A209" s="44">
        <v>43889</v>
      </c>
      <c r="B209" s="77">
        <v>0.72785879629629635</v>
      </c>
      <c r="C209" s="78">
        <v>78</v>
      </c>
      <c r="D209" s="79">
        <v>65.760000000000005</v>
      </c>
      <c r="E209" s="80">
        <v>5129.2800000000007</v>
      </c>
      <c r="F209" s="78" t="s">
        <v>24</v>
      </c>
    </row>
    <row r="210" spans="1:6">
      <c r="A210" s="44">
        <v>43889</v>
      </c>
      <c r="B210" s="77">
        <v>0.72785879629629635</v>
      </c>
      <c r="C210" s="78">
        <v>151</v>
      </c>
      <c r="D210" s="79">
        <v>65.760000000000005</v>
      </c>
      <c r="E210" s="80">
        <v>9929.76</v>
      </c>
      <c r="F210" s="78" t="s">
        <v>24</v>
      </c>
    </row>
    <row r="211" spans="1:6">
      <c r="A211" s="44">
        <v>43889</v>
      </c>
      <c r="B211" s="77">
        <v>0.72785879629629635</v>
      </c>
      <c r="C211" s="78">
        <v>381</v>
      </c>
      <c r="D211" s="79">
        <v>65.760000000000005</v>
      </c>
      <c r="E211" s="80">
        <v>25054.560000000001</v>
      </c>
      <c r="F211" s="78" t="s">
        <v>24</v>
      </c>
    </row>
    <row r="212" spans="1:6">
      <c r="A212" s="44">
        <v>43889</v>
      </c>
      <c r="B212" s="77">
        <v>0.72785879629629635</v>
      </c>
      <c r="C212" s="78">
        <v>108</v>
      </c>
      <c r="D212" s="79">
        <v>65.760000000000005</v>
      </c>
      <c r="E212" s="80">
        <v>7102.0800000000008</v>
      </c>
      <c r="F212" s="78" t="s">
        <v>24</v>
      </c>
    </row>
    <row r="213" spans="1:6">
      <c r="A213" s="44">
        <v>43889</v>
      </c>
      <c r="B213" s="77">
        <v>0.72785879629629635</v>
      </c>
      <c r="C213" s="78">
        <v>160</v>
      </c>
      <c r="D213" s="79">
        <v>65.760000000000005</v>
      </c>
      <c r="E213" s="80">
        <v>10521.6</v>
      </c>
      <c r="F213" s="78" t="s">
        <v>24</v>
      </c>
    </row>
    <row r="214" spans="1:6">
      <c r="A214" s="44">
        <v>43889</v>
      </c>
      <c r="B214" s="77">
        <v>0.72785879629629635</v>
      </c>
      <c r="C214" s="78">
        <v>82</v>
      </c>
      <c r="D214" s="79">
        <v>65.760000000000005</v>
      </c>
      <c r="E214" s="80">
        <v>5392.3200000000006</v>
      </c>
      <c r="F214" s="78" t="s">
        <v>24</v>
      </c>
    </row>
    <row r="215" spans="1:6">
      <c r="A215" s="44">
        <v>43889</v>
      </c>
      <c r="B215" s="77">
        <v>0.72785879629629635</v>
      </c>
      <c r="C215" s="78">
        <v>40</v>
      </c>
      <c r="D215" s="79">
        <v>65.739999999999995</v>
      </c>
      <c r="E215" s="80">
        <v>2629.6</v>
      </c>
      <c r="F215" s="78" t="s">
        <v>24</v>
      </c>
    </row>
    <row r="216" spans="1:6">
      <c r="A216" s="44">
        <v>43889</v>
      </c>
      <c r="B216" s="77">
        <v>0.72804398148148142</v>
      </c>
      <c r="C216" s="78">
        <v>527</v>
      </c>
      <c r="D216" s="79">
        <v>65.78</v>
      </c>
      <c r="E216" s="80">
        <v>34666.06</v>
      </c>
      <c r="F216" s="78" t="s">
        <v>24</v>
      </c>
    </row>
    <row r="217" spans="1:6">
      <c r="A217" s="44">
        <v>43889</v>
      </c>
      <c r="B217" s="77">
        <v>0.72804398148148142</v>
      </c>
      <c r="C217" s="78">
        <v>69</v>
      </c>
      <c r="D217" s="79">
        <v>65.78</v>
      </c>
      <c r="E217" s="80">
        <v>4538.82</v>
      </c>
      <c r="F217" s="78" t="s">
        <v>24</v>
      </c>
    </row>
    <row r="218" spans="1:6">
      <c r="A218" s="44">
        <v>43889</v>
      </c>
      <c r="B218" s="77">
        <v>0.72804398148148142</v>
      </c>
      <c r="C218" s="78">
        <v>82</v>
      </c>
      <c r="D218" s="79">
        <v>65.78</v>
      </c>
      <c r="E218" s="80">
        <v>5393.96</v>
      </c>
      <c r="F218" s="78" t="s">
        <v>24</v>
      </c>
    </row>
    <row r="219" spans="1:6">
      <c r="A219" s="44">
        <v>43889</v>
      </c>
      <c r="B219" s="77">
        <v>0.72804398148148142</v>
      </c>
      <c r="C219" s="78">
        <v>122</v>
      </c>
      <c r="D219" s="79">
        <v>65.78</v>
      </c>
      <c r="E219" s="80">
        <v>8025.16</v>
      </c>
      <c r="F219" s="78" t="s">
        <v>24</v>
      </c>
    </row>
    <row r="220" spans="1:6">
      <c r="A220" s="44">
        <v>43889</v>
      </c>
      <c r="B220" s="77">
        <v>0.72821759259259267</v>
      </c>
      <c r="C220" s="78">
        <v>50</v>
      </c>
      <c r="D220" s="79">
        <v>65.819999999999993</v>
      </c>
      <c r="E220" s="80">
        <v>3290.9999999999995</v>
      </c>
      <c r="F220" s="78" t="s">
        <v>24</v>
      </c>
    </row>
    <row r="221" spans="1:6">
      <c r="A221" s="44">
        <v>43889</v>
      </c>
      <c r="B221" s="77">
        <v>0.72827546296296297</v>
      </c>
      <c r="C221" s="78">
        <v>20</v>
      </c>
      <c r="D221" s="79">
        <v>65.84</v>
      </c>
      <c r="E221" s="80">
        <v>1316.8000000000002</v>
      </c>
      <c r="F221" s="78" t="s">
        <v>24</v>
      </c>
    </row>
    <row r="222" spans="1:6">
      <c r="A222" s="44">
        <v>43889</v>
      </c>
      <c r="B222" s="77">
        <v>0.72862268518518514</v>
      </c>
      <c r="C222" s="78">
        <v>50</v>
      </c>
      <c r="D222" s="79">
        <v>65.86</v>
      </c>
      <c r="E222" s="80">
        <v>3293</v>
      </c>
      <c r="F222" s="78" t="s">
        <v>24</v>
      </c>
    </row>
    <row r="223" spans="1:6">
      <c r="A223" s="44">
        <v>43889</v>
      </c>
      <c r="B223" s="77">
        <v>0.72868055555555555</v>
      </c>
      <c r="C223" s="78">
        <v>14</v>
      </c>
      <c r="D223" s="79">
        <v>65.86</v>
      </c>
      <c r="E223" s="80">
        <v>922.04</v>
      </c>
      <c r="F223" s="78" t="s">
        <v>24</v>
      </c>
    </row>
    <row r="224" spans="1:6">
      <c r="A224" s="44">
        <v>43892</v>
      </c>
      <c r="B224" s="77">
        <v>0.37822916666666667</v>
      </c>
      <c r="C224" s="78">
        <v>100</v>
      </c>
      <c r="D224" s="79">
        <v>67.38</v>
      </c>
      <c r="E224" s="80">
        <v>6738</v>
      </c>
      <c r="F224" s="78" t="s">
        <v>24</v>
      </c>
    </row>
    <row r="225" spans="1:6">
      <c r="A225" s="44">
        <v>43892</v>
      </c>
      <c r="B225" s="77">
        <v>0.37822916666666667</v>
      </c>
      <c r="C225" s="78">
        <v>135</v>
      </c>
      <c r="D225" s="79">
        <v>67.38</v>
      </c>
      <c r="E225" s="80">
        <v>9096.2999999999993</v>
      </c>
      <c r="F225" s="78" t="s">
        <v>24</v>
      </c>
    </row>
    <row r="226" spans="1:6">
      <c r="A226" s="44">
        <v>43892</v>
      </c>
      <c r="B226" s="77">
        <v>0.37822916666666667</v>
      </c>
      <c r="C226" s="78">
        <v>81</v>
      </c>
      <c r="D226" s="79">
        <v>67.38</v>
      </c>
      <c r="E226" s="80">
        <v>5457.78</v>
      </c>
      <c r="F226" s="78" t="s">
        <v>24</v>
      </c>
    </row>
    <row r="227" spans="1:6">
      <c r="A227" s="44">
        <v>43892</v>
      </c>
      <c r="B227" s="77">
        <v>0.37822916666666667</v>
      </c>
      <c r="C227" s="78">
        <v>125</v>
      </c>
      <c r="D227" s="79">
        <v>67.36</v>
      </c>
      <c r="E227" s="80">
        <v>8420</v>
      </c>
      <c r="F227" s="78" t="s">
        <v>24</v>
      </c>
    </row>
    <row r="228" spans="1:6">
      <c r="A228" s="44">
        <v>43892</v>
      </c>
      <c r="B228" s="77">
        <v>0.37822916666666667</v>
      </c>
      <c r="C228" s="78">
        <v>59</v>
      </c>
      <c r="D228" s="79">
        <v>67.36</v>
      </c>
      <c r="E228" s="80">
        <v>3974.24</v>
      </c>
      <c r="F228" s="78" t="s">
        <v>24</v>
      </c>
    </row>
    <row r="229" spans="1:6">
      <c r="A229" s="44">
        <v>43892</v>
      </c>
      <c r="B229" s="77">
        <v>0.38238425925925923</v>
      </c>
      <c r="C229" s="78">
        <v>64</v>
      </c>
      <c r="D229" s="79">
        <v>67.78</v>
      </c>
      <c r="E229" s="80">
        <v>4337.92</v>
      </c>
      <c r="F229" s="78" t="s">
        <v>24</v>
      </c>
    </row>
    <row r="230" spans="1:6">
      <c r="A230" s="44">
        <v>43892</v>
      </c>
      <c r="B230" s="77">
        <v>0.38238425925925923</v>
      </c>
      <c r="C230" s="78">
        <v>125</v>
      </c>
      <c r="D230" s="79">
        <v>67.78</v>
      </c>
      <c r="E230" s="80">
        <v>8472.5</v>
      </c>
      <c r="F230" s="78" t="s">
        <v>24</v>
      </c>
    </row>
    <row r="231" spans="1:6">
      <c r="A231" s="44">
        <v>43892</v>
      </c>
      <c r="B231" s="77">
        <v>0.38238425925925923</v>
      </c>
      <c r="C231" s="78">
        <v>811</v>
      </c>
      <c r="D231" s="79">
        <v>67.78</v>
      </c>
      <c r="E231" s="80">
        <v>54969.58</v>
      </c>
      <c r="F231" s="78" t="s">
        <v>24</v>
      </c>
    </row>
    <row r="232" spans="1:6">
      <c r="A232" s="44">
        <v>43892</v>
      </c>
      <c r="B232" s="77">
        <v>0.38763888888888887</v>
      </c>
      <c r="C232" s="78">
        <v>1</v>
      </c>
      <c r="D232" s="79">
        <v>67.62</v>
      </c>
      <c r="E232" s="80">
        <v>67.62</v>
      </c>
      <c r="F232" s="78" t="s">
        <v>24</v>
      </c>
    </row>
    <row r="233" spans="1:6">
      <c r="A233" s="44">
        <v>43892</v>
      </c>
      <c r="B233" s="77">
        <v>0.38763888888888887</v>
      </c>
      <c r="C233" s="78">
        <v>74</v>
      </c>
      <c r="D233" s="79">
        <v>67.599999999999994</v>
      </c>
      <c r="E233" s="80">
        <v>5002.3999999999996</v>
      </c>
      <c r="F233" s="78" t="s">
        <v>24</v>
      </c>
    </row>
    <row r="234" spans="1:6">
      <c r="A234" s="44">
        <v>43892</v>
      </c>
      <c r="B234" s="77">
        <v>0.38763888888888887</v>
      </c>
      <c r="C234" s="78">
        <v>37</v>
      </c>
      <c r="D234" s="79">
        <v>67.599999999999994</v>
      </c>
      <c r="E234" s="80">
        <v>2501.1999999999998</v>
      </c>
      <c r="F234" s="78" t="s">
        <v>24</v>
      </c>
    </row>
    <row r="235" spans="1:6">
      <c r="A235" s="44">
        <v>43892</v>
      </c>
      <c r="B235" s="77">
        <v>0.38763888888888887</v>
      </c>
      <c r="C235" s="78">
        <v>125</v>
      </c>
      <c r="D235" s="79">
        <v>67.599999999999994</v>
      </c>
      <c r="E235" s="80">
        <v>8450</v>
      </c>
      <c r="F235" s="78" t="s">
        <v>24</v>
      </c>
    </row>
    <row r="236" spans="1:6">
      <c r="A236" s="44">
        <v>43892</v>
      </c>
      <c r="B236" s="77">
        <v>0.38763888888888887</v>
      </c>
      <c r="C236" s="78">
        <v>13</v>
      </c>
      <c r="D236" s="79">
        <v>67.599999999999994</v>
      </c>
      <c r="E236" s="80">
        <v>878.8</v>
      </c>
      <c r="F236" s="78" t="s">
        <v>24</v>
      </c>
    </row>
    <row r="237" spans="1:6">
      <c r="A237" s="44">
        <v>43892</v>
      </c>
      <c r="B237" s="77">
        <v>0.39658564814814817</v>
      </c>
      <c r="C237" s="78">
        <v>1625</v>
      </c>
      <c r="D237" s="79">
        <v>67.56</v>
      </c>
      <c r="E237" s="80">
        <v>109785</v>
      </c>
      <c r="F237" s="78" t="s">
        <v>24</v>
      </c>
    </row>
    <row r="238" spans="1:6">
      <c r="A238" s="44">
        <v>43892</v>
      </c>
      <c r="B238" s="77">
        <v>0.39658564814814817</v>
      </c>
      <c r="C238" s="78">
        <v>106</v>
      </c>
      <c r="D238" s="79">
        <v>67.56</v>
      </c>
      <c r="E238" s="80">
        <v>7161.3600000000006</v>
      </c>
      <c r="F238" s="78" t="s">
        <v>24</v>
      </c>
    </row>
    <row r="239" spans="1:6">
      <c r="A239" s="44">
        <v>43892</v>
      </c>
      <c r="B239" s="77">
        <v>0.39658564814814817</v>
      </c>
      <c r="C239" s="78">
        <v>59</v>
      </c>
      <c r="D239" s="79">
        <v>67.56</v>
      </c>
      <c r="E239" s="80">
        <v>3986.04</v>
      </c>
      <c r="F239" s="78" t="s">
        <v>24</v>
      </c>
    </row>
    <row r="240" spans="1:6">
      <c r="A240" s="44">
        <v>43892</v>
      </c>
      <c r="B240" s="77">
        <v>0.39658564814814817</v>
      </c>
      <c r="C240" s="78">
        <v>1</v>
      </c>
      <c r="D240" s="79">
        <v>67.56</v>
      </c>
      <c r="E240" s="80">
        <v>67.56</v>
      </c>
      <c r="F240" s="78" t="s">
        <v>24</v>
      </c>
    </row>
    <row r="241" spans="1:6">
      <c r="A241" s="44">
        <v>43892</v>
      </c>
      <c r="B241" s="77">
        <v>0.39658564814814817</v>
      </c>
      <c r="C241" s="78">
        <v>2</v>
      </c>
      <c r="D241" s="79">
        <v>67.56</v>
      </c>
      <c r="E241" s="80">
        <v>135.12</v>
      </c>
      <c r="F241" s="78" t="s">
        <v>24</v>
      </c>
    </row>
    <row r="242" spans="1:6">
      <c r="A242" s="44">
        <v>43892</v>
      </c>
      <c r="B242" s="77">
        <v>0.39658564814814817</v>
      </c>
      <c r="C242" s="78">
        <v>2</v>
      </c>
      <c r="D242" s="79">
        <v>67.56</v>
      </c>
      <c r="E242" s="80">
        <v>135.12</v>
      </c>
      <c r="F242" s="78" t="s">
        <v>24</v>
      </c>
    </row>
    <row r="243" spans="1:6">
      <c r="A243" s="44">
        <v>43892</v>
      </c>
      <c r="B243" s="77">
        <v>0.39658564814814817</v>
      </c>
      <c r="C243" s="78">
        <v>20</v>
      </c>
      <c r="D243" s="79">
        <v>67.56</v>
      </c>
      <c r="E243" s="80">
        <v>1351.2</v>
      </c>
      <c r="F243" s="78" t="s">
        <v>24</v>
      </c>
    </row>
    <row r="244" spans="1:6">
      <c r="A244" s="44">
        <v>43892</v>
      </c>
      <c r="B244" s="77">
        <v>0.39658564814814817</v>
      </c>
      <c r="C244" s="78">
        <v>125</v>
      </c>
      <c r="D244" s="79">
        <v>67.56</v>
      </c>
      <c r="E244" s="80">
        <v>8445</v>
      </c>
      <c r="F244" s="78" t="s">
        <v>24</v>
      </c>
    </row>
    <row r="245" spans="1:6">
      <c r="A245" s="44">
        <v>43892</v>
      </c>
      <c r="B245" s="77">
        <v>0.39658564814814817</v>
      </c>
      <c r="C245" s="78">
        <v>32</v>
      </c>
      <c r="D245" s="79">
        <v>67.540000000000006</v>
      </c>
      <c r="E245" s="80">
        <v>2161.2800000000002</v>
      </c>
      <c r="F245" s="78" t="s">
        <v>24</v>
      </c>
    </row>
    <row r="246" spans="1:6">
      <c r="A246" s="44">
        <v>43892</v>
      </c>
      <c r="B246" s="77">
        <v>0.39658564814814817</v>
      </c>
      <c r="C246" s="78">
        <v>28</v>
      </c>
      <c r="D246" s="79">
        <v>67.540000000000006</v>
      </c>
      <c r="E246" s="80">
        <v>1891.1200000000001</v>
      </c>
      <c r="F246" s="78" t="s">
        <v>24</v>
      </c>
    </row>
    <row r="247" spans="1:6">
      <c r="A247" s="44">
        <v>43892</v>
      </c>
      <c r="B247" s="77">
        <v>0.40438657407407402</v>
      </c>
      <c r="C247" s="78">
        <v>7</v>
      </c>
      <c r="D247" s="79">
        <v>68.14</v>
      </c>
      <c r="E247" s="80">
        <v>476.98</v>
      </c>
      <c r="F247" s="78" t="s">
        <v>24</v>
      </c>
    </row>
    <row r="248" spans="1:6">
      <c r="A248" s="44">
        <v>43892</v>
      </c>
      <c r="B248" s="77">
        <v>0.40438657407407402</v>
      </c>
      <c r="C248" s="78">
        <v>993</v>
      </c>
      <c r="D248" s="79">
        <v>68.14</v>
      </c>
      <c r="E248" s="80">
        <v>67663.02</v>
      </c>
      <c r="F248" s="78" t="s">
        <v>24</v>
      </c>
    </row>
    <row r="249" spans="1:6">
      <c r="A249" s="44">
        <v>43892</v>
      </c>
      <c r="B249" s="77">
        <v>0.42343749999999997</v>
      </c>
      <c r="C249" s="78">
        <v>500</v>
      </c>
      <c r="D249" s="79">
        <v>68.02</v>
      </c>
      <c r="E249" s="80">
        <v>34010</v>
      </c>
      <c r="F249" s="78" t="s">
        <v>24</v>
      </c>
    </row>
    <row r="250" spans="1:6">
      <c r="A250" s="44">
        <v>43892</v>
      </c>
      <c r="B250" s="77">
        <v>0.44568287037037035</v>
      </c>
      <c r="C250" s="78">
        <v>1599</v>
      </c>
      <c r="D250" s="79">
        <v>67.62</v>
      </c>
      <c r="E250" s="80">
        <v>108124.38</v>
      </c>
      <c r="F250" s="78" t="s">
        <v>24</v>
      </c>
    </row>
    <row r="251" spans="1:6">
      <c r="A251" s="44">
        <v>43892</v>
      </c>
      <c r="B251" s="77">
        <v>0.44568287037037035</v>
      </c>
      <c r="C251" s="78">
        <v>89</v>
      </c>
      <c r="D251" s="79">
        <v>67.62</v>
      </c>
      <c r="E251" s="80">
        <v>6018.18</v>
      </c>
      <c r="F251" s="78" t="s">
        <v>24</v>
      </c>
    </row>
    <row r="252" spans="1:6">
      <c r="A252" s="44">
        <v>43892</v>
      </c>
      <c r="B252" s="77">
        <v>0.44568287037037035</v>
      </c>
      <c r="C252" s="78">
        <v>57</v>
      </c>
      <c r="D252" s="79">
        <v>67.62</v>
      </c>
      <c r="E252" s="80">
        <v>3854.34</v>
      </c>
      <c r="F252" s="78" t="s">
        <v>24</v>
      </c>
    </row>
    <row r="253" spans="1:6">
      <c r="A253" s="44">
        <v>43892</v>
      </c>
      <c r="B253" s="77">
        <v>0.44568287037037035</v>
      </c>
      <c r="C253" s="78">
        <v>60</v>
      </c>
      <c r="D253" s="79">
        <v>67.62</v>
      </c>
      <c r="E253" s="80">
        <v>4057.2000000000003</v>
      </c>
      <c r="F253" s="78" t="s">
        <v>24</v>
      </c>
    </row>
    <row r="254" spans="1:6">
      <c r="A254" s="44">
        <v>43892</v>
      </c>
      <c r="B254" s="77">
        <v>0.44568287037037035</v>
      </c>
      <c r="C254" s="78">
        <v>69</v>
      </c>
      <c r="D254" s="79">
        <v>67.62</v>
      </c>
      <c r="E254" s="80">
        <v>4665.7800000000007</v>
      </c>
      <c r="F254" s="78" t="s">
        <v>24</v>
      </c>
    </row>
    <row r="255" spans="1:6">
      <c r="A255" s="44">
        <v>43892</v>
      </c>
      <c r="B255" s="77">
        <v>0.44568287037037035</v>
      </c>
      <c r="C255" s="78">
        <v>99</v>
      </c>
      <c r="D255" s="79">
        <v>67.62</v>
      </c>
      <c r="E255" s="80">
        <v>6694.38</v>
      </c>
      <c r="F255" s="78" t="s">
        <v>24</v>
      </c>
    </row>
    <row r="256" spans="1:6">
      <c r="A256" s="44">
        <v>43892</v>
      </c>
      <c r="B256" s="77">
        <v>0.44568287037037035</v>
      </c>
      <c r="C256" s="78">
        <v>27</v>
      </c>
      <c r="D256" s="79">
        <v>67.62</v>
      </c>
      <c r="E256" s="80">
        <v>1825.7400000000002</v>
      </c>
      <c r="F256" s="78" t="s">
        <v>24</v>
      </c>
    </row>
    <row r="257" spans="1:6">
      <c r="A257" s="44">
        <v>43892</v>
      </c>
      <c r="B257" s="77">
        <v>0.47063657407407405</v>
      </c>
      <c r="C257" s="78">
        <v>125</v>
      </c>
      <c r="D257" s="79">
        <v>67.62</v>
      </c>
      <c r="E257" s="80">
        <v>8452.5</v>
      </c>
      <c r="F257" s="78" t="s">
        <v>24</v>
      </c>
    </row>
    <row r="258" spans="1:6">
      <c r="A258" s="44">
        <v>43892</v>
      </c>
      <c r="B258" s="77">
        <v>0.47063657407407405</v>
      </c>
      <c r="C258" s="78">
        <v>23</v>
      </c>
      <c r="D258" s="79">
        <v>67.62</v>
      </c>
      <c r="E258" s="80">
        <v>1555.2600000000002</v>
      </c>
      <c r="F258" s="78" t="s">
        <v>24</v>
      </c>
    </row>
    <row r="259" spans="1:6">
      <c r="A259" s="44">
        <v>43892</v>
      </c>
      <c r="B259" s="77">
        <v>0.47063657407407405</v>
      </c>
      <c r="C259" s="78">
        <v>11</v>
      </c>
      <c r="D259" s="79">
        <v>67.62</v>
      </c>
      <c r="E259" s="80">
        <v>743.82</v>
      </c>
      <c r="F259" s="78" t="s">
        <v>24</v>
      </c>
    </row>
    <row r="260" spans="1:6">
      <c r="A260" s="44">
        <v>43892</v>
      </c>
      <c r="B260" s="77">
        <v>0.47064814814814815</v>
      </c>
      <c r="C260" s="78">
        <v>1841</v>
      </c>
      <c r="D260" s="79">
        <v>67.62</v>
      </c>
      <c r="E260" s="80">
        <v>124488.42000000001</v>
      </c>
      <c r="F260" s="78" t="s">
        <v>24</v>
      </c>
    </row>
    <row r="261" spans="1:6">
      <c r="A261" s="44">
        <v>43892</v>
      </c>
      <c r="B261" s="77">
        <v>0.49886574074074069</v>
      </c>
      <c r="C261" s="78">
        <v>125</v>
      </c>
      <c r="D261" s="79">
        <v>67.099999999999994</v>
      </c>
      <c r="E261" s="80">
        <v>8387.5</v>
      </c>
      <c r="F261" s="78" t="s">
        <v>24</v>
      </c>
    </row>
    <row r="262" spans="1:6">
      <c r="A262" s="44">
        <v>43892</v>
      </c>
      <c r="B262" s="77">
        <v>0.49888888888888888</v>
      </c>
      <c r="C262" s="78">
        <v>480</v>
      </c>
      <c r="D262" s="79">
        <v>67.099999999999994</v>
      </c>
      <c r="E262" s="80">
        <v>32207.999999999996</v>
      </c>
      <c r="F262" s="78" t="s">
        <v>24</v>
      </c>
    </row>
    <row r="263" spans="1:6">
      <c r="A263" s="44">
        <v>43892</v>
      </c>
      <c r="B263" s="77">
        <v>0.50210648148148151</v>
      </c>
      <c r="C263" s="78">
        <v>99</v>
      </c>
      <c r="D263" s="79">
        <v>67.22</v>
      </c>
      <c r="E263" s="80">
        <v>6654.78</v>
      </c>
      <c r="F263" s="78" t="s">
        <v>24</v>
      </c>
    </row>
    <row r="264" spans="1:6">
      <c r="A264" s="44">
        <v>43892</v>
      </c>
      <c r="B264" s="77">
        <v>0.50210648148148151</v>
      </c>
      <c r="C264" s="78">
        <v>89</v>
      </c>
      <c r="D264" s="79">
        <v>67.22</v>
      </c>
      <c r="E264" s="80">
        <v>5982.58</v>
      </c>
      <c r="F264" s="78" t="s">
        <v>24</v>
      </c>
    </row>
    <row r="265" spans="1:6">
      <c r="A265" s="44">
        <v>43892</v>
      </c>
      <c r="B265" s="77">
        <v>0.50210648148148151</v>
      </c>
      <c r="C265" s="78">
        <v>142</v>
      </c>
      <c r="D265" s="79">
        <v>67.22</v>
      </c>
      <c r="E265" s="80">
        <v>9545.24</v>
      </c>
      <c r="F265" s="78" t="s">
        <v>24</v>
      </c>
    </row>
    <row r="266" spans="1:6">
      <c r="A266" s="44">
        <v>43892</v>
      </c>
      <c r="B266" s="77">
        <v>0.50210648148148151</v>
      </c>
      <c r="C266" s="78">
        <v>125</v>
      </c>
      <c r="D266" s="79">
        <v>67.22</v>
      </c>
      <c r="E266" s="80">
        <v>8402.5</v>
      </c>
      <c r="F266" s="78" t="s">
        <v>24</v>
      </c>
    </row>
    <row r="267" spans="1:6">
      <c r="A267" s="44">
        <v>43892</v>
      </c>
      <c r="B267" s="77">
        <v>0.50210648148148151</v>
      </c>
      <c r="C267" s="78">
        <v>58</v>
      </c>
      <c r="D267" s="79">
        <v>67.22</v>
      </c>
      <c r="E267" s="80">
        <v>3898.7599999999998</v>
      </c>
      <c r="F267" s="78" t="s">
        <v>24</v>
      </c>
    </row>
    <row r="268" spans="1:6">
      <c r="A268" s="44">
        <v>43892</v>
      </c>
      <c r="B268" s="77">
        <v>0.50210648148148151</v>
      </c>
      <c r="C268" s="78">
        <v>25</v>
      </c>
      <c r="D268" s="79">
        <v>67.22</v>
      </c>
      <c r="E268" s="80">
        <v>1680.5</v>
      </c>
      <c r="F268" s="78" t="s">
        <v>24</v>
      </c>
    </row>
    <row r="269" spans="1:6">
      <c r="A269" s="44">
        <v>43892</v>
      </c>
      <c r="B269" s="77">
        <v>0.50210648148148151</v>
      </c>
      <c r="C269" s="78">
        <v>58</v>
      </c>
      <c r="D269" s="79">
        <v>67.2</v>
      </c>
      <c r="E269" s="80">
        <v>3897.6000000000004</v>
      </c>
      <c r="F269" s="78" t="s">
        <v>24</v>
      </c>
    </row>
    <row r="270" spans="1:6">
      <c r="A270" s="44">
        <v>43892</v>
      </c>
      <c r="B270" s="77">
        <v>0.50210648148148151</v>
      </c>
      <c r="C270" s="78">
        <v>25</v>
      </c>
      <c r="D270" s="79">
        <v>67.2</v>
      </c>
      <c r="E270" s="80">
        <v>1680</v>
      </c>
      <c r="F270" s="78" t="s">
        <v>24</v>
      </c>
    </row>
    <row r="271" spans="1:6">
      <c r="A271" s="44">
        <v>43892</v>
      </c>
      <c r="B271" s="77">
        <v>0.50210648148148151</v>
      </c>
      <c r="C271" s="78">
        <v>125</v>
      </c>
      <c r="D271" s="79">
        <v>67.2</v>
      </c>
      <c r="E271" s="80">
        <v>8400</v>
      </c>
      <c r="F271" s="78" t="s">
        <v>24</v>
      </c>
    </row>
    <row r="272" spans="1:6">
      <c r="A272" s="44">
        <v>43892</v>
      </c>
      <c r="B272" s="77">
        <v>0.50210648148148151</v>
      </c>
      <c r="C272" s="78">
        <v>69</v>
      </c>
      <c r="D272" s="79">
        <v>67.22</v>
      </c>
      <c r="E272" s="80">
        <v>4638.18</v>
      </c>
      <c r="F272" s="78" t="s">
        <v>24</v>
      </c>
    </row>
    <row r="273" spans="1:6">
      <c r="A273" s="44">
        <v>43892</v>
      </c>
      <c r="B273" s="77">
        <v>0.50210648148148151</v>
      </c>
      <c r="C273" s="78">
        <v>580</v>
      </c>
      <c r="D273" s="79">
        <v>67.22</v>
      </c>
      <c r="E273" s="80">
        <v>38987.599999999999</v>
      </c>
      <c r="F273" s="78" t="s">
        <v>24</v>
      </c>
    </row>
    <row r="274" spans="1:6">
      <c r="A274" s="44">
        <v>43892</v>
      </c>
      <c r="B274" s="77">
        <v>0.51927083333333335</v>
      </c>
      <c r="C274" s="78">
        <v>111</v>
      </c>
      <c r="D274" s="79">
        <v>66.8</v>
      </c>
      <c r="E274" s="80">
        <v>7414.7999999999993</v>
      </c>
      <c r="F274" s="78" t="s">
        <v>24</v>
      </c>
    </row>
    <row r="275" spans="1:6">
      <c r="A275" s="44">
        <v>43892</v>
      </c>
      <c r="B275" s="77">
        <v>0.51927083333333335</v>
      </c>
      <c r="C275" s="78">
        <v>52</v>
      </c>
      <c r="D275" s="79">
        <v>66.8</v>
      </c>
      <c r="E275" s="80">
        <v>3473.6</v>
      </c>
      <c r="F275" s="78" t="s">
        <v>24</v>
      </c>
    </row>
    <row r="276" spans="1:6">
      <c r="A276" s="44">
        <v>43892</v>
      </c>
      <c r="B276" s="77">
        <v>0.51927083333333335</v>
      </c>
      <c r="C276" s="78">
        <v>87</v>
      </c>
      <c r="D276" s="79">
        <v>66.8</v>
      </c>
      <c r="E276" s="80">
        <v>5811.5999999999995</v>
      </c>
      <c r="F276" s="78" t="s">
        <v>24</v>
      </c>
    </row>
    <row r="277" spans="1:6">
      <c r="A277" s="44">
        <v>43892</v>
      </c>
      <c r="B277" s="77">
        <v>0.51927083333333335</v>
      </c>
      <c r="C277" s="78">
        <v>62</v>
      </c>
      <c r="D277" s="79">
        <v>66.8</v>
      </c>
      <c r="E277" s="80">
        <v>4141.5999999999995</v>
      </c>
      <c r="F277" s="78" t="s">
        <v>24</v>
      </c>
    </row>
    <row r="278" spans="1:6">
      <c r="A278" s="44">
        <v>43892</v>
      </c>
      <c r="B278" s="77">
        <v>0.51927083333333335</v>
      </c>
      <c r="C278" s="78">
        <v>85</v>
      </c>
      <c r="D278" s="79">
        <v>66.8</v>
      </c>
      <c r="E278" s="80">
        <v>5678</v>
      </c>
      <c r="F278" s="78" t="s">
        <v>24</v>
      </c>
    </row>
    <row r="279" spans="1:6">
      <c r="A279" s="44">
        <v>43892</v>
      </c>
      <c r="B279" s="77">
        <v>0.51927083333333335</v>
      </c>
      <c r="C279" s="78">
        <v>56</v>
      </c>
      <c r="D279" s="79">
        <v>66.8</v>
      </c>
      <c r="E279" s="80">
        <v>3740.7999999999997</v>
      </c>
      <c r="F279" s="78" t="s">
        <v>24</v>
      </c>
    </row>
    <row r="280" spans="1:6">
      <c r="A280" s="44">
        <v>43892</v>
      </c>
      <c r="B280" s="77">
        <v>0.51927083333333335</v>
      </c>
      <c r="C280" s="78">
        <v>3</v>
      </c>
      <c r="D280" s="79">
        <v>66.8</v>
      </c>
      <c r="E280" s="80">
        <v>200.39999999999998</v>
      </c>
      <c r="F280" s="78" t="s">
        <v>24</v>
      </c>
    </row>
    <row r="281" spans="1:6">
      <c r="A281" s="44">
        <v>43892</v>
      </c>
      <c r="B281" s="77">
        <v>0.51927083333333335</v>
      </c>
      <c r="C281" s="78">
        <v>2</v>
      </c>
      <c r="D281" s="79">
        <v>66.8</v>
      </c>
      <c r="E281" s="80">
        <v>133.6</v>
      </c>
      <c r="F281" s="78" t="s">
        <v>24</v>
      </c>
    </row>
    <row r="282" spans="1:6">
      <c r="A282" s="44">
        <v>43892</v>
      </c>
      <c r="B282" s="77">
        <v>0.51927083333333335</v>
      </c>
      <c r="C282" s="78">
        <v>2</v>
      </c>
      <c r="D282" s="79">
        <v>66.8</v>
      </c>
      <c r="E282" s="80">
        <v>133.6</v>
      </c>
      <c r="F282" s="78" t="s">
        <v>24</v>
      </c>
    </row>
    <row r="283" spans="1:6">
      <c r="A283" s="44">
        <v>43892</v>
      </c>
      <c r="B283" s="77">
        <v>0.51927083333333335</v>
      </c>
      <c r="C283" s="78">
        <v>25</v>
      </c>
      <c r="D283" s="79">
        <v>66.8</v>
      </c>
      <c r="E283" s="80">
        <v>1670</v>
      </c>
      <c r="F283" s="78" t="s">
        <v>24</v>
      </c>
    </row>
    <row r="284" spans="1:6">
      <c r="A284" s="44">
        <v>43892</v>
      </c>
      <c r="B284" s="77">
        <v>0.51927083333333335</v>
      </c>
      <c r="C284" s="78">
        <v>125</v>
      </c>
      <c r="D284" s="79">
        <v>66.8</v>
      </c>
      <c r="E284" s="80">
        <v>8350</v>
      </c>
      <c r="F284" s="78" t="s">
        <v>24</v>
      </c>
    </row>
    <row r="285" spans="1:6">
      <c r="A285" s="44">
        <v>43892</v>
      </c>
      <c r="B285" s="77">
        <v>0.51927083333333335</v>
      </c>
      <c r="C285" s="78">
        <v>84</v>
      </c>
      <c r="D285" s="79">
        <v>66.78</v>
      </c>
      <c r="E285" s="80">
        <v>5609.52</v>
      </c>
      <c r="F285" s="78" t="s">
        <v>24</v>
      </c>
    </row>
    <row r="286" spans="1:6">
      <c r="A286" s="44">
        <v>43892</v>
      </c>
      <c r="B286" s="77">
        <v>0.51927083333333335</v>
      </c>
      <c r="C286" s="78">
        <v>56</v>
      </c>
      <c r="D286" s="79">
        <v>66.78</v>
      </c>
      <c r="E286" s="80">
        <v>3739.6800000000003</v>
      </c>
      <c r="F286" s="78" t="s">
        <v>24</v>
      </c>
    </row>
    <row r="287" spans="1:6">
      <c r="A287" s="44">
        <v>43892</v>
      </c>
      <c r="B287" s="77">
        <v>0.5333796296296297</v>
      </c>
      <c r="C287" s="78">
        <v>36</v>
      </c>
      <c r="D287" s="79">
        <v>66.72</v>
      </c>
      <c r="E287" s="80">
        <v>2401.92</v>
      </c>
      <c r="F287" s="78" t="s">
        <v>24</v>
      </c>
    </row>
    <row r="288" spans="1:6">
      <c r="A288" s="44">
        <v>43892</v>
      </c>
      <c r="B288" s="77">
        <v>0.5333796296296297</v>
      </c>
      <c r="C288" s="78">
        <v>154</v>
      </c>
      <c r="D288" s="79">
        <v>66.72</v>
      </c>
      <c r="E288" s="80">
        <v>10274.879999999999</v>
      </c>
      <c r="F288" s="78" t="s">
        <v>24</v>
      </c>
    </row>
    <row r="289" spans="1:6">
      <c r="A289" s="44">
        <v>43892</v>
      </c>
      <c r="B289" s="77">
        <v>0.5333796296296297</v>
      </c>
      <c r="C289" s="78">
        <v>64</v>
      </c>
      <c r="D289" s="79">
        <v>66.72</v>
      </c>
      <c r="E289" s="80">
        <v>4270.08</v>
      </c>
      <c r="F289" s="78" t="s">
        <v>24</v>
      </c>
    </row>
    <row r="290" spans="1:6">
      <c r="A290" s="44">
        <v>43892</v>
      </c>
      <c r="B290" s="77">
        <v>0.5333796296296297</v>
      </c>
      <c r="C290" s="78">
        <v>59</v>
      </c>
      <c r="D290" s="79">
        <v>66.72</v>
      </c>
      <c r="E290" s="80">
        <v>3936.48</v>
      </c>
      <c r="F290" s="78" t="s">
        <v>24</v>
      </c>
    </row>
    <row r="291" spans="1:6">
      <c r="A291" s="44">
        <v>43892</v>
      </c>
      <c r="B291" s="77">
        <v>0.5333796296296297</v>
      </c>
      <c r="C291" s="78">
        <v>62</v>
      </c>
      <c r="D291" s="79">
        <v>66.7</v>
      </c>
      <c r="E291" s="80">
        <v>4135.4000000000005</v>
      </c>
      <c r="F291" s="78" t="s">
        <v>24</v>
      </c>
    </row>
    <row r="292" spans="1:6">
      <c r="A292" s="44">
        <v>43892</v>
      </c>
      <c r="B292" s="77">
        <v>0.5333796296296297</v>
      </c>
      <c r="C292" s="78">
        <v>125</v>
      </c>
      <c r="D292" s="79">
        <v>66.7</v>
      </c>
      <c r="E292" s="80">
        <v>8337.5</v>
      </c>
      <c r="F292" s="78" t="s">
        <v>24</v>
      </c>
    </row>
    <row r="293" spans="1:6">
      <c r="A293" s="44">
        <v>43892</v>
      </c>
      <c r="B293" s="77">
        <v>0.54256944444444455</v>
      </c>
      <c r="C293" s="78">
        <v>9</v>
      </c>
      <c r="D293" s="79">
        <v>66.42</v>
      </c>
      <c r="E293" s="80">
        <v>597.78</v>
      </c>
      <c r="F293" s="78" t="s">
        <v>24</v>
      </c>
    </row>
    <row r="294" spans="1:6">
      <c r="A294" s="44">
        <v>43892</v>
      </c>
      <c r="B294" s="77">
        <v>0.54256944444444455</v>
      </c>
      <c r="C294" s="78">
        <v>102</v>
      </c>
      <c r="D294" s="79">
        <v>66.42</v>
      </c>
      <c r="E294" s="80">
        <v>6774.84</v>
      </c>
      <c r="F294" s="78" t="s">
        <v>24</v>
      </c>
    </row>
    <row r="295" spans="1:6">
      <c r="A295" s="44">
        <v>43892</v>
      </c>
      <c r="B295" s="77">
        <v>0.54256944444444455</v>
      </c>
      <c r="C295" s="78">
        <v>58</v>
      </c>
      <c r="D295" s="79">
        <v>66.400000000000006</v>
      </c>
      <c r="E295" s="80">
        <v>3851.2000000000003</v>
      </c>
      <c r="F295" s="78" t="s">
        <v>24</v>
      </c>
    </row>
    <row r="296" spans="1:6">
      <c r="A296" s="44">
        <v>43892</v>
      </c>
      <c r="B296" s="77">
        <v>0.54256944444444455</v>
      </c>
      <c r="C296" s="78">
        <v>153</v>
      </c>
      <c r="D296" s="79">
        <v>66.400000000000006</v>
      </c>
      <c r="E296" s="80">
        <v>10159.200000000001</v>
      </c>
      <c r="F296" s="78" t="s">
        <v>24</v>
      </c>
    </row>
    <row r="297" spans="1:6">
      <c r="A297" s="44">
        <v>43892</v>
      </c>
      <c r="B297" s="77">
        <v>0.54256944444444455</v>
      </c>
      <c r="C297" s="78">
        <v>56</v>
      </c>
      <c r="D297" s="79">
        <v>66.400000000000006</v>
      </c>
      <c r="E297" s="80">
        <v>3718.4000000000005</v>
      </c>
      <c r="F297" s="78" t="s">
        <v>24</v>
      </c>
    </row>
    <row r="298" spans="1:6">
      <c r="A298" s="44">
        <v>43892</v>
      </c>
      <c r="B298" s="77">
        <v>0.54256944444444455</v>
      </c>
      <c r="C298" s="78">
        <v>98</v>
      </c>
      <c r="D298" s="79">
        <v>66.38</v>
      </c>
      <c r="E298" s="80">
        <v>6505.24</v>
      </c>
      <c r="F298" s="78" t="s">
        <v>24</v>
      </c>
    </row>
    <row r="299" spans="1:6">
      <c r="A299" s="44">
        <v>43892</v>
      </c>
      <c r="B299" s="77">
        <v>0.54256944444444455</v>
      </c>
      <c r="C299" s="78">
        <v>274</v>
      </c>
      <c r="D299" s="79">
        <v>66.42</v>
      </c>
      <c r="E299" s="80">
        <v>18199.080000000002</v>
      </c>
      <c r="F299" s="78" t="s">
        <v>24</v>
      </c>
    </row>
    <row r="300" spans="1:6">
      <c r="A300" s="44">
        <v>43892</v>
      </c>
      <c r="B300" s="77">
        <v>0.54256944444444455</v>
      </c>
      <c r="C300" s="78">
        <v>56</v>
      </c>
      <c r="D300" s="79">
        <v>66.42</v>
      </c>
      <c r="E300" s="80">
        <v>3719.52</v>
      </c>
      <c r="F300" s="78" t="s">
        <v>24</v>
      </c>
    </row>
    <row r="301" spans="1:6">
      <c r="A301" s="44">
        <v>43892</v>
      </c>
      <c r="B301" s="77">
        <v>0.54256944444444455</v>
      </c>
      <c r="C301" s="78">
        <v>105</v>
      </c>
      <c r="D301" s="79">
        <v>66.400000000000006</v>
      </c>
      <c r="E301" s="80">
        <v>6972.0000000000009</v>
      </c>
      <c r="F301" s="78" t="s">
        <v>24</v>
      </c>
    </row>
    <row r="302" spans="1:6">
      <c r="A302" s="44">
        <v>43892</v>
      </c>
      <c r="B302" s="77">
        <v>0.54256944444444455</v>
      </c>
      <c r="C302" s="78">
        <v>89</v>
      </c>
      <c r="D302" s="79">
        <v>66.400000000000006</v>
      </c>
      <c r="E302" s="80">
        <v>5909.6</v>
      </c>
      <c r="F302" s="78" t="s">
        <v>24</v>
      </c>
    </row>
    <row r="303" spans="1:6">
      <c r="A303" s="44">
        <v>43892</v>
      </c>
      <c r="B303" s="77">
        <v>0.54256944444444455</v>
      </c>
      <c r="C303" s="78">
        <v>149</v>
      </c>
      <c r="D303" s="79">
        <v>66.38</v>
      </c>
      <c r="E303" s="80">
        <v>9890.619999999999</v>
      </c>
      <c r="F303" s="78" t="s">
        <v>24</v>
      </c>
    </row>
    <row r="304" spans="1:6">
      <c r="A304" s="44">
        <v>43892</v>
      </c>
      <c r="B304" s="77">
        <v>0.54256944444444455</v>
      </c>
      <c r="C304" s="78">
        <v>125</v>
      </c>
      <c r="D304" s="79">
        <v>66.38</v>
      </c>
      <c r="E304" s="80">
        <v>8297.5</v>
      </c>
      <c r="F304" s="78" t="s">
        <v>24</v>
      </c>
    </row>
    <row r="305" spans="1:6">
      <c r="A305" s="44">
        <v>43892</v>
      </c>
      <c r="B305" s="77">
        <v>0.54256944444444455</v>
      </c>
      <c r="C305" s="78">
        <v>93</v>
      </c>
      <c r="D305" s="79">
        <v>66.42</v>
      </c>
      <c r="E305" s="80">
        <v>6177.06</v>
      </c>
      <c r="F305" s="78" t="s">
        <v>24</v>
      </c>
    </row>
    <row r="306" spans="1:6">
      <c r="A306" s="44">
        <v>43892</v>
      </c>
      <c r="B306" s="77">
        <v>0.54256944444444455</v>
      </c>
      <c r="C306" s="78">
        <v>89</v>
      </c>
      <c r="D306" s="79">
        <v>66.42</v>
      </c>
      <c r="E306" s="80">
        <v>5911.38</v>
      </c>
      <c r="F306" s="78" t="s">
        <v>24</v>
      </c>
    </row>
    <row r="307" spans="1:6">
      <c r="A307" s="44">
        <v>43892</v>
      </c>
      <c r="B307" s="77">
        <v>0.54256944444444455</v>
      </c>
      <c r="C307" s="78">
        <v>96</v>
      </c>
      <c r="D307" s="79">
        <v>66.400000000000006</v>
      </c>
      <c r="E307" s="80">
        <v>6374.4000000000005</v>
      </c>
      <c r="F307" s="78" t="s">
        <v>24</v>
      </c>
    </row>
    <row r="308" spans="1:6">
      <c r="A308" s="44">
        <v>43892</v>
      </c>
      <c r="B308" s="77">
        <v>0.54256944444444455</v>
      </c>
      <c r="C308" s="78">
        <v>274</v>
      </c>
      <c r="D308" s="79">
        <v>66.400000000000006</v>
      </c>
      <c r="E308" s="80">
        <v>18193.600000000002</v>
      </c>
      <c r="F308" s="78" t="s">
        <v>24</v>
      </c>
    </row>
    <row r="309" spans="1:6">
      <c r="A309" s="44">
        <v>43892</v>
      </c>
      <c r="B309" s="77">
        <v>0.54256944444444455</v>
      </c>
      <c r="C309" s="78">
        <v>116</v>
      </c>
      <c r="D309" s="79">
        <v>66.38</v>
      </c>
      <c r="E309" s="80">
        <v>7700.08</v>
      </c>
      <c r="F309" s="78" t="s">
        <v>24</v>
      </c>
    </row>
    <row r="310" spans="1:6">
      <c r="A310" s="44">
        <v>43892</v>
      </c>
      <c r="B310" s="77">
        <v>0.54256944444444455</v>
      </c>
      <c r="C310" s="78">
        <v>58</v>
      </c>
      <c r="D310" s="79">
        <v>66.38</v>
      </c>
      <c r="E310" s="80">
        <v>3850.04</v>
      </c>
      <c r="F310" s="78" t="s">
        <v>24</v>
      </c>
    </row>
    <row r="311" spans="1:6">
      <c r="A311" s="44">
        <v>43892</v>
      </c>
      <c r="B311" s="77">
        <v>0.57204861111111105</v>
      </c>
      <c r="C311" s="78">
        <v>55</v>
      </c>
      <c r="D311" s="79">
        <v>66.36</v>
      </c>
      <c r="E311" s="80">
        <v>3649.8</v>
      </c>
      <c r="F311" s="78" t="s">
        <v>24</v>
      </c>
    </row>
    <row r="312" spans="1:6">
      <c r="A312" s="44">
        <v>43892</v>
      </c>
      <c r="B312" s="77">
        <v>0.57204861111111105</v>
      </c>
      <c r="C312" s="78">
        <v>29</v>
      </c>
      <c r="D312" s="79">
        <v>66.36</v>
      </c>
      <c r="E312" s="80">
        <v>1924.44</v>
      </c>
      <c r="F312" s="78" t="s">
        <v>24</v>
      </c>
    </row>
    <row r="313" spans="1:6">
      <c r="A313" s="44">
        <v>43892</v>
      </c>
      <c r="B313" s="77">
        <v>0.57204861111111105</v>
      </c>
      <c r="C313" s="78">
        <v>137</v>
      </c>
      <c r="D313" s="79">
        <v>66.36</v>
      </c>
      <c r="E313" s="80">
        <v>9091.32</v>
      </c>
      <c r="F313" s="78" t="s">
        <v>24</v>
      </c>
    </row>
    <row r="314" spans="1:6">
      <c r="A314" s="44">
        <v>43892</v>
      </c>
      <c r="B314" s="77">
        <v>0.57208333333333339</v>
      </c>
      <c r="C314" s="78">
        <v>547</v>
      </c>
      <c r="D314" s="79">
        <v>66.36</v>
      </c>
      <c r="E314" s="80">
        <v>36298.92</v>
      </c>
      <c r="F314" s="78" t="s">
        <v>24</v>
      </c>
    </row>
    <row r="315" spans="1:6">
      <c r="A315" s="44">
        <v>43892</v>
      </c>
      <c r="B315" s="77">
        <v>0.57208333333333339</v>
      </c>
      <c r="C315" s="78">
        <v>79</v>
      </c>
      <c r="D315" s="79">
        <v>66.36</v>
      </c>
      <c r="E315" s="80">
        <v>5242.4399999999996</v>
      </c>
      <c r="F315" s="78" t="s">
        <v>24</v>
      </c>
    </row>
    <row r="316" spans="1:6">
      <c r="A316" s="44">
        <v>43892</v>
      </c>
      <c r="B316" s="77">
        <v>0.57208333333333339</v>
      </c>
      <c r="C316" s="78">
        <v>125</v>
      </c>
      <c r="D316" s="79">
        <v>66.36</v>
      </c>
      <c r="E316" s="80">
        <v>8295</v>
      </c>
      <c r="F316" s="78" t="s">
        <v>24</v>
      </c>
    </row>
    <row r="317" spans="1:6">
      <c r="A317" s="44">
        <v>43892</v>
      </c>
      <c r="B317" s="77">
        <v>0.57208333333333339</v>
      </c>
      <c r="C317" s="78">
        <v>28</v>
      </c>
      <c r="D317" s="79">
        <v>66.36</v>
      </c>
      <c r="E317" s="80">
        <v>1858.08</v>
      </c>
      <c r="F317" s="78" t="s">
        <v>24</v>
      </c>
    </row>
    <row r="318" spans="1:6">
      <c r="A318" s="44">
        <v>43892</v>
      </c>
      <c r="B318" s="77">
        <v>0.59070601851851856</v>
      </c>
      <c r="C318" s="78">
        <v>431</v>
      </c>
      <c r="D318" s="79">
        <v>66.599999999999994</v>
      </c>
      <c r="E318" s="80">
        <v>28704.6</v>
      </c>
      <c r="F318" s="78" t="s">
        <v>24</v>
      </c>
    </row>
    <row r="319" spans="1:6">
      <c r="A319" s="44">
        <v>43892</v>
      </c>
      <c r="B319" s="77">
        <v>0.59070601851851856</v>
      </c>
      <c r="C319" s="78">
        <v>68</v>
      </c>
      <c r="D319" s="79">
        <v>66.599999999999994</v>
      </c>
      <c r="E319" s="80">
        <v>4528.7999999999993</v>
      </c>
      <c r="F319" s="78" t="s">
        <v>24</v>
      </c>
    </row>
    <row r="320" spans="1:6">
      <c r="A320" s="44">
        <v>43892</v>
      </c>
      <c r="B320" s="77">
        <v>0.59070601851851856</v>
      </c>
      <c r="C320" s="78">
        <v>1107</v>
      </c>
      <c r="D320" s="79">
        <v>66.599999999999994</v>
      </c>
      <c r="E320" s="80">
        <v>73726.2</v>
      </c>
      <c r="F320" s="78" t="s">
        <v>24</v>
      </c>
    </row>
    <row r="321" spans="1:6">
      <c r="A321" s="44">
        <v>43892</v>
      </c>
      <c r="B321" s="77">
        <v>0.59070601851851856</v>
      </c>
      <c r="C321" s="78">
        <v>125</v>
      </c>
      <c r="D321" s="79">
        <v>66.599999999999994</v>
      </c>
      <c r="E321" s="80">
        <v>8325</v>
      </c>
      <c r="F321" s="78" t="s">
        <v>24</v>
      </c>
    </row>
    <row r="322" spans="1:6">
      <c r="A322" s="44">
        <v>43892</v>
      </c>
      <c r="B322" s="77">
        <v>0.59070601851851856</v>
      </c>
      <c r="C322" s="78">
        <v>536</v>
      </c>
      <c r="D322" s="79">
        <v>66.599999999999994</v>
      </c>
      <c r="E322" s="80">
        <v>35697.599999999999</v>
      </c>
      <c r="F322" s="78" t="s">
        <v>24</v>
      </c>
    </row>
    <row r="323" spans="1:6">
      <c r="A323" s="44">
        <v>43892</v>
      </c>
      <c r="B323" s="77">
        <v>0.59070601851851856</v>
      </c>
      <c r="C323" s="78">
        <v>106</v>
      </c>
      <c r="D323" s="79">
        <v>66.599999999999994</v>
      </c>
      <c r="E323" s="80">
        <v>7059.5999999999995</v>
      </c>
      <c r="F323" s="78" t="s">
        <v>24</v>
      </c>
    </row>
    <row r="324" spans="1:6">
      <c r="A324" s="44">
        <v>43892</v>
      </c>
      <c r="B324" s="77">
        <v>0.59070601851851856</v>
      </c>
      <c r="C324" s="78">
        <v>158</v>
      </c>
      <c r="D324" s="79">
        <v>66.599999999999994</v>
      </c>
      <c r="E324" s="80">
        <v>10522.8</v>
      </c>
      <c r="F324" s="78" t="s">
        <v>24</v>
      </c>
    </row>
    <row r="325" spans="1:6">
      <c r="A325" s="44">
        <v>43892</v>
      </c>
      <c r="B325" s="77">
        <v>0.59070601851851856</v>
      </c>
      <c r="C325" s="78">
        <v>89</v>
      </c>
      <c r="D325" s="79">
        <v>66.599999999999994</v>
      </c>
      <c r="E325" s="80">
        <v>5927.4</v>
      </c>
      <c r="F325" s="78" t="s">
        <v>24</v>
      </c>
    </row>
    <row r="326" spans="1:6">
      <c r="A326" s="44">
        <v>43892</v>
      </c>
      <c r="B326" s="77">
        <v>0.59070601851851856</v>
      </c>
      <c r="C326" s="78">
        <v>66</v>
      </c>
      <c r="D326" s="79">
        <v>66.599999999999994</v>
      </c>
      <c r="E326" s="80">
        <v>4395.5999999999995</v>
      </c>
      <c r="F326" s="78" t="s">
        <v>24</v>
      </c>
    </row>
    <row r="327" spans="1:6">
      <c r="A327" s="44">
        <v>43892</v>
      </c>
      <c r="B327" s="77">
        <v>0.59070601851851856</v>
      </c>
      <c r="C327" s="78">
        <v>87</v>
      </c>
      <c r="D327" s="79">
        <v>66.599999999999994</v>
      </c>
      <c r="E327" s="80">
        <v>5794.2</v>
      </c>
      <c r="F327" s="78" t="s">
        <v>24</v>
      </c>
    </row>
    <row r="328" spans="1:6">
      <c r="A328" s="44">
        <v>43892</v>
      </c>
      <c r="B328" s="77">
        <v>0.59070601851851856</v>
      </c>
      <c r="C328" s="78">
        <v>151</v>
      </c>
      <c r="D328" s="79">
        <v>66.599999999999994</v>
      </c>
      <c r="E328" s="80">
        <v>10056.599999999999</v>
      </c>
      <c r="F328" s="78" t="s">
        <v>24</v>
      </c>
    </row>
    <row r="329" spans="1:6">
      <c r="A329" s="44">
        <v>43892</v>
      </c>
      <c r="B329" s="77">
        <v>0.59070601851851856</v>
      </c>
      <c r="C329" s="78">
        <v>25</v>
      </c>
      <c r="D329" s="79">
        <v>66.599999999999994</v>
      </c>
      <c r="E329" s="80">
        <v>1664.9999999999998</v>
      </c>
      <c r="F329" s="78" t="s">
        <v>24</v>
      </c>
    </row>
    <row r="330" spans="1:6">
      <c r="A330" s="44">
        <v>43892</v>
      </c>
      <c r="B330" s="77">
        <v>0.59070601851851856</v>
      </c>
      <c r="C330" s="78">
        <v>66</v>
      </c>
      <c r="D330" s="79">
        <v>66.599999999999994</v>
      </c>
      <c r="E330" s="80">
        <v>4395.5999999999995</v>
      </c>
      <c r="F330" s="78" t="s">
        <v>24</v>
      </c>
    </row>
    <row r="331" spans="1:6">
      <c r="A331" s="44">
        <v>43892</v>
      </c>
      <c r="B331" s="77">
        <v>0.59070601851851856</v>
      </c>
      <c r="C331" s="78">
        <v>84</v>
      </c>
      <c r="D331" s="79">
        <v>66.599999999999994</v>
      </c>
      <c r="E331" s="80">
        <v>5594.4</v>
      </c>
      <c r="F331" s="78" t="s">
        <v>24</v>
      </c>
    </row>
    <row r="332" spans="1:6">
      <c r="A332" s="44">
        <v>43892</v>
      </c>
      <c r="B332" s="77">
        <v>0.59070601851851856</v>
      </c>
      <c r="C332" s="78">
        <v>125</v>
      </c>
      <c r="D332" s="79">
        <v>66.599999999999994</v>
      </c>
      <c r="E332" s="80">
        <v>8325</v>
      </c>
      <c r="F332" s="78" t="s">
        <v>24</v>
      </c>
    </row>
    <row r="333" spans="1:6">
      <c r="A333" s="44">
        <v>43892</v>
      </c>
      <c r="B333" s="77">
        <v>0.59070601851851856</v>
      </c>
      <c r="C333" s="78">
        <v>89</v>
      </c>
      <c r="D333" s="79">
        <v>66.58</v>
      </c>
      <c r="E333" s="80">
        <v>5925.62</v>
      </c>
      <c r="F333" s="78" t="s">
        <v>24</v>
      </c>
    </row>
    <row r="334" spans="1:6">
      <c r="A334" s="44">
        <v>43892</v>
      </c>
      <c r="B334" s="77">
        <v>0.59070601851851856</v>
      </c>
      <c r="C334" s="78">
        <v>66</v>
      </c>
      <c r="D334" s="79">
        <v>66.58</v>
      </c>
      <c r="E334" s="80">
        <v>4394.28</v>
      </c>
      <c r="F334" s="78" t="s">
        <v>24</v>
      </c>
    </row>
    <row r="335" spans="1:6">
      <c r="A335" s="44">
        <v>43892</v>
      </c>
      <c r="B335" s="77">
        <v>0.59070601851851856</v>
      </c>
      <c r="C335" s="78">
        <v>66</v>
      </c>
      <c r="D335" s="79">
        <v>66.58</v>
      </c>
      <c r="E335" s="80">
        <v>4394.28</v>
      </c>
      <c r="F335" s="78" t="s">
        <v>24</v>
      </c>
    </row>
    <row r="336" spans="1:6">
      <c r="A336" s="44">
        <v>43892</v>
      </c>
      <c r="B336" s="77">
        <v>0.59070601851851856</v>
      </c>
      <c r="C336" s="78">
        <v>82</v>
      </c>
      <c r="D336" s="79">
        <v>66.58</v>
      </c>
      <c r="E336" s="80">
        <v>5459.5599999999995</v>
      </c>
      <c r="F336" s="78" t="s">
        <v>24</v>
      </c>
    </row>
    <row r="337" spans="1:6">
      <c r="A337" s="44">
        <v>43892</v>
      </c>
      <c r="B337" s="77">
        <v>0.59070601851851856</v>
      </c>
      <c r="C337" s="78">
        <v>81</v>
      </c>
      <c r="D337" s="79">
        <v>66.58</v>
      </c>
      <c r="E337" s="80">
        <v>5392.98</v>
      </c>
      <c r="F337" s="78" t="s">
        <v>24</v>
      </c>
    </row>
    <row r="338" spans="1:6">
      <c r="A338" s="44">
        <v>43892</v>
      </c>
      <c r="B338" s="77">
        <v>0.59070601851851856</v>
      </c>
      <c r="C338" s="78">
        <v>84</v>
      </c>
      <c r="D338" s="79">
        <v>66.58</v>
      </c>
      <c r="E338" s="80">
        <v>5592.72</v>
      </c>
      <c r="F338" s="78" t="s">
        <v>24</v>
      </c>
    </row>
    <row r="339" spans="1:6">
      <c r="A339" s="44">
        <v>43892</v>
      </c>
      <c r="B339" s="77">
        <v>0.59070601851851856</v>
      </c>
      <c r="C339" s="78">
        <v>125</v>
      </c>
      <c r="D339" s="79">
        <v>66.56</v>
      </c>
      <c r="E339" s="80">
        <v>8320</v>
      </c>
      <c r="F339" s="78" t="s">
        <v>24</v>
      </c>
    </row>
    <row r="340" spans="1:6">
      <c r="A340" s="44">
        <v>43892</v>
      </c>
      <c r="B340" s="77">
        <v>0.59070601851851856</v>
      </c>
      <c r="C340" s="78">
        <v>98</v>
      </c>
      <c r="D340" s="79">
        <v>66.599999999999994</v>
      </c>
      <c r="E340" s="80">
        <v>6526.7999999999993</v>
      </c>
      <c r="F340" s="78" t="s">
        <v>24</v>
      </c>
    </row>
    <row r="341" spans="1:6">
      <c r="A341" s="44">
        <v>43892</v>
      </c>
      <c r="B341" s="77">
        <v>0.59070601851851856</v>
      </c>
      <c r="C341" s="78">
        <v>85</v>
      </c>
      <c r="D341" s="79">
        <v>66.599999999999994</v>
      </c>
      <c r="E341" s="80">
        <v>5660.9999999999991</v>
      </c>
      <c r="F341" s="78" t="s">
        <v>24</v>
      </c>
    </row>
    <row r="342" spans="1:6">
      <c r="A342" s="44">
        <v>43892</v>
      </c>
      <c r="B342" s="77">
        <v>0.59097222222222223</v>
      </c>
      <c r="C342" s="78">
        <v>66</v>
      </c>
      <c r="D342" s="79">
        <v>66.7</v>
      </c>
      <c r="E342" s="80">
        <v>4402.2</v>
      </c>
      <c r="F342" s="78" t="s">
        <v>24</v>
      </c>
    </row>
    <row r="343" spans="1:6">
      <c r="A343" s="44">
        <v>43892</v>
      </c>
      <c r="B343" s="77">
        <v>0.59097222222222223</v>
      </c>
      <c r="C343" s="78">
        <v>30</v>
      </c>
      <c r="D343" s="79">
        <v>66.7</v>
      </c>
      <c r="E343" s="80">
        <v>2001</v>
      </c>
      <c r="F343" s="78" t="s">
        <v>24</v>
      </c>
    </row>
    <row r="344" spans="1:6">
      <c r="A344" s="44">
        <v>43892</v>
      </c>
      <c r="B344" s="77">
        <v>0.59097222222222223</v>
      </c>
      <c r="C344" s="78">
        <v>125</v>
      </c>
      <c r="D344" s="79">
        <v>66.7</v>
      </c>
      <c r="E344" s="80">
        <v>8337.5</v>
      </c>
      <c r="F344" s="78" t="s">
        <v>24</v>
      </c>
    </row>
    <row r="345" spans="1:6">
      <c r="A345" s="44">
        <v>43892</v>
      </c>
      <c r="B345" s="77">
        <v>0.59098379629629638</v>
      </c>
      <c r="C345" s="78">
        <v>279</v>
      </c>
      <c r="D345" s="79">
        <v>66.7</v>
      </c>
      <c r="E345" s="80">
        <v>18609.3</v>
      </c>
      <c r="F345" s="78" t="s">
        <v>24</v>
      </c>
    </row>
    <row r="346" spans="1:6">
      <c r="A346" s="44">
        <v>43892</v>
      </c>
      <c r="B346" s="77">
        <v>0.62922453703703718</v>
      </c>
      <c r="C346" s="78">
        <v>500</v>
      </c>
      <c r="D346" s="79">
        <v>66.94</v>
      </c>
      <c r="E346" s="80">
        <v>33470</v>
      </c>
      <c r="F346" s="78" t="s">
        <v>24</v>
      </c>
    </row>
    <row r="347" spans="1:6">
      <c r="A347" s="44">
        <v>43892</v>
      </c>
      <c r="B347" s="77">
        <v>0.64643518518518517</v>
      </c>
      <c r="C347" s="78">
        <v>46</v>
      </c>
      <c r="D347" s="79">
        <v>66.66</v>
      </c>
      <c r="E347" s="80">
        <v>3066.3599999999997</v>
      </c>
      <c r="F347" s="78" t="s">
        <v>24</v>
      </c>
    </row>
    <row r="348" spans="1:6">
      <c r="A348" s="44">
        <v>43892</v>
      </c>
      <c r="B348" s="77">
        <v>0.64643518518518517</v>
      </c>
      <c r="C348" s="78">
        <v>125</v>
      </c>
      <c r="D348" s="79">
        <v>66.66</v>
      </c>
      <c r="E348" s="80">
        <v>8332.5</v>
      </c>
      <c r="F348" s="78" t="s">
        <v>24</v>
      </c>
    </row>
    <row r="349" spans="1:6">
      <c r="A349" s="44">
        <v>43892</v>
      </c>
      <c r="B349" s="77">
        <v>0.64643518518518517</v>
      </c>
      <c r="C349" s="78">
        <v>66</v>
      </c>
      <c r="D349" s="79">
        <v>66.66</v>
      </c>
      <c r="E349" s="80">
        <v>4399.5599999999995</v>
      </c>
      <c r="F349" s="78" t="s">
        <v>24</v>
      </c>
    </row>
    <row r="350" spans="1:6">
      <c r="A350" s="44">
        <v>43892</v>
      </c>
      <c r="B350" s="77">
        <v>0.64643518518518517</v>
      </c>
      <c r="C350" s="78">
        <v>83</v>
      </c>
      <c r="D350" s="79">
        <v>66.66</v>
      </c>
      <c r="E350" s="80">
        <v>5532.78</v>
      </c>
      <c r="F350" s="78" t="s">
        <v>24</v>
      </c>
    </row>
    <row r="351" spans="1:6">
      <c r="A351" s="44">
        <v>43892</v>
      </c>
      <c r="B351" s="77">
        <v>0.64643518518518517</v>
      </c>
      <c r="C351" s="78">
        <v>216</v>
      </c>
      <c r="D351" s="79">
        <v>66.66</v>
      </c>
      <c r="E351" s="80">
        <v>14398.56</v>
      </c>
      <c r="F351" s="78" t="s">
        <v>24</v>
      </c>
    </row>
    <row r="352" spans="1:6">
      <c r="A352" s="44">
        <v>43892</v>
      </c>
      <c r="B352" s="77">
        <v>0.64643518518518517</v>
      </c>
      <c r="C352" s="78">
        <v>89</v>
      </c>
      <c r="D352" s="79">
        <v>66.66</v>
      </c>
      <c r="E352" s="80">
        <v>5932.74</v>
      </c>
      <c r="F352" s="78" t="s">
        <v>24</v>
      </c>
    </row>
    <row r="353" spans="1:6">
      <c r="A353" s="44">
        <v>43892</v>
      </c>
      <c r="B353" s="77">
        <v>0.64643518518518517</v>
      </c>
      <c r="C353" s="78">
        <v>87</v>
      </c>
      <c r="D353" s="79">
        <v>66.66</v>
      </c>
      <c r="E353" s="80">
        <v>5799.42</v>
      </c>
      <c r="F353" s="78" t="s">
        <v>24</v>
      </c>
    </row>
    <row r="354" spans="1:6">
      <c r="A354" s="44">
        <v>43892</v>
      </c>
      <c r="B354" s="77">
        <v>0.64643518518518517</v>
      </c>
      <c r="C354" s="78">
        <v>67</v>
      </c>
      <c r="D354" s="79">
        <v>66.66</v>
      </c>
      <c r="E354" s="80">
        <v>4466.2199999999993</v>
      </c>
      <c r="F354" s="78" t="s">
        <v>24</v>
      </c>
    </row>
    <row r="355" spans="1:6">
      <c r="A355" s="44">
        <v>43892</v>
      </c>
      <c r="B355" s="77">
        <v>0.64643518518518517</v>
      </c>
      <c r="C355" s="78">
        <v>32</v>
      </c>
      <c r="D355" s="79">
        <v>66.66</v>
      </c>
      <c r="E355" s="80">
        <v>2133.12</v>
      </c>
      <c r="F355" s="78" t="s">
        <v>24</v>
      </c>
    </row>
    <row r="356" spans="1:6">
      <c r="A356" s="44">
        <v>43892</v>
      </c>
      <c r="B356" s="77">
        <v>0.64643518518518517</v>
      </c>
      <c r="C356" s="78">
        <v>78</v>
      </c>
      <c r="D356" s="79">
        <v>66.64</v>
      </c>
      <c r="E356" s="80">
        <v>5197.92</v>
      </c>
      <c r="F356" s="78" t="s">
        <v>24</v>
      </c>
    </row>
    <row r="357" spans="1:6">
      <c r="A357" s="44">
        <v>43892</v>
      </c>
      <c r="B357" s="77">
        <v>0.64643518518518517</v>
      </c>
      <c r="C357" s="78">
        <v>57</v>
      </c>
      <c r="D357" s="79">
        <v>66.64</v>
      </c>
      <c r="E357" s="80">
        <v>3798.48</v>
      </c>
      <c r="F357" s="78" t="s">
        <v>24</v>
      </c>
    </row>
    <row r="358" spans="1:6">
      <c r="A358" s="44">
        <v>43892</v>
      </c>
      <c r="B358" s="77">
        <v>0.64643518518518517</v>
      </c>
      <c r="C358" s="78">
        <v>27</v>
      </c>
      <c r="D358" s="79">
        <v>66.64</v>
      </c>
      <c r="E358" s="80">
        <v>1799.28</v>
      </c>
      <c r="F358" s="78" t="s">
        <v>24</v>
      </c>
    </row>
    <row r="359" spans="1:6">
      <c r="A359" s="44">
        <v>43892</v>
      </c>
      <c r="B359" s="77">
        <v>0.64643518518518517</v>
      </c>
      <c r="C359" s="78">
        <v>27</v>
      </c>
      <c r="D359" s="79">
        <v>66.64</v>
      </c>
      <c r="E359" s="80">
        <v>1799.28</v>
      </c>
      <c r="F359" s="78" t="s">
        <v>24</v>
      </c>
    </row>
    <row r="360" spans="1:6">
      <c r="A360" s="44">
        <v>43892</v>
      </c>
      <c r="B360" s="77">
        <v>0.67012731481481491</v>
      </c>
      <c r="C360" s="78">
        <v>144</v>
      </c>
      <c r="D360" s="79">
        <v>66.22</v>
      </c>
      <c r="E360" s="80">
        <v>9535.68</v>
      </c>
      <c r="F360" s="78" t="s">
        <v>24</v>
      </c>
    </row>
    <row r="361" spans="1:6">
      <c r="A361" s="44">
        <v>43892</v>
      </c>
      <c r="B361" s="77">
        <v>0.67012731481481491</v>
      </c>
      <c r="C361" s="78">
        <v>125</v>
      </c>
      <c r="D361" s="79">
        <v>66.22</v>
      </c>
      <c r="E361" s="80">
        <v>8277.5</v>
      </c>
      <c r="F361" s="78" t="s">
        <v>24</v>
      </c>
    </row>
    <row r="362" spans="1:6">
      <c r="A362" s="44">
        <v>43892</v>
      </c>
      <c r="B362" s="77">
        <v>0.67012731481481491</v>
      </c>
      <c r="C362" s="78">
        <v>29</v>
      </c>
      <c r="D362" s="79">
        <v>66.22</v>
      </c>
      <c r="E362" s="80">
        <v>1920.3799999999999</v>
      </c>
      <c r="F362" s="78" t="s">
        <v>24</v>
      </c>
    </row>
    <row r="363" spans="1:6">
      <c r="A363" s="44">
        <v>43892</v>
      </c>
      <c r="B363" s="77">
        <v>0.67012731481481491</v>
      </c>
      <c r="C363" s="78">
        <v>87</v>
      </c>
      <c r="D363" s="79">
        <v>66.22</v>
      </c>
      <c r="E363" s="80">
        <v>5761.14</v>
      </c>
      <c r="F363" s="78" t="s">
        <v>24</v>
      </c>
    </row>
    <row r="364" spans="1:6">
      <c r="A364" s="44">
        <v>43892</v>
      </c>
      <c r="B364" s="77">
        <v>0.67012731481481491</v>
      </c>
      <c r="C364" s="78">
        <v>84</v>
      </c>
      <c r="D364" s="79">
        <v>66.22</v>
      </c>
      <c r="E364" s="80">
        <v>5562.48</v>
      </c>
      <c r="F364" s="78" t="s">
        <v>24</v>
      </c>
    </row>
    <row r="365" spans="1:6">
      <c r="A365" s="44">
        <v>43892</v>
      </c>
      <c r="B365" s="77">
        <v>0.67012731481481491</v>
      </c>
      <c r="C365" s="78">
        <v>146</v>
      </c>
      <c r="D365" s="79">
        <v>66.22</v>
      </c>
      <c r="E365" s="80">
        <v>9668.119999999999</v>
      </c>
      <c r="F365" s="78" t="s">
        <v>24</v>
      </c>
    </row>
    <row r="366" spans="1:6">
      <c r="A366" s="44">
        <v>43892</v>
      </c>
      <c r="B366" s="77">
        <v>0.67012731481481491</v>
      </c>
      <c r="C366" s="78">
        <v>81</v>
      </c>
      <c r="D366" s="79">
        <v>66.22</v>
      </c>
      <c r="E366" s="80">
        <v>5363.82</v>
      </c>
      <c r="F366" s="78" t="s">
        <v>24</v>
      </c>
    </row>
    <row r="367" spans="1:6">
      <c r="A367" s="44">
        <v>43892</v>
      </c>
      <c r="B367" s="77">
        <v>0.67012731481481491</v>
      </c>
      <c r="C367" s="78">
        <v>27</v>
      </c>
      <c r="D367" s="79">
        <v>66.22</v>
      </c>
      <c r="E367" s="80">
        <v>1787.94</v>
      </c>
      <c r="F367" s="78" t="s">
        <v>24</v>
      </c>
    </row>
    <row r="368" spans="1:6">
      <c r="A368" s="44">
        <v>43892</v>
      </c>
      <c r="B368" s="77">
        <v>0.67012731481481491</v>
      </c>
      <c r="C368" s="78">
        <v>125</v>
      </c>
      <c r="D368" s="79">
        <v>66.22</v>
      </c>
      <c r="E368" s="80">
        <v>8277.5</v>
      </c>
      <c r="F368" s="78" t="s">
        <v>24</v>
      </c>
    </row>
    <row r="369" spans="1:6">
      <c r="A369" s="44">
        <v>43892</v>
      </c>
      <c r="B369" s="77">
        <v>0.67012731481481491</v>
      </c>
      <c r="C369" s="78">
        <v>125</v>
      </c>
      <c r="D369" s="79">
        <v>66.2</v>
      </c>
      <c r="E369" s="80">
        <v>8275</v>
      </c>
      <c r="F369" s="78" t="s">
        <v>24</v>
      </c>
    </row>
    <row r="370" spans="1:6">
      <c r="A370" s="44">
        <v>43892</v>
      </c>
      <c r="B370" s="77">
        <v>0.67012731481481491</v>
      </c>
      <c r="C370" s="78">
        <v>27</v>
      </c>
      <c r="D370" s="79">
        <v>66.2</v>
      </c>
      <c r="E370" s="80">
        <v>1787.4</v>
      </c>
      <c r="F370" s="78" t="s">
        <v>24</v>
      </c>
    </row>
    <row r="371" spans="1:6">
      <c r="A371" s="44">
        <v>43892</v>
      </c>
      <c r="B371" s="77">
        <v>0.68162037037037038</v>
      </c>
      <c r="C371" s="78">
        <v>1728</v>
      </c>
      <c r="D371" s="79">
        <v>66.099999999999994</v>
      </c>
      <c r="E371" s="80">
        <v>114220.79999999999</v>
      </c>
      <c r="F371" s="78" t="s">
        <v>24</v>
      </c>
    </row>
    <row r="372" spans="1:6">
      <c r="A372" s="44">
        <v>43892</v>
      </c>
      <c r="B372" s="77">
        <v>0.68162037037037038</v>
      </c>
      <c r="C372" s="78">
        <v>63</v>
      </c>
      <c r="D372" s="79">
        <v>66.099999999999994</v>
      </c>
      <c r="E372" s="80">
        <v>4164.2999999999993</v>
      </c>
      <c r="F372" s="78" t="s">
        <v>24</v>
      </c>
    </row>
    <row r="373" spans="1:6">
      <c r="A373" s="44">
        <v>43892</v>
      </c>
      <c r="B373" s="77">
        <v>0.68162037037037038</v>
      </c>
      <c r="C373" s="78">
        <v>84</v>
      </c>
      <c r="D373" s="79">
        <v>66.099999999999994</v>
      </c>
      <c r="E373" s="80">
        <v>5552.4</v>
      </c>
      <c r="F373" s="78" t="s">
        <v>24</v>
      </c>
    </row>
    <row r="374" spans="1:6">
      <c r="A374" s="44">
        <v>43892</v>
      </c>
      <c r="B374" s="77">
        <v>0.68162037037037038</v>
      </c>
      <c r="C374" s="78">
        <v>125</v>
      </c>
      <c r="D374" s="79">
        <v>66.099999999999994</v>
      </c>
      <c r="E374" s="80">
        <v>8262.5</v>
      </c>
      <c r="F374" s="78" t="s">
        <v>24</v>
      </c>
    </row>
    <row r="375" spans="1:6">
      <c r="A375" s="44">
        <v>43892</v>
      </c>
      <c r="B375" s="77">
        <v>0.69817129629629626</v>
      </c>
      <c r="C375" s="78">
        <v>78</v>
      </c>
      <c r="D375" s="79">
        <v>66.52</v>
      </c>
      <c r="E375" s="80">
        <v>5188.5599999999995</v>
      </c>
      <c r="F375" s="78" t="s">
        <v>24</v>
      </c>
    </row>
    <row r="376" spans="1:6">
      <c r="A376" s="44">
        <v>43892</v>
      </c>
      <c r="B376" s="77">
        <v>0.69817129629629626</v>
      </c>
      <c r="C376" s="78">
        <v>89</v>
      </c>
      <c r="D376" s="79">
        <v>66.52</v>
      </c>
      <c r="E376" s="80">
        <v>5920.28</v>
      </c>
      <c r="F376" s="78" t="s">
        <v>24</v>
      </c>
    </row>
    <row r="377" spans="1:6">
      <c r="A377" s="44">
        <v>43892</v>
      </c>
      <c r="B377" s="77">
        <v>0.69817129629629626</v>
      </c>
      <c r="C377" s="78">
        <v>155</v>
      </c>
      <c r="D377" s="79">
        <v>66.5</v>
      </c>
      <c r="E377" s="80">
        <v>10307.5</v>
      </c>
      <c r="F377" s="78" t="s">
        <v>24</v>
      </c>
    </row>
    <row r="378" spans="1:6">
      <c r="A378" s="44">
        <v>43892</v>
      </c>
      <c r="B378" s="77">
        <v>0.69817129629629626</v>
      </c>
      <c r="C378" s="78">
        <v>55</v>
      </c>
      <c r="D378" s="79">
        <v>66.5</v>
      </c>
      <c r="E378" s="80">
        <v>3657.5</v>
      </c>
      <c r="F378" s="78" t="s">
        <v>24</v>
      </c>
    </row>
    <row r="379" spans="1:6">
      <c r="A379" s="44">
        <v>43892</v>
      </c>
      <c r="B379" s="77">
        <v>0.69817129629629626</v>
      </c>
      <c r="C379" s="78">
        <v>207</v>
      </c>
      <c r="D379" s="79">
        <v>66.5</v>
      </c>
      <c r="E379" s="80">
        <v>13765.5</v>
      </c>
      <c r="F379" s="78" t="s">
        <v>24</v>
      </c>
    </row>
    <row r="380" spans="1:6">
      <c r="A380" s="44">
        <v>43892</v>
      </c>
      <c r="B380" s="77">
        <v>0.69817129629629626</v>
      </c>
      <c r="C380" s="78">
        <v>643</v>
      </c>
      <c r="D380" s="79">
        <v>66.5</v>
      </c>
      <c r="E380" s="80">
        <v>42759.5</v>
      </c>
      <c r="F380" s="78" t="s">
        <v>24</v>
      </c>
    </row>
    <row r="381" spans="1:6">
      <c r="A381" s="44">
        <v>43892</v>
      </c>
      <c r="B381" s="77">
        <v>0.69817129629629626</v>
      </c>
      <c r="C381" s="78">
        <v>234</v>
      </c>
      <c r="D381" s="79">
        <v>66.5</v>
      </c>
      <c r="E381" s="80">
        <v>15561</v>
      </c>
      <c r="F381" s="78" t="s">
        <v>24</v>
      </c>
    </row>
    <row r="382" spans="1:6">
      <c r="A382" s="44">
        <v>43892</v>
      </c>
      <c r="B382" s="77">
        <v>0.69817129629629626</v>
      </c>
      <c r="C382" s="78">
        <v>107</v>
      </c>
      <c r="D382" s="79">
        <v>66.5</v>
      </c>
      <c r="E382" s="80">
        <v>7115.5</v>
      </c>
      <c r="F382" s="78" t="s">
        <v>24</v>
      </c>
    </row>
    <row r="383" spans="1:6">
      <c r="A383" s="44">
        <v>43892</v>
      </c>
      <c r="B383" s="77">
        <v>0.69817129629629626</v>
      </c>
      <c r="C383" s="78">
        <v>78</v>
      </c>
      <c r="D383" s="79">
        <v>66.5</v>
      </c>
      <c r="E383" s="80">
        <v>5187</v>
      </c>
      <c r="F383" s="78" t="s">
        <v>24</v>
      </c>
    </row>
    <row r="384" spans="1:6">
      <c r="A384" s="44">
        <v>43892</v>
      </c>
      <c r="B384" s="77">
        <v>0.69817129629629626</v>
      </c>
      <c r="C384" s="78">
        <v>14</v>
      </c>
      <c r="D384" s="79">
        <v>66.52</v>
      </c>
      <c r="E384" s="80">
        <v>931.28</v>
      </c>
      <c r="F384" s="78" t="s">
        <v>24</v>
      </c>
    </row>
    <row r="385" spans="1:6">
      <c r="A385" s="44">
        <v>43892</v>
      </c>
      <c r="B385" s="77">
        <v>0.69817129629629626</v>
      </c>
      <c r="C385" s="78">
        <v>68</v>
      </c>
      <c r="D385" s="79">
        <v>66.52</v>
      </c>
      <c r="E385" s="80">
        <v>4523.3599999999997</v>
      </c>
      <c r="F385" s="78" t="s">
        <v>24</v>
      </c>
    </row>
    <row r="386" spans="1:6">
      <c r="A386" s="44">
        <v>43892</v>
      </c>
      <c r="B386" s="77">
        <v>0.69817129629629626</v>
      </c>
      <c r="C386" s="78">
        <v>86</v>
      </c>
      <c r="D386" s="79">
        <v>66.52</v>
      </c>
      <c r="E386" s="80">
        <v>5720.7199999999993</v>
      </c>
      <c r="F386" s="78" t="s">
        <v>24</v>
      </c>
    </row>
    <row r="387" spans="1:6">
      <c r="A387" s="44">
        <v>43892</v>
      </c>
      <c r="B387" s="77">
        <v>0.69817129629629626</v>
      </c>
      <c r="C387" s="78">
        <v>205</v>
      </c>
      <c r="D387" s="79">
        <v>66.52</v>
      </c>
      <c r="E387" s="80">
        <v>13636.599999999999</v>
      </c>
      <c r="F387" s="78" t="s">
        <v>24</v>
      </c>
    </row>
    <row r="388" spans="1:6">
      <c r="A388" s="44">
        <v>43892</v>
      </c>
      <c r="B388" s="77">
        <v>0.69817129629629626</v>
      </c>
      <c r="C388" s="78">
        <v>82</v>
      </c>
      <c r="D388" s="79">
        <v>66.48</v>
      </c>
      <c r="E388" s="80">
        <v>5451.3600000000006</v>
      </c>
      <c r="F388" s="78" t="s">
        <v>24</v>
      </c>
    </row>
    <row r="389" spans="1:6">
      <c r="A389" s="44">
        <v>43892</v>
      </c>
      <c r="B389" s="77">
        <v>0.69817129629629626</v>
      </c>
      <c r="C389" s="78">
        <v>86</v>
      </c>
      <c r="D389" s="79">
        <v>66.48</v>
      </c>
      <c r="E389" s="80">
        <v>5717.2800000000007</v>
      </c>
      <c r="F389" s="78" t="s">
        <v>24</v>
      </c>
    </row>
    <row r="390" spans="1:6">
      <c r="A390" s="44">
        <v>43892</v>
      </c>
      <c r="B390" s="77">
        <v>0.69817129629629626</v>
      </c>
      <c r="C390" s="78">
        <v>84</v>
      </c>
      <c r="D390" s="79">
        <v>66.48</v>
      </c>
      <c r="E390" s="80">
        <v>5584.3200000000006</v>
      </c>
      <c r="F390" s="78" t="s">
        <v>24</v>
      </c>
    </row>
    <row r="391" spans="1:6">
      <c r="A391" s="44">
        <v>43892</v>
      </c>
      <c r="B391" s="77">
        <v>0.69817129629629626</v>
      </c>
      <c r="C391" s="78">
        <v>65</v>
      </c>
      <c r="D391" s="79">
        <v>66.48</v>
      </c>
      <c r="E391" s="80">
        <v>4321.2</v>
      </c>
      <c r="F391" s="78" t="s">
        <v>24</v>
      </c>
    </row>
    <row r="392" spans="1:6">
      <c r="A392" s="44">
        <v>43892</v>
      </c>
      <c r="B392" s="77">
        <v>0.69817129629629626</v>
      </c>
      <c r="C392" s="78">
        <v>57</v>
      </c>
      <c r="D392" s="79">
        <v>66.48</v>
      </c>
      <c r="E392" s="80">
        <v>3789.36</v>
      </c>
      <c r="F392" s="78" t="s">
        <v>24</v>
      </c>
    </row>
    <row r="393" spans="1:6">
      <c r="A393" s="44">
        <v>43892</v>
      </c>
      <c r="B393" s="77">
        <v>0.69817129629629626</v>
      </c>
      <c r="C393" s="78">
        <v>9</v>
      </c>
      <c r="D393" s="79">
        <v>66.48</v>
      </c>
      <c r="E393" s="80">
        <v>598.32000000000005</v>
      </c>
      <c r="F393" s="78" t="s">
        <v>24</v>
      </c>
    </row>
    <row r="394" spans="1:6">
      <c r="A394" s="44">
        <v>43892</v>
      </c>
      <c r="B394" s="77">
        <v>0.69817129629629626</v>
      </c>
      <c r="C394" s="78">
        <v>234</v>
      </c>
      <c r="D394" s="79">
        <v>66.52</v>
      </c>
      <c r="E394" s="80">
        <v>15565.679999999998</v>
      </c>
      <c r="F394" s="78" t="s">
        <v>24</v>
      </c>
    </row>
    <row r="395" spans="1:6">
      <c r="A395" s="44">
        <v>43892</v>
      </c>
      <c r="B395" s="77">
        <v>0.69817129629629626</v>
      </c>
      <c r="C395" s="78">
        <v>50</v>
      </c>
      <c r="D395" s="79">
        <v>66.5</v>
      </c>
      <c r="E395" s="80">
        <v>3325</v>
      </c>
      <c r="F395" s="78" t="s">
        <v>24</v>
      </c>
    </row>
    <row r="396" spans="1:6">
      <c r="A396" s="44">
        <v>43892</v>
      </c>
      <c r="B396" s="77">
        <v>0.69817129629629626</v>
      </c>
      <c r="C396" s="78">
        <v>42</v>
      </c>
      <c r="D396" s="79">
        <v>66.52</v>
      </c>
      <c r="E396" s="80">
        <v>2793.8399999999997</v>
      </c>
      <c r="F396" s="78" t="s">
        <v>24</v>
      </c>
    </row>
    <row r="397" spans="1:6">
      <c r="A397" s="44">
        <v>43892</v>
      </c>
      <c r="B397" s="77">
        <v>0.69817129629629626</v>
      </c>
      <c r="C397" s="78">
        <v>92</v>
      </c>
      <c r="D397" s="79">
        <v>66.52</v>
      </c>
      <c r="E397" s="80">
        <v>6119.8399999999992</v>
      </c>
      <c r="F397" s="78" t="s">
        <v>24</v>
      </c>
    </row>
    <row r="398" spans="1:6">
      <c r="A398" s="44">
        <v>43892</v>
      </c>
      <c r="B398" s="77">
        <v>0.69817129629629626</v>
      </c>
      <c r="C398" s="78">
        <v>93</v>
      </c>
      <c r="D398" s="79">
        <v>66.48</v>
      </c>
      <c r="E398" s="80">
        <v>6182.64</v>
      </c>
      <c r="F398" s="78" t="s">
        <v>24</v>
      </c>
    </row>
    <row r="399" spans="1:6">
      <c r="A399" s="44">
        <v>43892</v>
      </c>
      <c r="B399" s="77">
        <v>0.69817129629629626</v>
      </c>
      <c r="C399" s="78">
        <v>87</v>
      </c>
      <c r="D399" s="79">
        <v>66.48</v>
      </c>
      <c r="E399" s="80">
        <v>5783.76</v>
      </c>
      <c r="F399" s="78" t="s">
        <v>24</v>
      </c>
    </row>
    <row r="400" spans="1:6">
      <c r="A400" s="44">
        <v>43892</v>
      </c>
      <c r="B400" s="77">
        <v>0.70126157407407408</v>
      </c>
      <c r="C400" s="78">
        <v>50</v>
      </c>
      <c r="D400" s="79">
        <v>66.52</v>
      </c>
      <c r="E400" s="80">
        <v>3326</v>
      </c>
      <c r="F400" s="78" t="s">
        <v>24</v>
      </c>
    </row>
    <row r="401" spans="1:6">
      <c r="A401" s="44">
        <v>43892</v>
      </c>
      <c r="B401" s="77">
        <v>0.70126157407407408</v>
      </c>
      <c r="C401" s="78">
        <v>42</v>
      </c>
      <c r="D401" s="79">
        <v>66.52</v>
      </c>
      <c r="E401" s="80">
        <v>2793.8399999999997</v>
      </c>
      <c r="F401" s="78" t="s">
        <v>24</v>
      </c>
    </row>
    <row r="402" spans="1:6">
      <c r="A402" s="44">
        <v>43892</v>
      </c>
      <c r="B402" s="77">
        <v>0.70126157407407408</v>
      </c>
      <c r="C402" s="78">
        <v>1808</v>
      </c>
      <c r="D402" s="79">
        <v>66.52</v>
      </c>
      <c r="E402" s="80">
        <v>120268.15999999999</v>
      </c>
      <c r="F402" s="78" t="s">
        <v>24</v>
      </c>
    </row>
    <row r="403" spans="1:6">
      <c r="A403" s="44">
        <v>43893</v>
      </c>
      <c r="B403" s="77">
        <v>0.38976851851851851</v>
      </c>
      <c r="C403" s="78">
        <v>2</v>
      </c>
      <c r="D403" s="79">
        <v>68.2</v>
      </c>
      <c r="E403" s="80">
        <v>136.4</v>
      </c>
      <c r="F403" s="78" t="s">
        <v>24</v>
      </c>
    </row>
    <row r="404" spans="1:6">
      <c r="A404" s="44">
        <v>43893</v>
      </c>
      <c r="B404" s="77">
        <v>0.38976851851851851</v>
      </c>
      <c r="C404" s="78">
        <v>16</v>
      </c>
      <c r="D404" s="79">
        <v>68.2</v>
      </c>
      <c r="E404" s="80">
        <v>1091.2</v>
      </c>
      <c r="F404" s="78" t="s">
        <v>24</v>
      </c>
    </row>
    <row r="405" spans="1:6">
      <c r="A405" s="44">
        <v>43893</v>
      </c>
      <c r="B405" s="77">
        <v>0.38976851851851851</v>
      </c>
      <c r="C405" s="78">
        <v>4</v>
      </c>
      <c r="D405" s="79">
        <v>68.2</v>
      </c>
      <c r="E405" s="80">
        <v>272.8</v>
      </c>
      <c r="F405" s="78" t="s">
        <v>24</v>
      </c>
    </row>
    <row r="406" spans="1:6">
      <c r="A406" s="44">
        <v>43893</v>
      </c>
      <c r="B406" s="77">
        <v>0.38976851851851851</v>
      </c>
      <c r="C406" s="78">
        <v>5</v>
      </c>
      <c r="D406" s="79">
        <v>68.2</v>
      </c>
      <c r="E406" s="80">
        <v>341</v>
      </c>
      <c r="F406" s="78" t="s">
        <v>24</v>
      </c>
    </row>
    <row r="407" spans="1:6">
      <c r="A407" s="44">
        <v>43893</v>
      </c>
      <c r="B407" s="77">
        <v>0.38976851851851851</v>
      </c>
      <c r="C407" s="78">
        <v>323</v>
      </c>
      <c r="D407" s="79">
        <v>68.2</v>
      </c>
      <c r="E407" s="80">
        <v>22028.600000000002</v>
      </c>
      <c r="F407" s="78" t="s">
        <v>24</v>
      </c>
    </row>
    <row r="408" spans="1:6">
      <c r="A408" s="44">
        <v>43893</v>
      </c>
      <c r="B408" s="77">
        <v>0.39252314814814815</v>
      </c>
      <c r="C408" s="78">
        <v>66</v>
      </c>
      <c r="D408" s="79">
        <v>68.36</v>
      </c>
      <c r="E408" s="80">
        <v>4511.76</v>
      </c>
      <c r="F408" s="78" t="s">
        <v>24</v>
      </c>
    </row>
    <row r="409" spans="1:6">
      <c r="A409" s="44">
        <v>43893</v>
      </c>
      <c r="B409" s="77">
        <v>0.39252314814814815</v>
      </c>
      <c r="C409" s="78">
        <v>125</v>
      </c>
      <c r="D409" s="79">
        <v>68.36</v>
      </c>
      <c r="E409" s="80">
        <v>8545</v>
      </c>
      <c r="F409" s="78" t="s">
        <v>24</v>
      </c>
    </row>
    <row r="410" spans="1:6">
      <c r="A410" s="44">
        <v>43893</v>
      </c>
      <c r="B410" s="77">
        <v>0.39252314814814815</v>
      </c>
      <c r="C410" s="78">
        <v>15</v>
      </c>
      <c r="D410" s="79">
        <v>68.36</v>
      </c>
      <c r="E410" s="80">
        <v>1025.4000000000001</v>
      </c>
      <c r="F410" s="78" t="s">
        <v>24</v>
      </c>
    </row>
    <row r="411" spans="1:6">
      <c r="A411" s="44">
        <v>43893</v>
      </c>
      <c r="B411" s="77">
        <v>0.39252314814814815</v>
      </c>
      <c r="C411" s="78">
        <v>76</v>
      </c>
      <c r="D411" s="79">
        <v>68.36</v>
      </c>
      <c r="E411" s="80">
        <v>5195.3599999999997</v>
      </c>
      <c r="F411" s="78" t="s">
        <v>24</v>
      </c>
    </row>
    <row r="412" spans="1:6">
      <c r="A412" s="44">
        <v>43893</v>
      </c>
      <c r="B412" s="77">
        <v>0.39252314814814815</v>
      </c>
      <c r="C412" s="78">
        <v>78</v>
      </c>
      <c r="D412" s="79">
        <v>68.34</v>
      </c>
      <c r="E412" s="80">
        <v>5330.52</v>
      </c>
      <c r="F412" s="78" t="s">
        <v>24</v>
      </c>
    </row>
    <row r="413" spans="1:6">
      <c r="A413" s="44">
        <v>43893</v>
      </c>
      <c r="B413" s="77">
        <v>0.39252314814814815</v>
      </c>
      <c r="C413" s="78">
        <v>15</v>
      </c>
      <c r="D413" s="79">
        <v>68.34</v>
      </c>
      <c r="E413" s="80">
        <v>1025.1000000000001</v>
      </c>
      <c r="F413" s="78" t="s">
        <v>24</v>
      </c>
    </row>
    <row r="414" spans="1:6">
      <c r="A414" s="44">
        <v>43893</v>
      </c>
      <c r="B414" s="77">
        <v>0.39252314814814815</v>
      </c>
      <c r="C414" s="78">
        <v>125</v>
      </c>
      <c r="D414" s="79">
        <v>68.34</v>
      </c>
      <c r="E414" s="80">
        <v>8542.5</v>
      </c>
      <c r="F414" s="78" t="s">
        <v>24</v>
      </c>
    </row>
    <row r="415" spans="1:6">
      <c r="A415" s="44">
        <v>43893</v>
      </c>
      <c r="B415" s="77">
        <v>0.39828703703703705</v>
      </c>
      <c r="C415" s="78">
        <v>125</v>
      </c>
      <c r="D415" s="79">
        <v>68.38</v>
      </c>
      <c r="E415" s="80">
        <v>8547.5</v>
      </c>
      <c r="F415" s="78" t="s">
        <v>24</v>
      </c>
    </row>
    <row r="416" spans="1:6">
      <c r="A416" s="44">
        <v>43893</v>
      </c>
      <c r="B416" s="77">
        <v>0.39828703703703705</v>
      </c>
      <c r="C416" s="78">
        <v>25</v>
      </c>
      <c r="D416" s="79">
        <v>68.38</v>
      </c>
      <c r="E416" s="80">
        <v>1709.5</v>
      </c>
      <c r="F416" s="78" t="s">
        <v>24</v>
      </c>
    </row>
    <row r="417" spans="1:6">
      <c r="A417" s="44">
        <v>43893</v>
      </c>
      <c r="B417" s="77">
        <v>0.40208333333333335</v>
      </c>
      <c r="C417" s="78">
        <v>125</v>
      </c>
      <c r="D417" s="79">
        <v>68.84</v>
      </c>
      <c r="E417" s="80">
        <v>8605</v>
      </c>
      <c r="F417" s="78" t="s">
        <v>24</v>
      </c>
    </row>
    <row r="418" spans="1:6">
      <c r="A418" s="44">
        <v>43893</v>
      </c>
      <c r="B418" s="77">
        <v>0.40231481481481479</v>
      </c>
      <c r="C418" s="78">
        <v>232</v>
      </c>
      <c r="D418" s="79">
        <v>68.84</v>
      </c>
      <c r="E418" s="80">
        <v>15970.880000000001</v>
      </c>
      <c r="F418" s="78" t="s">
        <v>24</v>
      </c>
    </row>
    <row r="419" spans="1:6">
      <c r="A419" s="44">
        <v>43893</v>
      </c>
      <c r="B419" s="77">
        <v>0.40231481481481479</v>
      </c>
      <c r="C419" s="78">
        <v>101</v>
      </c>
      <c r="D419" s="79">
        <v>68.84</v>
      </c>
      <c r="E419" s="80">
        <v>6952.84</v>
      </c>
      <c r="F419" s="78" t="s">
        <v>24</v>
      </c>
    </row>
    <row r="420" spans="1:6">
      <c r="A420" s="44">
        <v>43893</v>
      </c>
      <c r="B420" s="77">
        <v>0.41615740740740742</v>
      </c>
      <c r="C420" s="78">
        <v>40</v>
      </c>
      <c r="D420" s="79">
        <v>68.72</v>
      </c>
      <c r="E420" s="80">
        <v>2748.8</v>
      </c>
      <c r="F420" s="78" t="s">
        <v>24</v>
      </c>
    </row>
    <row r="421" spans="1:6">
      <c r="A421" s="44">
        <v>43893</v>
      </c>
      <c r="B421" s="77">
        <v>0.41615740740740742</v>
      </c>
      <c r="C421" s="78">
        <v>25</v>
      </c>
      <c r="D421" s="79">
        <v>68.72</v>
      </c>
      <c r="E421" s="80">
        <v>1718</v>
      </c>
      <c r="F421" s="78" t="s">
        <v>24</v>
      </c>
    </row>
    <row r="422" spans="1:6">
      <c r="A422" s="44">
        <v>43893</v>
      </c>
      <c r="B422" s="77">
        <v>0.41621527777777773</v>
      </c>
      <c r="C422" s="78">
        <v>487</v>
      </c>
      <c r="D422" s="79">
        <v>68.72</v>
      </c>
      <c r="E422" s="80">
        <v>33466.639999999999</v>
      </c>
      <c r="F422" s="78" t="s">
        <v>24</v>
      </c>
    </row>
    <row r="423" spans="1:6">
      <c r="A423" s="44">
        <v>43893</v>
      </c>
      <c r="B423" s="77">
        <v>0.41621527777777773</v>
      </c>
      <c r="C423" s="78">
        <v>511</v>
      </c>
      <c r="D423" s="79">
        <v>68.72</v>
      </c>
      <c r="E423" s="80">
        <v>35115.919999999998</v>
      </c>
      <c r="F423" s="78" t="s">
        <v>24</v>
      </c>
    </row>
    <row r="424" spans="1:6">
      <c r="A424" s="44">
        <v>43893</v>
      </c>
      <c r="B424" s="77">
        <v>0.41621527777777773</v>
      </c>
      <c r="C424" s="78">
        <v>125</v>
      </c>
      <c r="D424" s="79">
        <v>68.72</v>
      </c>
      <c r="E424" s="80">
        <v>8590</v>
      </c>
      <c r="F424" s="78" t="s">
        <v>24</v>
      </c>
    </row>
    <row r="425" spans="1:6">
      <c r="A425" s="44">
        <v>43893</v>
      </c>
      <c r="B425" s="77">
        <v>0.41621527777777773</v>
      </c>
      <c r="C425" s="78">
        <v>812</v>
      </c>
      <c r="D425" s="79">
        <v>68.72</v>
      </c>
      <c r="E425" s="80">
        <v>55800.639999999999</v>
      </c>
      <c r="F425" s="78" t="s">
        <v>24</v>
      </c>
    </row>
    <row r="426" spans="1:6">
      <c r="A426" s="44">
        <v>43893</v>
      </c>
      <c r="B426" s="77">
        <v>0.45986111111111111</v>
      </c>
      <c r="C426" s="78">
        <v>100</v>
      </c>
      <c r="D426" s="79">
        <v>68.52</v>
      </c>
      <c r="E426" s="80">
        <v>6852</v>
      </c>
      <c r="F426" s="78" t="s">
        <v>24</v>
      </c>
    </row>
    <row r="427" spans="1:6">
      <c r="A427" s="44">
        <v>43893</v>
      </c>
      <c r="B427" s="77">
        <v>0.45986111111111111</v>
      </c>
      <c r="C427" s="78">
        <v>1065</v>
      </c>
      <c r="D427" s="79">
        <v>68.52</v>
      </c>
      <c r="E427" s="80">
        <v>72973.8</v>
      </c>
      <c r="F427" s="78" t="s">
        <v>24</v>
      </c>
    </row>
    <row r="428" spans="1:6">
      <c r="A428" s="44">
        <v>43893</v>
      </c>
      <c r="B428" s="77">
        <v>0.45986111111111111</v>
      </c>
      <c r="C428" s="78">
        <v>73</v>
      </c>
      <c r="D428" s="79">
        <v>68.52</v>
      </c>
      <c r="E428" s="80">
        <v>5001.96</v>
      </c>
      <c r="F428" s="78" t="s">
        <v>24</v>
      </c>
    </row>
    <row r="429" spans="1:6">
      <c r="A429" s="44">
        <v>43893</v>
      </c>
      <c r="B429" s="77">
        <v>0.45986111111111111</v>
      </c>
      <c r="C429" s="78">
        <v>100</v>
      </c>
      <c r="D429" s="79">
        <v>68.52</v>
      </c>
      <c r="E429" s="80">
        <v>6852</v>
      </c>
      <c r="F429" s="78" t="s">
        <v>24</v>
      </c>
    </row>
    <row r="430" spans="1:6">
      <c r="A430" s="44">
        <v>43893</v>
      </c>
      <c r="B430" s="77">
        <v>0.45986111111111111</v>
      </c>
      <c r="C430" s="78">
        <v>87</v>
      </c>
      <c r="D430" s="79">
        <v>68.52</v>
      </c>
      <c r="E430" s="80">
        <v>5961.24</v>
      </c>
      <c r="F430" s="78" t="s">
        <v>24</v>
      </c>
    </row>
    <row r="431" spans="1:6">
      <c r="A431" s="44">
        <v>43893</v>
      </c>
      <c r="B431" s="77">
        <v>0.45986111111111111</v>
      </c>
      <c r="C431" s="78">
        <v>77</v>
      </c>
      <c r="D431" s="79">
        <v>68.52</v>
      </c>
      <c r="E431" s="80">
        <v>5276.04</v>
      </c>
      <c r="F431" s="78" t="s">
        <v>24</v>
      </c>
    </row>
    <row r="432" spans="1:6">
      <c r="A432" s="44">
        <v>43893</v>
      </c>
      <c r="B432" s="77">
        <v>0.45986111111111111</v>
      </c>
      <c r="C432" s="78">
        <v>56</v>
      </c>
      <c r="D432" s="79">
        <v>68.52</v>
      </c>
      <c r="E432" s="80">
        <v>3837.12</v>
      </c>
      <c r="F432" s="78" t="s">
        <v>24</v>
      </c>
    </row>
    <row r="433" spans="1:6">
      <c r="A433" s="44">
        <v>43893</v>
      </c>
      <c r="B433" s="77">
        <v>0.45986111111111111</v>
      </c>
      <c r="C433" s="78">
        <v>142</v>
      </c>
      <c r="D433" s="79">
        <v>68.52</v>
      </c>
      <c r="E433" s="80">
        <v>9729.84</v>
      </c>
      <c r="F433" s="78" t="s">
        <v>24</v>
      </c>
    </row>
    <row r="434" spans="1:6">
      <c r="A434" s="44">
        <v>43893</v>
      </c>
      <c r="B434" s="77">
        <v>0.45986111111111111</v>
      </c>
      <c r="C434" s="78">
        <v>84</v>
      </c>
      <c r="D434" s="79">
        <v>68.52</v>
      </c>
      <c r="E434" s="80">
        <v>5755.6799999999994</v>
      </c>
      <c r="F434" s="78" t="s">
        <v>24</v>
      </c>
    </row>
    <row r="435" spans="1:6">
      <c r="A435" s="44">
        <v>43893</v>
      </c>
      <c r="B435" s="77">
        <v>0.45986111111111111</v>
      </c>
      <c r="C435" s="78">
        <v>162</v>
      </c>
      <c r="D435" s="79">
        <v>68.52</v>
      </c>
      <c r="E435" s="80">
        <v>11100.24</v>
      </c>
      <c r="F435" s="78" t="s">
        <v>24</v>
      </c>
    </row>
    <row r="436" spans="1:6">
      <c r="A436" s="44">
        <v>43893</v>
      </c>
      <c r="B436" s="77">
        <v>0.45986111111111111</v>
      </c>
      <c r="C436" s="78">
        <v>54</v>
      </c>
      <c r="D436" s="79">
        <v>68.52</v>
      </c>
      <c r="E436" s="80">
        <v>3700.08</v>
      </c>
      <c r="F436" s="78" t="s">
        <v>24</v>
      </c>
    </row>
    <row r="437" spans="1:6">
      <c r="A437" s="44">
        <v>43893</v>
      </c>
      <c r="B437" s="77">
        <v>0.47218749999999998</v>
      </c>
      <c r="C437" s="78">
        <v>69</v>
      </c>
      <c r="D437" s="79">
        <v>68.540000000000006</v>
      </c>
      <c r="E437" s="80">
        <v>4729.26</v>
      </c>
      <c r="F437" s="78" t="s">
        <v>24</v>
      </c>
    </row>
    <row r="438" spans="1:6">
      <c r="A438" s="44">
        <v>43893</v>
      </c>
      <c r="B438" s="77">
        <v>0.47218749999999998</v>
      </c>
      <c r="C438" s="78">
        <v>56</v>
      </c>
      <c r="D438" s="79">
        <v>68.540000000000006</v>
      </c>
      <c r="E438" s="80">
        <v>3838.2400000000002</v>
      </c>
      <c r="F438" s="78" t="s">
        <v>24</v>
      </c>
    </row>
    <row r="439" spans="1:6">
      <c r="A439" s="44">
        <v>43893</v>
      </c>
      <c r="B439" s="77">
        <v>0.47218749999999998</v>
      </c>
      <c r="C439" s="78">
        <v>80</v>
      </c>
      <c r="D439" s="79">
        <v>68.540000000000006</v>
      </c>
      <c r="E439" s="80">
        <v>5483.2000000000007</v>
      </c>
      <c r="F439" s="78" t="s">
        <v>24</v>
      </c>
    </row>
    <row r="440" spans="1:6">
      <c r="A440" s="44">
        <v>43893</v>
      </c>
      <c r="B440" s="77">
        <v>0.47218749999999998</v>
      </c>
      <c r="C440" s="78">
        <v>80</v>
      </c>
      <c r="D440" s="79">
        <v>68.540000000000006</v>
      </c>
      <c r="E440" s="80">
        <v>5483.2000000000007</v>
      </c>
      <c r="F440" s="78" t="s">
        <v>24</v>
      </c>
    </row>
    <row r="441" spans="1:6">
      <c r="A441" s="44">
        <v>43893</v>
      </c>
      <c r="B441" s="77">
        <v>0.47218749999999998</v>
      </c>
      <c r="C441" s="78">
        <v>143</v>
      </c>
      <c r="D441" s="79">
        <v>68.540000000000006</v>
      </c>
      <c r="E441" s="80">
        <v>9801.2200000000012</v>
      </c>
      <c r="F441" s="78" t="s">
        <v>24</v>
      </c>
    </row>
    <row r="442" spans="1:6">
      <c r="A442" s="44">
        <v>43893</v>
      </c>
      <c r="B442" s="77">
        <v>0.47218749999999998</v>
      </c>
      <c r="C442" s="78">
        <v>87</v>
      </c>
      <c r="D442" s="79">
        <v>68.540000000000006</v>
      </c>
      <c r="E442" s="80">
        <v>5962.9800000000005</v>
      </c>
      <c r="F442" s="78" t="s">
        <v>24</v>
      </c>
    </row>
    <row r="443" spans="1:6">
      <c r="A443" s="44">
        <v>43893</v>
      </c>
      <c r="B443" s="77">
        <v>0.47218749999999998</v>
      </c>
      <c r="C443" s="78">
        <v>56</v>
      </c>
      <c r="D443" s="79">
        <v>68.540000000000006</v>
      </c>
      <c r="E443" s="80">
        <v>3838.2400000000002</v>
      </c>
      <c r="F443" s="78" t="s">
        <v>24</v>
      </c>
    </row>
    <row r="444" spans="1:6">
      <c r="A444" s="44">
        <v>43893</v>
      </c>
      <c r="B444" s="77">
        <v>0.47218749999999998</v>
      </c>
      <c r="C444" s="78">
        <v>101</v>
      </c>
      <c r="D444" s="79">
        <v>68.540000000000006</v>
      </c>
      <c r="E444" s="80">
        <v>6922.5400000000009</v>
      </c>
      <c r="F444" s="78" t="s">
        <v>24</v>
      </c>
    </row>
    <row r="445" spans="1:6">
      <c r="A445" s="44">
        <v>43893</v>
      </c>
      <c r="B445" s="77">
        <v>0.47218749999999998</v>
      </c>
      <c r="C445" s="78">
        <v>84</v>
      </c>
      <c r="D445" s="79">
        <v>68.540000000000006</v>
      </c>
      <c r="E445" s="80">
        <v>5757.3600000000006</v>
      </c>
      <c r="F445" s="78" t="s">
        <v>24</v>
      </c>
    </row>
    <row r="446" spans="1:6">
      <c r="A446" s="44">
        <v>43893</v>
      </c>
      <c r="B446" s="77">
        <v>0.47218749999999998</v>
      </c>
      <c r="C446" s="78">
        <v>125</v>
      </c>
      <c r="D446" s="79">
        <v>68.540000000000006</v>
      </c>
      <c r="E446" s="80">
        <v>8567.5</v>
      </c>
      <c r="F446" s="78" t="s">
        <v>24</v>
      </c>
    </row>
    <row r="447" spans="1:6">
      <c r="A447" s="44">
        <v>43893</v>
      </c>
      <c r="B447" s="77">
        <v>0.47218749999999998</v>
      </c>
      <c r="C447" s="78">
        <v>456</v>
      </c>
      <c r="D447" s="79">
        <v>68.52</v>
      </c>
      <c r="E447" s="80">
        <v>31245.119999999999</v>
      </c>
      <c r="F447" s="78" t="s">
        <v>24</v>
      </c>
    </row>
    <row r="448" spans="1:6">
      <c r="A448" s="44">
        <v>43893</v>
      </c>
      <c r="B448" s="77">
        <v>0.47218749999999998</v>
      </c>
      <c r="C448" s="78">
        <v>89</v>
      </c>
      <c r="D448" s="79">
        <v>68.52</v>
      </c>
      <c r="E448" s="80">
        <v>6098.28</v>
      </c>
      <c r="F448" s="78" t="s">
        <v>24</v>
      </c>
    </row>
    <row r="449" spans="1:6">
      <c r="A449" s="44">
        <v>43893</v>
      </c>
      <c r="B449" s="77">
        <v>0.47218749999999998</v>
      </c>
      <c r="C449" s="78">
        <v>123</v>
      </c>
      <c r="D449" s="79">
        <v>68.52</v>
      </c>
      <c r="E449" s="80">
        <v>8427.9599999999991</v>
      </c>
      <c r="F449" s="78" t="s">
        <v>24</v>
      </c>
    </row>
    <row r="450" spans="1:6">
      <c r="A450" s="44">
        <v>43893</v>
      </c>
      <c r="B450" s="77">
        <v>0.47218749999999998</v>
      </c>
      <c r="C450" s="78">
        <v>82</v>
      </c>
      <c r="D450" s="79">
        <v>68.52</v>
      </c>
      <c r="E450" s="80">
        <v>5618.6399999999994</v>
      </c>
      <c r="F450" s="78" t="s">
        <v>24</v>
      </c>
    </row>
    <row r="451" spans="1:6">
      <c r="A451" s="44">
        <v>43893</v>
      </c>
      <c r="B451" s="77">
        <v>0.47218749999999998</v>
      </c>
      <c r="C451" s="78">
        <v>84</v>
      </c>
      <c r="D451" s="79">
        <v>68.52</v>
      </c>
      <c r="E451" s="80">
        <v>5755.6799999999994</v>
      </c>
      <c r="F451" s="78" t="s">
        <v>24</v>
      </c>
    </row>
    <row r="452" spans="1:6">
      <c r="A452" s="44">
        <v>43893</v>
      </c>
      <c r="B452" s="77">
        <v>0.47218749999999998</v>
      </c>
      <c r="C452" s="78">
        <v>145</v>
      </c>
      <c r="D452" s="79">
        <v>68.52</v>
      </c>
      <c r="E452" s="80">
        <v>9935.4</v>
      </c>
      <c r="F452" s="78" t="s">
        <v>24</v>
      </c>
    </row>
    <row r="453" spans="1:6">
      <c r="A453" s="44">
        <v>43893</v>
      </c>
      <c r="B453" s="77">
        <v>0.47218749999999998</v>
      </c>
      <c r="C453" s="78">
        <v>125</v>
      </c>
      <c r="D453" s="79">
        <v>68.52</v>
      </c>
      <c r="E453" s="80">
        <v>8565</v>
      </c>
      <c r="F453" s="78" t="s">
        <v>24</v>
      </c>
    </row>
    <row r="454" spans="1:6">
      <c r="A454" s="44">
        <v>43893</v>
      </c>
      <c r="B454" s="77">
        <v>0.47218749999999998</v>
      </c>
      <c r="C454" s="78">
        <v>56</v>
      </c>
      <c r="D454" s="79">
        <v>68.52</v>
      </c>
      <c r="E454" s="80">
        <v>3837.12</v>
      </c>
      <c r="F454" s="78" t="s">
        <v>24</v>
      </c>
    </row>
    <row r="455" spans="1:6">
      <c r="A455" s="44">
        <v>43893</v>
      </c>
      <c r="B455" s="77">
        <v>0.47218749999999998</v>
      </c>
      <c r="C455" s="78">
        <v>100</v>
      </c>
      <c r="D455" s="79">
        <v>68.5</v>
      </c>
      <c r="E455" s="80">
        <v>6850</v>
      </c>
      <c r="F455" s="78" t="s">
        <v>24</v>
      </c>
    </row>
    <row r="456" spans="1:6">
      <c r="A456" s="44">
        <v>43893</v>
      </c>
      <c r="B456" s="77">
        <v>0.47218749999999998</v>
      </c>
      <c r="C456" s="78">
        <v>81</v>
      </c>
      <c r="D456" s="79">
        <v>68.5</v>
      </c>
      <c r="E456" s="80">
        <v>5548.5</v>
      </c>
      <c r="F456" s="78" t="s">
        <v>24</v>
      </c>
    </row>
    <row r="457" spans="1:6">
      <c r="A457" s="44">
        <v>43893</v>
      </c>
      <c r="B457" s="77">
        <v>0.47218749999999998</v>
      </c>
      <c r="C457" s="78">
        <v>69</v>
      </c>
      <c r="D457" s="79">
        <v>68.5</v>
      </c>
      <c r="E457" s="80">
        <v>4726.5</v>
      </c>
      <c r="F457" s="78" t="s">
        <v>24</v>
      </c>
    </row>
    <row r="458" spans="1:6">
      <c r="A458" s="44">
        <v>43893</v>
      </c>
      <c r="B458" s="77">
        <v>0.47218749999999998</v>
      </c>
      <c r="C458" s="78">
        <v>84</v>
      </c>
      <c r="D458" s="79">
        <v>68.5</v>
      </c>
      <c r="E458" s="80">
        <v>5754</v>
      </c>
      <c r="F458" s="78" t="s">
        <v>24</v>
      </c>
    </row>
    <row r="459" spans="1:6">
      <c r="A459" s="44">
        <v>43893</v>
      </c>
      <c r="B459" s="77">
        <v>0.47218749999999998</v>
      </c>
      <c r="C459" s="78">
        <v>125</v>
      </c>
      <c r="D459" s="79">
        <v>68.5</v>
      </c>
      <c r="E459" s="80">
        <v>8562.5</v>
      </c>
      <c r="F459" s="78" t="s">
        <v>24</v>
      </c>
    </row>
    <row r="460" spans="1:6">
      <c r="A460" s="44">
        <v>43893</v>
      </c>
      <c r="B460" s="77">
        <v>0.5284375</v>
      </c>
      <c r="C460" s="78">
        <v>200</v>
      </c>
      <c r="D460" s="79">
        <v>68.62</v>
      </c>
      <c r="E460" s="80">
        <v>13724</v>
      </c>
      <c r="F460" s="78" t="s">
        <v>24</v>
      </c>
    </row>
    <row r="461" spans="1:6">
      <c r="A461" s="44">
        <v>43893</v>
      </c>
      <c r="B461" s="77">
        <v>0.5284375</v>
      </c>
      <c r="C461" s="78">
        <v>200</v>
      </c>
      <c r="D461" s="79">
        <v>68.62</v>
      </c>
      <c r="E461" s="80">
        <v>13724</v>
      </c>
      <c r="F461" s="78" t="s">
        <v>24</v>
      </c>
    </row>
    <row r="462" spans="1:6">
      <c r="A462" s="44">
        <v>43893</v>
      </c>
      <c r="B462" s="77">
        <v>0.5284375</v>
      </c>
      <c r="C462" s="78">
        <v>200</v>
      </c>
      <c r="D462" s="79">
        <v>68.62</v>
      </c>
      <c r="E462" s="80">
        <v>13724</v>
      </c>
      <c r="F462" s="78" t="s">
        <v>24</v>
      </c>
    </row>
    <row r="463" spans="1:6">
      <c r="A463" s="44">
        <v>43893</v>
      </c>
      <c r="B463" s="77">
        <v>0.5284375</v>
      </c>
      <c r="C463" s="78">
        <v>30</v>
      </c>
      <c r="D463" s="79">
        <v>68.62</v>
      </c>
      <c r="E463" s="80">
        <v>2058.6000000000004</v>
      </c>
      <c r="F463" s="78" t="s">
        <v>24</v>
      </c>
    </row>
    <row r="464" spans="1:6">
      <c r="A464" s="44">
        <v>43893</v>
      </c>
      <c r="B464" s="77">
        <v>0.5284375</v>
      </c>
      <c r="C464" s="78">
        <v>30</v>
      </c>
      <c r="D464" s="79">
        <v>68.62</v>
      </c>
      <c r="E464" s="80">
        <v>2058.6000000000004</v>
      </c>
      <c r="F464" s="78" t="s">
        <v>24</v>
      </c>
    </row>
    <row r="465" spans="1:6">
      <c r="A465" s="44">
        <v>43893</v>
      </c>
      <c r="B465" s="77">
        <v>0.5284375</v>
      </c>
      <c r="C465" s="78">
        <v>170</v>
      </c>
      <c r="D465" s="79">
        <v>68.62</v>
      </c>
      <c r="E465" s="80">
        <v>11665.400000000001</v>
      </c>
      <c r="F465" s="78" t="s">
        <v>24</v>
      </c>
    </row>
    <row r="466" spans="1:6">
      <c r="A466" s="44">
        <v>43893</v>
      </c>
      <c r="B466" s="77">
        <v>0.5284375</v>
      </c>
      <c r="C466" s="78">
        <v>200</v>
      </c>
      <c r="D466" s="79">
        <v>68.62</v>
      </c>
      <c r="E466" s="80">
        <v>13724</v>
      </c>
      <c r="F466" s="78" t="s">
        <v>24</v>
      </c>
    </row>
    <row r="467" spans="1:6">
      <c r="A467" s="44">
        <v>43893</v>
      </c>
      <c r="B467" s="77">
        <v>0.5284375</v>
      </c>
      <c r="C467" s="78">
        <v>200</v>
      </c>
      <c r="D467" s="79">
        <v>68.62</v>
      </c>
      <c r="E467" s="80">
        <v>13724</v>
      </c>
      <c r="F467" s="78" t="s">
        <v>24</v>
      </c>
    </row>
    <row r="468" spans="1:6">
      <c r="A468" s="44">
        <v>43893</v>
      </c>
      <c r="B468" s="77">
        <v>0.5284375</v>
      </c>
      <c r="C468" s="78">
        <v>128</v>
      </c>
      <c r="D468" s="79">
        <v>68.62</v>
      </c>
      <c r="E468" s="80">
        <v>8783.36</v>
      </c>
      <c r="F468" s="78" t="s">
        <v>24</v>
      </c>
    </row>
    <row r="469" spans="1:6">
      <c r="A469" s="44">
        <v>43893</v>
      </c>
      <c r="B469" s="77">
        <v>0.5284375</v>
      </c>
      <c r="C469" s="78">
        <v>200</v>
      </c>
      <c r="D469" s="79">
        <v>68.62</v>
      </c>
      <c r="E469" s="80">
        <v>13724</v>
      </c>
      <c r="F469" s="78" t="s">
        <v>24</v>
      </c>
    </row>
    <row r="470" spans="1:6">
      <c r="A470" s="44">
        <v>43893</v>
      </c>
      <c r="B470" s="77">
        <v>0.52866898148148145</v>
      </c>
      <c r="C470" s="78">
        <v>170</v>
      </c>
      <c r="D470" s="79">
        <v>68.62</v>
      </c>
      <c r="E470" s="80">
        <v>11665.400000000001</v>
      </c>
      <c r="F470" s="78" t="s">
        <v>24</v>
      </c>
    </row>
    <row r="471" spans="1:6">
      <c r="A471" s="44">
        <v>43893</v>
      </c>
      <c r="B471" s="77">
        <v>0.52866898148148145</v>
      </c>
      <c r="C471" s="78">
        <v>80</v>
      </c>
      <c r="D471" s="79">
        <v>68.62</v>
      </c>
      <c r="E471" s="80">
        <v>5489.6</v>
      </c>
      <c r="F471" s="78" t="s">
        <v>24</v>
      </c>
    </row>
    <row r="472" spans="1:6">
      <c r="A472" s="44">
        <v>43893</v>
      </c>
      <c r="B472" s="77">
        <v>0.52866898148148145</v>
      </c>
      <c r="C472" s="78">
        <v>120</v>
      </c>
      <c r="D472" s="79">
        <v>68.62</v>
      </c>
      <c r="E472" s="80">
        <v>8234.4000000000015</v>
      </c>
      <c r="F472" s="78" t="s">
        <v>24</v>
      </c>
    </row>
    <row r="473" spans="1:6">
      <c r="A473" s="44">
        <v>43893</v>
      </c>
      <c r="B473" s="77">
        <v>0.52866898148148145</v>
      </c>
      <c r="C473" s="78">
        <v>72</v>
      </c>
      <c r="D473" s="79">
        <v>68.62</v>
      </c>
      <c r="E473" s="80">
        <v>4940.6400000000003</v>
      </c>
      <c r="F473" s="78" t="s">
        <v>24</v>
      </c>
    </row>
    <row r="474" spans="1:6">
      <c r="A474" s="44">
        <v>43893</v>
      </c>
      <c r="B474" s="77">
        <v>0.54293981481481479</v>
      </c>
      <c r="C474" s="78">
        <v>458</v>
      </c>
      <c r="D474" s="79">
        <v>68.8</v>
      </c>
      <c r="E474" s="80">
        <v>31510.399999999998</v>
      </c>
      <c r="F474" s="78" t="s">
        <v>24</v>
      </c>
    </row>
    <row r="475" spans="1:6">
      <c r="A475" s="44">
        <v>43893</v>
      </c>
      <c r="B475" s="77">
        <v>0.54293981481481479</v>
      </c>
      <c r="C475" s="78">
        <v>100</v>
      </c>
      <c r="D475" s="79">
        <v>68.8</v>
      </c>
      <c r="E475" s="80">
        <v>6880</v>
      </c>
      <c r="F475" s="78" t="s">
        <v>24</v>
      </c>
    </row>
    <row r="476" spans="1:6">
      <c r="A476" s="44">
        <v>43893</v>
      </c>
      <c r="B476" s="77">
        <v>0.54293981481481479</v>
      </c>
      <c r="C476" s="78">
        <v>91</v>
      </c>
      <c r="D476" s="79">
        <v>68.819999999999993</v>
      </c>
      <c r="E476" s="80">
        <v>6262.619999999999</v>
      </c>
      <c r="F476" s="78" t="s">
        <v>24</v>
      </c>
    </row>
    <row r="477" spans="1:6">
      <c r="A477" s="44">
        <v>43893</v>
      </c>
      <c r="B477" s="77">
        <v>0.54293981481481479</v>
      </c>
      <c r="C477" s="78">
        <v>89</v>
      </c>
      <c r="D477" s="79">
        <v>68.819999999999993</v>
      </c>
      <c r="E477" s="80">
        <v>6124.98</v>
      </c>
      <c r="F477" s="78" t="s">
        <v>24</v>
      </c>
    </row>
    <row r="478" spans="1:6">
      <c r="A478" s="44">
        <v>43893</v>
      </c>
      <c r="B478" s="77">
        <v>0.54293981481481479</v>
      </c>
      <c r="C478" s="78">
        <v>100</v>
      </c>
      <c r="D478" s="79">
        <v>68.8</v>
      </c>
      <c r="E478" s="80">
        <v>6880</v>
      </c>
      <c r="F478" s="78" t="s">
        <v>24</v>
      </c>
    </row>
    <row r="479" spans="1:6">
      <c r="A479" s="44">
        <v>43893</v>
      </c>
      <c r="B479" s="77">
        <v>0.54293981481481479</v>
      </c>
      <c r="C479" s="78">
        <v>84</v>
      </c>
      <c r="D479" s="79">
        <v>68.8</v>
      </c>
      <c r="E479" s="80">
        <v>5779.2</v>
      </c>
      <c r="F479" s="78" t="s">
        <v>24</v>
      </c>
    </row>
    <row r="480" spans="1:6">
      <c r="A480" s="44">
        <v>43893</v>
      </c>
      <c r="B480" s="77">
        <v>0.54293981481481479</v>
      </c>
      <c r="C480" s="78">
        <v>112</v>
      </c>
      <c r="D480" s="79">
        <v>68.819999999999993</v>
      </c>
      <c r="E480" s="80">
        <v>7707.8399999999992</v>
      </c>
      <c r="F480" s="78" t="s">
        <v>24</v>
      </c>
    </row>
    <row r="481" spans="1:6">
      <c r="A481" s="44">
        <v>43893</v>
      </c>
      <c r="B481" s="77">
        <v>0.54293981481481479</v>
      </c>
      <c r="C481" s="78">
        <v>106</v>
      </c>
      <c r="D481" s="79">
        <v>68.8</v>
      </c>
      <c r="E481" s="80">
        <v>7292.7999999999993</v>
      </c>
      <c r="F481" s="78" t="s">
        <v>24</v>
      </c>
    </row>
    <row r="482" spans="1:6">
      <c r="A482" s="44">
        <v>43893</v>
      </c>
      <c r="B482" s="77">
        <v>0.54293981481481479</v>
      </c>
      <c r="C482" s="78">
        <v>55</v>
      </c>
      <c r="D482" s="79">
        <v>68.819999999999993</v>
      </c>
      <c r="E482" s="80">
        <v>3785.0999999999995</v>
      </c>
      <c r="F482" s="78" t="s">
        <v>24</v>
      </c>
    </row>
    <row r="483" spans="1:6">
      <c r="A483" s="44">
        <v>43893</v>
      </c>
      <c r="B483" s="77">
        <v>0.54293981481481479</v>
      </c>
      <c r="C483" s="78">
        <v>45</v>
      </c>
      <c r="D483" s="79">
        <v>68.819999999999993</v>
      </c>
      <c r="E483" s="80">
        <v>3096.8999999999996</v>
      </c>
      <c r="F483" s="78" t="s">
        <v>24</v>
      </c>
    </row>
    <row r="484" spans="1:6">
      <c r="A484" s="44">
        <v>43893</v>
      </c>
      <c r="B484" s="77">
        <v>0.54293981481481479</v>
      </c>
      <c r="C484" s="78">
        <v>89</v>
      </c>
      <c r="D484" s="79">
        <v>68.8</v>
      </c>
      <c r="E484" s="80">
        <v>6123.2</v>
      </c>
      <c r="F484" s="78" t="s">
        <v>24</v>
      </c>
    </row>
    <row r="485" spans="1:6">
      <c r="A485" s="44">
        <v>43893</v>
      </c>
      <c r="B485" s="77">
        <v>0.54293981481481479</v>
      </c>
      <c r="C485" s="78">
        <v>87</v>
      </c>
      <c r="D485" s="79">
        <v>68.8</v>
      </c>
      <c r="E485" s="80">
        <v>5985.5999999999995</v>
      </c>
      <c r="F485" s="78" t="s">
        <v>24</v>
      </c>
    </row>
    <row r="486" spans="1:6">
      <c r="A486" s="44">
        <v>43893</v>
      </c>
      <c r="B486" s="77">
        <v>0.54293981481481479</v>
      </c>
      <c r="C486" s="78">
        <v>59</v>
      </c>
      <c r="D486" s="79">
        <v>68.8</v>
      </c>
      <c r="E486" s="80">
        <v>4059.2</v>
      </c>
      <c r="F486" s="78" t="s">
        <v>24</v>
      </c>
    </row>
    <row r="487" spans="1:6">
      <c r="A487" s="44">
        <v>43893</v>
      </c>
      <c r="B487" s="77">
        <v>0.54293981481481479</v>
      </c>
      <c r="C487" s="78">
        <v>452</v>
      </c>
      <c r="D487" s="79">
        <v>68.819999999999993</v>
      </c>
      <c r="E487" s="80">
        <v>31106.639999999996</v>
      </c>
      <c r="F487" s="78" t="s">
        <v>24</v>
      </c>
    </row>
    <row r="488" spans="1:6">
      <c r="A488" s="44">
        <v>43893</v>
      </c>
      <c r="B488" s="77">
        <v>0.54293981481481479</v>
      </c>
      <c r="C488" s="78">
        <v>73</v>
      </c>
      <c r="D488" s="79">
        <v>68.819999999999993</v>
      </c>
      <c r="E488" s="80">
        <v>5023.8599999999997</v>
      </c>
      <c r="F488" s="78" t="s">
        <v>24</v>
      </c>
    </row>
    <row r="489" spans="1:6">
      <c r="A489" s="44">
        <v>43893</v>
      </c>
      <c r="B489" s="77">
        <v>0.55092592592592593</v>
      </c>
      <c r="C489" s="78">
        <v>21</v>
      </c>
      <c r="D489" s="79">
        <v>69.040000000000006</v>
      </c>
      <c r="E489" s="80">
        <v>1449.8400000000001</v>
      </c>
      <c r="F489" s="78" t="s">
        <v>24</v>
      </c>
    </row>
    <row r="490" spans="1:6">
      <c r="A490" s="44">
        <v>43893</v>
      </c>
      <c r="B490" s="77">
        <v>0.55092592592592593</v>
      </c>
      <c r="C490" s="78">
        <v>45</v>
      </c>
      <c r="D490" s="79">
        <v>69.040000000000006</v>
      </c>
      <c r="E490" s="80">
        <v>3106.8</v>
      </c>
      <c r="F490" s="78" t="s">
        <v>24</v>
      </c>
    </row>
    <row r="491" spans="1:6">
      <c r="A491" s="44">
        <v>43893</v>
      </c>
      <c r="B491" s="77">
        <v>0.55093749999999997</v>
      </c>
      <c r="C491" s="78">
        <v>1170</v>
      </c>
      <c r="D491" s="79">
        <v>69.040000000000006</v>
      </c>
      <c r="E491" s="80">
        <v>80776.800000000003</v>
      </c>
      <c r="F491" s="78" t="s">
        <v>24</v>
      </c>
    </row>
    <row r="492" spans="1:6">
      <c r="A492" s="44">
        <v>43893</v>
      </c>
      <c r="B492" s="77">
        <v>0.55093749999999997</v>
      </c>
      <c r="C492" s="78">
        <v>764</v>
      </c>
      <c r="D492" s="79">
        <v>69.040000000000006</v>
      </c>
      <c r="E492" s="80">
        <v>52746.560000000005</v>
      </c>
      <c r="F492" s="78" t="s">
        <v>24</v>
      </c>
    </row>
    <row r="493" spans="1:6">
      <c r="A493" s="44">
        <v>43893</v>
      </c>
      <c r="B493" s="77">
        <v>0.62233796296296295</v>
      </c>
      <c r="C493" s="78">
        <v>31</v>
      </c>
      <c r="D493" s="79">
        <v>68.8</v>
      </c>
      <c r="E493" s="80">
        <v>2132.7999999999997</v>
      </c>
      <c r="F493" s="78" t="s">
        <v>24</v>
      </c>
    </row>
    <row r="494" spans="1:6">
      <c r="A494" s="44">
        <v>43893</v>
      </c>
      <c r="B494" s="77">
        <v>0.62233796296296295</v>
      </c>
      <c r="C494" s="78">
        <v>63</v>
      </c>
      <c r="D494" s="79">
        <v>68.8</v>
      </c>
      <c r="E494" s="80">
        <v>4334.3999999999996</v>
      </c>
      <c r="F494" s="78" t="s">
        <v>24</v>
      </c>
    </row>
    <row r="495" spans="1:6">
      <c r="A495" s="44">
        <v>43893</v>
      </c>
      <c r="B495" s="77">
        <v>0.62233796296296295</v>
      </c>
      <c r="C495" s="78">
        <v>857</v>
      </c>
      <c r="D495" s="79">
        <v>68.8</v>
      </c>
      <c r="E495" s="80">
        <v>58961.599999999999</v>
      </c>
      <c r="F495" s="78" t="s">
        <v>24</v>
      </c>
    </row>
    <row r="496" spans="1:6">
      <c r="A496" s="44">
        <v>43893</v>
      </c>
      <c r="B496" s="77">
        <v>0.62233796296296295</v>
      </c>
      <c r="C496" s="78">
        <v>49</v>
      </c>
      <c r="D496" s="79">
        <v>68.8</v>
      </c>
      <c r="E496" s="80">
        <v>3371.2</v>
      </c>
      <c r="F496" s="78" t="s">
        <v>24</v>
      </c>
    </row>
    <row r="497" spans="1:6">
      <c r="A497" s="44">
        <v>43893</v>
      </c>
      <c r="B497" s="77">
        <v>0.62260416666666663</v>
      </c>
      <c r="C497" s="78">
        <v>63</v>
      </c>
      <c r="D497" s="79">
        <v>68.819999999999993</v>
      </c>
      <c r="E497" s="80">
        <v>4335.66</v>
      </c>
      <c r="F497" s="78" t="s">
        <v>24</v>
      </c>
    </row>
    <row r="498" spans="1:6">
      <c r="A498" s="44">
        <v>43893</v>
      </c>
      <c r="B498" s="77">
        <v>0.62260416666666663</v>
      </c>
      <c r="C498" s="78">
        <v>100</v>
      </c>
      <c r="D498" s="79">
        <v>68.819999999999993</v>
      </c>
      <c r="E498" s="80">
        <v>6881.9999999999991</v>
      </c>
      <c r="F498" s="78" t="s">
        <v>24</v>
      </c>
    </row>
    <row r="499" spans="1:6">
      <c r="A499" s="44">
        <v>43893</v>
      </c>
      <c r="B499" s="77">
        <v>0.62260416666666663</v>
      </c>
      <c r="C499" s="78">
        <v>17</v>
      </c>
      <c r="D499" s="79">
        <v>68.819999999999993</v>
      </c>
      <c r="E499" s="80">
        <v>1169.9399999999998</v>
      </c>
      <c r="F499" s="78" t="s">
        <v>24</v>
      </c>
    </row>
    <row r="500" spans="1:6">
      <c r="A500" s="44">
        <v>43893</v>
      </c>
      <c r="B500" s="77">
        <v>0.62260416666666663</v>
      </c>
      <c r="C500" s="78">
        <v>84</v>
      </c>
      <c r="D500" s="79">
        <v>68.819999999999993</v>
      </c>
      <c r="E500" s="80">
        <v>5780.8799999999992</v>
      </c>
      <c r="F500" s="78" t="s">
        <v>24</v>
      </c>
    </row>
    <row r="501" spans="1:6">
      <c r="A501" s="44">
        <v>43893</v>
      </c>
      <c r="B501" s="77">
        <v>0.62260416666666663</v>
      </c>
      <c r="C501" s="78">
        <v>125</v>
      </c>
      <c r="D501" s="79">
        <v>68.8</v>
      </c>
      <c r="E501" s="80">
        <v>8600</v>
      </c>
      <c r="F501" s="78" t="s">
        <v>24</v>
      </c>
    </row>
    <row r="502" spans="1:6">
      <c r="A502" s="44">
        <v>43893</v>
      </c>
      <c r="B502" s="77">
        <v>0.62260416666666663</v>
      </c>
      <c r="C502" s="78">
        <v>90</v>
      </c>
      <c r="D502" s="79">
        <v>68.819999999999993</v>
      </c>
      <c r="E502" s="80">
        <v>6193.7999999999993</v>
      </c>
      <c r="F502" s="78" t="s">
        <v>24</v>
      </c>
    </row>
    <row r="503" spans="1:6">
      <c r="A503" s="44">
        <v>43893</v>
      </c>
      <c r="B503" s="77">
        <v>0.62260416666666663</v>
      </c>
      <c r="C503" s="78">
        <v>142</v>
      </c>
      <c r="D503" s="79">
        <v>68.819999999999993</v>
      </c>
      <c r="E503" s="80">
        <v>9772.4399999999987</v>
      </c>
      <c r="F503" s="78" t="s">
        <v>24</v>
      </c>
    </row>
    <row r="504" spans="1:6">
      <c r="A504" s="44">
        <v>43893</v>
      </c>
      <c r="B504" s="77">
        <v>0.62260416666666663</v>
      </c>
      <c r="C504" s="78">
        <v>52</v>
      </c>
      <c r="D504" s="79">
        <v>68.819999999999993</v>
      </c>
      <c r="E504" s="80">
        <v>3578.6399999999994</v>
      </c>
      <c r="F504" s="78" t="s">
        <v>24</v>
      </c>
    </row>
    <row r="505" spans="1:6">
      <c r="A505" s="44">
        <v>43893</v>
      </c>
      <c r="B505" s="77">
        <v>0.62260416666666663</v>
      </c>
      <c r="C505" s="78">
        <v>76</v>
      </c>
      <c r="D505" s="79">
        <v>68.819999999999993</v>
      </c>
      <c r="E505" s="80">
        <v>5230.32</v>
      </c>
      <c r="F505" s="78" t="s">
        <v>24</v>
      </c>
    </row>
    <row r="506" spans="1:6">
      <c r="A506" s="44">
        <v>43893</v>
      </c>
      <c r="B506" s="77">
        <v>0.62260416666666663</v>
      </c>
      <c r="C506" s="78">
        <v>84</v>
      </c>
      <c r="D506" s="79">
        <v>68.8</v>
      </c>
      <c r="E506" s="80">
        <v>5779.2</v>
      </c>
      <c r="F506" s="78" t="s">
        <v>24</v>
      </c>
    </row>
    <row r="507" spans="1:6">
      <c r="A507" s="44">
        <v>43893</v>
      </c>
      <c r="B507" s="77">
        <v>0.62260416666666663</v>
      </c>
      <c r="C507" s="78">
        <v>89</v>
      </c>
      <c r="D507" s="79">
        <v>68.819999999999993</v>
      </c>
      <c r="E507" s="80">
        <v>6124.98</v>
      </c>
      <c r="F507" s="78" t="s">
        <v>24</v>
      </c>
    </row>
    <row r="508" spans="1:6">
      <c r="A508" s="44">
        <v>43893</v>
      </c>
      <c r="B508" s="77">
        <v>0.62260416666666663</v>
      </c>
      <c r="C508" s="78">
        <v>63</v>
      </c>
      <c r="D508" s="79">
        <v>68.819999999999993</v>
      </c>
      <c r="E508" s="80">
        <v>4335.66</v>
      </c>
      <c r="F508" s="78" t="s">
        <v>24</v>
      </c>
    </row>
    <row r="509" spans="1:6">
      <c r="A509" s="44">
        <v>43893</v>
      </c>
      <c r="B509" s="77">
        <v>0.62260416666666663</v>
      </c>
      <c r="C509" s="78">
        <v>32</v>
      </c>
      <c r="D509" s="79">
        <v>68.819999999999993</v>
      </c>
      <c r="E509" s="80">
        <v>2202.2399999999998</v>
      </c>
      <c r="F509" s="78" t="s">
        <v>24</v>
      </c>
    </row>
    <row r="510" spans="1:6">
      <c r="A510" s="44">
        <v>43893</v>
      </c>
      <c r="B510" s="77">
        <v>0.62260416666666663</v>
      </c>
      <c r="C510" s="78">
        <v>81</v>
      </c>
      <c r="D510" s="79">
        <v>68.8</v>
      </c>
      <c r="E510" s="80">
        <v>5572.8</v>
      </c>
      <c r="F510" s="78" t="s">
        <v>24</v>
      </c>
    </row>
    <row r="511" spans="1:6">
      <c r="A511" s="44">
        <v>43893</v>
      </c>
      <c r="B511" s="77">
        <v>0.62260416666666663</v>
      </c>
      <c r="C511" s="78">
        <v>462</v>
      </c>
      <c r="D511" s="79">
        <v>68.819999999999993</v>
      </c>
      <c r="E511" s="80">
        <v>31794.839999999997</v>
      </c>
      <c r="F511" s="78" t="s">
        <v>24</v>
      </c>
    </row>
    <row r="512" spans="1:6">
      <c r="A512" s="44">
        <v>43893</v>
      </c>
      <c r="B512" s="77">
        <v>0.62260416666666663</v>
      </c>
      <c r="C512" s="78">
        <v>86</v>
      </c>
      <c r="D512" s="79">
        <v>68.819999999999993</v>
      </c>
      <c r="E512" s="80">
        <v>5918.5199999999995</v>
      </c>
      <c r="F512" s="78" t="s">
        <v>24</v>
      </c>
    </row>
    <row r="513" spans="1:6">
      <c r="A513" s="44">
        <v>43893</v>
      </c>
      <c r="B513" s="77">
        <v>0.62260416666666663</v>
      </c>
      <c r="C513" s="78">
        <v>316</v>
      </c>
      <c r="D513" s="79">
        <v>68.819999999999993</v>
      </c>
      <c r="E513" s="80">
        <v>21747.119999999999</v>
      </c>
      <c r="F513" s="78" t="s">
        <v>24</v>
      </c>
    </row>
    <row r="514" spans="1:6">
      <c r="A514" s="44">
        <v>43893</v>
      </c>
      <c r="B514" s="77">
        <v>0.62260416666666663</v>
      </c>
      <c r="C514" s="78">
        <v>38</v>
      </c>
      <c r="D514" s="79">
        <v>68.819999999999993</v>
      </c>
      <c r="E514" s="80">
        <v>2615.16</v>
      </c>
      <c r="F514" s="78" t="s">
        <v>24</v>
      </c>
    </row>
    <row r="515" spans="1:6">
      <c r="A515" s="44">
        <v>43893</v>
      </c>
      <c r="B515" s="77">
        <v>0.640162037037037</v>
      </c>
      <c r="C515" s="78">
        <v>100</v>
      </c>
      <c r="D515" s="79">
        <v>69.06</v>
      </c>
      <c r="E515" s="80">
        <v>6906</v>
      </c>
      <c r="F515" s="78" t="s">
        <v>24</v>
      </c>
    </row>
    <row r="516" spans="1:6">
      <c r="A516" s="44">
        <v>43893</v>
      </c>
      <c r="B516" s="77">
        <v>0.640162037037037</v>
      </c>
      <c r="C516" s="78">
        <v>286</v>
      </c>
      <c r="D516" s="79">
        <v>69.06</v>
      </c>
      <c r="E516" s="80">
        <v>19751.16</v>
      </c>
      <c r="F516" s="78" t="s">
        <v>24</v>
      </c>
    </row>
    <row r="517" spans="1:6">
      <c r="A517" s="44">
        <v>43893</v>
      </c>
      <c r="B517" s="77">
        <v>0.640162037037037</v>
      </c>
      <c r="C517" s="78">
        <v>89</v>
      </c>
      <c r="D517" s="79">
        <v>69.06</v>
      </c>
      <c r="E517" s="80">
        <v>6146.34</v>
      </c>
      <c r="F517" s="78" t="s">
        <v>24</v>
      </c>
    </row>
    <row r="518" spans="1:6">
      <c r="A518" s="44">
        <v>43893</v>
      </c>
      <c r="B518" s="77">
        <v>0.640162037037037</v>
      </c>
      <c r="C518" s="78">
        <v>59</v>
      </c>
      <c r="D518" s="79">
        <v>69.06</v>
      </c>
      <c r="E518" s="80">
        <v>4074.54</v>
      </c>
      <c r="F518" s="78" t="s">
        <v>24</v>
      </c>
    </row>
    <row r="519" spans="1:6">
      <c r="A519" s="44">
        <v>43893</v>
      </c>
      <c r="B519" s="77">
        <v>0.640162037037037</v>
      </c>
      <c r="C519" s="78">
        <v>100</v>
      </c>
      <c r="D519" s="79">
        <v>69.06</v>
      </c>
      <c r="E519" s="80">
        <v>6906</v>
      </c>
      <c r="F519" s="78" t="s">
        <v>24</v>
      </c>
    </row>
    <row r="520" spans="1:6">
      <c r="A520" s="44">
        <v>43893</v>
      </c>
      <c r="B520" s="77">
        <v>0.640162037037037</v>
      </c>
      <c r="C520" s="78">
        <v>55</v>
      </c>
      <c r="D520" s="79">
        <v>69.06</v>
      </c>
      <c r="E520" s="80">
        <v>3798.3</v>
      </c>
      <c r="F520" s="78" t="s">
        <v>24</v>
      </c>
    </row>
    <row r="521" spans="1:6">
      <c r="A521" s="44">
        <v>43893</v>
      </c>
      <c r="B521" s="77">
        <v>0.640162037037037</v>
      </c>
      <c r="C521" s="78">
        <v>35</v>
      </c>
      <c r="D521" s="79">
        <v>69.040000000000006</v>
      </c>
      <c r="E521" s="80">
        <v>2416.4</v>
      </c>
      <c r="F521" s="78" t="s">
        <v>24</v>
      </c>
    </row>
    <row r="522" spans="1:6">
      <c r="A522" s="44">
        <v>43893</v>
      </c>
      <c r="B522" s="77">
        <v>0.640162037037037</v>
      </c>
      <c r="C522" s="78">
        <v>92</v>
      </c>
      <c r="D522" s="79">
        <v>69.040000000000006</v>
      </c>
      <c r="E522" s="80">
        <v>6351.68</v>
      </c>
      <c r="F522" s="78" t="s">
        <v>24</v>
      </c>
    </row>
    <row r="523" spans="1:6">
      <c r="A523" s="44">
        <v>43893</v>
      </c>
      <c r="B523" s="77">
        <v>0.640162037037037</v>
      </c>
      <c r="C523" s="78">
        <v>89</v>
      </c>
      <c r="D523" s="79">
        <v>69.040000000000006</v>
      </c>
      <c r="E523" s="80">
        <v>6144.56</v>
      </c>
      <c r="F523" s="78" t="s">
        <v>24</v>
      </c>
    </row>
    <row r="524" spans="1:6">
      <c r="A524" s="44">
        <v>43893</v>
      </c>
      <c r="B524" s="77">
        <v>0.640162037037037</v>
      </c>
      <c r="C524" s="78">
        <v>144</v>
      </c>
      <c r="D524" s="79">
        <v>69.040000000000006</v>
      </c>
      <c r="E524" s="80">
        <v>9941.76</v>
      </c>
      <c r="F524" s="78" t="s">
        <v>24</v>
      </c>
    </row>
    <row r="525" spans="1:6">
      <c r="A525" s="44">
        <v>43893</v>
      </c>
      <c r="B525" s="77">
        <v>0.640162037037037</v>
      </c>
      <c r="C525" s="78">
        <v>110</v>
      </c>
      <c r="D525" s="79">
        <v>69.040000000000006</v>
      </c>
      <c r="E525" s="80">
        <v>7594.4000000000005</v>
      </c>
      <c r="F525" s="78" t="s">
        <v>24</v>
      </c>
    </row>
    <row r="526" spans="1:6">
      <c r="A526" s="44">
        <v>43893</v>
      </c>
      <c r="B526" s="77">
        <v>0.640162037037037</v>
      </c>
      <c r="C526" s="78">
        <v>62</v>
      </c>
      <c r="D526" s="79">
        <v>69.040000000000006</v>
      </c>
      <c r="E526" s="80">
        <v>4280.4800000000005</v>
      </c>
      <c r="F526" s="78" t="s">
        <v>24</v>
      </c>
    </row>
    <row r="527" spans="1:6">
      <c r="A527" s="44">
        <v>43893</v>
      </c>
      <c r="B527" s="77">
        <v>0.640162037037037</v>
      </c>
      <c r="C527" s="78">
        <v>84</v>
      </c>
      <c r="D527" s="79">
        <v>69.040000000000006</v>
      </c>
      <c r="E527" s="80">
        <v>5799.3600000000006</v>
      </c>
      <c r="F527" s="78" t="s">
        <v>24</v>
      </c>
    </row>
    <row r="528" spans="1:6">
      <c r="A528" s="44">
        <v>43893</v>
      </c>
      <c r="B528" s="77">
        <v>0.640162037037037</v>
      </c>
      <c r="C528" s="78">
        <v>400</v>
      </c>
      <c r="D528" s="79">
        <v>69.040000000000006</v>
      </c>
      <c r="E528" s="80">
        <v>27616.000000000004</v>
      </c>
      <c r="F528" s="78" t="s">
        <v>24</v>
      </c>
    </row>
    <row r="529" spans="1:6">
      <c r="A529" s="44">
        <v>43893</v>
      </c>
      <c r="B529" s="77">
        <v>0.640162037037037</v>
      </c>
      <c r="C529" s="78">
        <v>147</v>
      </c>
      <c r="D529" s="79">
        <v>69.02</v>
      </c>
      <c r="E529" s="80">
        <v>10145.939999999999</v>
      </c>
      <c r="F529" s="78" t="s">
        <v>24</v>
      </c>
    </row>
    <row r="530" spans="1:6">
      <c r="A530" s="44">
        <v>43893</v>
      </c>
      <c r="B530" s="77">
        <v>0.640162037037037</v>
      </c>
      <c r="C530" s="78">
        <v>84</v>
      </c>
      <c r="D530" s="79">
        <v>69.02</v>
      </c>
      <c r="E530" s="80">
        <v>5797.6799999999994</v>
      </c>
      <c r="F530" s="78" t="s">
        <v>24</v>
      </c>
    </row>
    <row r="531" spans="1:6">
      <c r="A531" s="44">
        <v>43893</v>
      </c>
      <c r="B531" s="77">
        <v>0.640162037037037</v>
      </c>
      <c r="C531" s="78">
        <v>64</v>
      </c>
      <c r="D531" s="79">
        <v>69.02</v>
      </c>
      <c r="E531" s="80">
        <v>4417.28</v>
      </c>
      <c r="F531" s="78" t="s">
        <v>24</v>
      </c>
    </row>
    <row r="532" spans="1:6">
      <c r="A532" s="44">
        <v>43893</v>
      </c>
      <c r="B532" s="77">
        <v>0.66202546296296294</v>
      </c>
      <c r="C532" s="78">
        <v>250</v>
      </c>
      <c r="D532" s="79">
        <v>68.5</v>
      </c>
      <c r="E532" s="80">
        <v>17125</v>
      </c>
      <c r="F532" s="78" t="s">
        <v>24</v>
      </c>
    </row>
    <row r="533" spans="1:6">
      <c r="A533" s="44">
        <v>43893</v>
      </c>
      <c r="B533" s="77">
        <v>0.66203703703703709</v>
      </c>
      <c r="C533" s="78">
        <v>250</v>
      </c>
      <c r="D533" s="79">
        <v>68.5</v>
      </c>
      <c r="E533" s="80">
        <v>17125</v>
      </c>
      <c r="F533" s="78" t="s">
        <v>24</v>
      </c>
    </row>
    <row r="534" spans="1:6">
      <c r="A534" s="44">
        <v>43893</v>
      </c>
      <c r="B534" s="77">
        <v>0.66204861111111102</v>
      </c>
      <c r="C534" s="78">
        <v>250</v>
      </c>
      <c r="D534" s="79">
        <v>68.5</v>
      </c>
      <c r="E534" s="80">
        <v>17125</v>
      </c>
      <c r="F534" s="78" t="s">
        <v>24</v>
      </c>
    </row>
    <row r="535" spans="1:6">
      <c r="A535" s="44">
        <v>43893</v>
      </c>
      <c r="B535" s="77">
        <v>0.66204861111111102</v>
      </c>
      <c r="C535" s="78">
        <v>250</v>
      </c>
      <c r="D535" s="79">
        <v>68.5</v>
      </c>
      <c r="E535" s="80">
        <v>17125</v>
      </c>
      <c r="F535" s="78" t="s">
        <v>24</v>
      </c>
    </row>
    <row r="536" spans="1:6">
      <c r="A536" s="44">
        <v>43893</v>
      </c>
      <c r="B536" s="77">
        <v>0.66204861111111102</v>
      </c>
      <c r="C536" s="78">
        <v>250</v>
      </c>
      <c r="D536" s="79">
        <v>68.5</v>
      </c>
      <c r="E536" s="80">
        <v>17125</v>
      </c>
      <c r="F536" s="78" t="s">
        <v>24</v>
      </c>
    </row>
    <row r="537" spans="1:6">
      <c r="A537" s="44">
        <v>43893</v>
      </c>
      <c r="B537" s="77">
        <v>0.66204861111111102</v>
      </c>
      <c r="C537" s="78">
        <v>250</v>
      </c>
      <c r="D537" s="79">
        <v>68.5</v>
      </c>
      <c r="E537" s="80">
        <v>17125</v>
      </c>
      <c r="F537" s="78" t="s">
        <v>24</v>
      </c>
    </row>
    <row r="538" spans="1:6">
      <c r="A538" s="44">
        <v>43893</v>
      </c>
      <c r="B538" s="77">
        <v>0.66206018518518517</v>
      </c>
      <c r="C538" s="78">
        <v>229</v>
      </c>
      <c r="D538" s="79">
        <v>68.5</v>
      </c>
      <c r="E538" s="80">
        <v>15686.5</v>
      </c>
      <c r="F538" s="78" t="s">
        <v>24</v>
      </c>
    </row>
    <row r="539" spans="1:6">
      <c r="A539" s="44">
        <v>43893</v>
      </c>
      <c r="B539" s="77">
        <v>0.66206018518518517</v>
      </c>
      <c r="C539" s="78">
        <v>21</v>
      </c>
      <c r="D539" s="79">
        <v>68.5</v>
      </c>
      <c r="E539" s="80">
        <v>1438.5</v>
      </c>
      <c r="F539" s="78" t="s">
        <v>24</v>
      </c>
    </row>
    <row r="540" spans="1:6">
      <c r="A540" s="44">
        <v>43893</v>
      </c>
      <c r="B540" s="77">
        <v>0.66206018518518517</v>
      </c>
      <c r="C540" s="78">
        <v>250</v>
      </c>
      <c r="D540" s="79">
        <v>68.5</v>
      </c>
      <c r="E540" s="80">
        <v>17125</v>
      </c>
      <c r="F540" s="78" t="s">
        <v>24</v>
      </c>
    </row>
    <row r="541" spans="1:6">
      <c r="A541" s="44">
        <v>43893</v>
      </c>
      <c r="B541" s="77">
        <v>0.67003472222222216</v>
      </c>
      <c r="C541" s="78">
        <v>500</v>
      </c>
      <c r="D541" s="79">
        <v>69.22</v>
      </c>
      <c r="E541" s="80">
        <v>34610</v>
      </c>
      <c r="F541" s="78" t="s">
        <v>24</v>
      </c>
    </row>
    <row r="542" spans="1:6">
      <c r="A542" s="44">
        <v>43893</v>
      </c>
      <c r="B542" s="77">
        <v>0.67159722222222218</v>
      </c>
      <c r="C542" s="78">
        <v>80</v>
      </c>
      <c r="D542" s="79">
        <v>69.260000000000005</v>
      </c>
      <c r="E542" s="80">
        <v>5540.8</v>
      </c>
      <c r="F542" s="78" t="s">
        <v>24</v>
      </c>
    </row>
    <row r="543" spans="1:6">
      <c r="A543" s="44">
        <v>43893</v>
      </c>
      <c r="B543" s="77">
        <v>0.67159722222222218</v>
      </c>
      <c r="C543" s="78">
        <v>22</v>
      </c>
      <c r="D543" s="79">
        <v>69.260000000000005</v>
      </c>
      <c r="E543" s="80">
        <v>1523.72</v>
      </c>
      <c r="F543" s="78" t="s">
        <v>24</v>
      </c>
    </row>
    <row r="544" spans="1:6">
      <c r="A544" s="44">
        <v>43893</v>
      </c>
      <c r="B544" s="77">
        <v>0.67159722222222218</v>
      </c>
      <c r="C544" s="78">
        <v>35</v>
      </c>
      <c r="D544" s="79">
        <v>69.28</v>
      </c>
      <c r="E544" s="80">
        <v>2424.8000000000002</v>
      </c>
      <c r="F544" s="78" t="s">
        <v>24</v>
      </c>
    </row>
    <row r="545" spans="1:6">
      <c r="A545" s="44">
        <v>43893</v>
      </c>
      <c r="B545" s="77">
        <v>0.67159722222222218</v>
      </c>
      <c r="C545" s="78">
        <v>149</v>
      </c>
      <c r="D545" s="79">
        <v>69.260000000000005</v>
      </c>
      <c r="E545" s="80">
        <v>10319.740000000002</v>
      </c>
      <c r="F545" s="78" t="s">
        <v>24</v>
      </c>
    </row>
    <row r="546" spans="1:6">
      <c r="A546" s="44">
        <v>43893</v>
      </c>
      <c r="B546" s="77">
        <v>0.67159722222222218</v>
      </c>
      <c r="C546" s="78">
        <v>125</v>
      </c>
      <c r="D546" s="79">
        <v>69.260000000000005</v>
      </c>
      <c r="E546" s="80">
        <v>8657.5</v>
      </c>
      <c r="F546" s="78" t="s">
        <v>24</v>
      </c>
    </row>
    <row r="547" spans="1:6">
      <c r="A547" s="44">
        <v>43893</v>
      </c>
      <c r="B547" s="77">
        <v>0.67159722222222218</v>
      </c>
      <c r="C547" s="78">
        <v>89</v>
      </c>
      <c r="D547" s="79">
        <v>69.260000000000005</v>
      </c>
      <c r="E547" s="80">
        <v>6164.14</v>
      </c>
      <c r="F547" s="78" t="s">
        <v>24</v>
      </c>
    </row>
    <row r="548" spans="1:6">
      <c r="A548" s="44">
        <v>43893</v>
      </c>
      <c r="B548" s="77">
        <v>0.68168981481481472</v>
      </c>
      <c r="C548" s="78">
        <v>150</v>
      </c>
      <c r="D548" s="79">
        <v>68.900000000000006</v>
      </c>
      <c r="E548" s="80">
        <v>10335</v>
      </c>
      <c r="F548" s="78" t="s">
        <v>24</v>
      </c>
    </row>
    <row r="549" spans="1:6">
      <c r="A549" s="44">
        <v>43893</v>
      </c>
      <c r="B549" s="77">
        <v>0.68168981481481472</v>
      </c>
      <c r="C549" s="78">
        <v>19</v>
      </c>
      <c r="D549" s="79">
        <v>68.900000000000006</v>
      </c>
      <c r="E549" s="80">
        <v>1309.1000000000001</v>
      </c>
      <c r="F549" s="78" t="s">
        <v>24</v>
      </c>
    </row>
    <row r="550" spans="1:6">
      <c r="A550" s="44">
        <v>43893</v>
      </c>
      <c r="B550" s="77">
        <v>0.68168981481481472</v>
      </c>
      <c r="C550" s="78">
        <v>81</v>
      </c>
      <c r="D550" s="79">
        <v>68.900000000000006</v>
      </c>
      <c r="E550" s="80">
        <v>5580.9000000000005</v>
      </c>
      <c r="F550" s="78" t="s">
        <v>24</v>
      </c>
    </row>
    <row r="551" spans="1:6">
      <c r="A551" s="44">
        <v>43893</v>
      </c>
      <c r="B551" s="77">
        <v>0.68172453703703706</v>
      </c>
      <c r="C551" s="78">
        <v>30</v>
      </c>
      <c r="D551" s="79">
        <v>68.900000000000006</v>
      </c>
      <c r="E551" s="80">
        <v>2067</v>
      </c>
      <c r="F551" s="78" t="s">
        <v>24</v>
      </c>
    </row>
    <row r="552" spans="1:6">
      <c r="A552" s="44">
        <v>43893</v>
      </c>
      <c r="B552" s="77">
        <v>0.68172453703703706</v>
      </c>
      <c r="C552" s="78">
        <v>1220</v>
      </c>
      <c r="D552" s="79">
        <v>68.900000000000006</v>
      </c>
      <c r="E552" s="80">
        <v>84058</v>
      </c>
      <c r="F552" s="78" t="s">
        <v>24</v>
      </c>
    </row>
    <row r="553" spans="1:6">
      <c r="A553" s="44">
        <v>43893</v>
      </c>
      <c r="B553" s="77">
        <v>0.69334490740740751</v>
      </c>
      <c r="C553" s="78">
        <v>67</v>
      </c>
      <c r="D553" s="79">
        <v>69.2</v>
      </c>
      <c r="E553" s="80">
        <v>4636.4000000000005</v>
      </c>
      <c r="F553" s="78" t="s">
        <v>24</v>
      </c>
    </row>
    <row r="554" spans="1:6">
      <c r="A554" s="44">
        <v>43893</v>
      </c>
      <c r="B554" s="77">
        <v>0.69334490740740751</v>
      </c>
      <c r="C554" s="78">
        <v>177</v>
      </c>
      <c r="D554" s="79">
        <v>69.2</v>
      </c>
      <c r="E554" s="80">
        <v>12248.4</v>
      </c>
      <c r="F554" s="78" t="s">
        <v>24</v>
      </c>
    </row>
    <row r="555" spans="1:6">
      <c r="A555" s="44">
        <v>43893</v>
      </c>
      <c r="B555" s="77">
        <v>0.69334490740740751</v>
      </c>
      <c r="C555" s="78">
        <v>78</v>
      </c>
      <c r="D555" s="79">
        <v>69.2</v>
      </c>
      <c r="E555" s="80">
        <v>5397.6</v>
      </c>
      <c r="F555" s="78" t="s">
        <v>24</v>
      </c>
    </row>
    <row r="556" spans="1:6">
      <c r="A556" s="44">
        <v>43893</v>
      </c>
      <c r="B556" s="77">
        <v>0.69334490740740751</v>
      </c>
      <c r="C556" s="78">
        <v>16</v>
      </c>
      <c r="D556" s="79">
        <v>69.2</v>
      </c>
      <c r="E556" s="80">
        <v>1107.2</v>
      </c>
      <c r="F556" s="78" t="s">
        <v>24</v>
      </c>
    </row>
    <row r="557" spans="1:6">
      <c r="A557" s="44">
        <v>43893</v>
      </c>
      <c r="B557" s="77">
        <v>0.69334490740740751</v>
      </c>
      <c r="C557" s="78">
        <v>250</v>
      </c>
      <c r="D557" s="79">
        <v>69.2</v>
      </c>
      <c r="E557" s="80">
        <v>17300</v>
      </c>
      <c r="F557" s="78" t="s">
        <v>24</v>
      </c>
    </row>
    <row r="558" spans="1:6">
      <c r="A558" s="44">
        <v>43893</v>
      </c>
      <c r="B558" s="77">
        <v>0.69334490740740751</v>
      </c>
      <c r="C558" s="78">
        <v>125</v>
      </c>
      <c r="D558" s="79">
        <v>69.2</v>
      </c>
      <c r="E558" s="80">
        <v>8650</v>
      </c>
      <c r="F558" s="78" t="s">
        <v>24</v>
      </c>
    </row>
    <row r="559" spans="1:6">
      <c r="A559" s="44">
        <v>43893</v>
      </c>
      <c r="B559" s="77">
        <v>0.69334490740740751</v>
      </c>
      <c r="C559" s="78">
        <v>130</v>
      </c>
      <c r="D559" s="79">
        <v>69.2</v>
      </c>
      <c r="E559" s="80">
        <v>8996</v>
      </c>
      <c r="F559" s="78" t="s">
        <v>24</v>
      </c>
    </row>
    <row r="560" spans="1:6">
      <c r="A560" s="44">
        <v>43893</v>
      </c>
      <c r="B560" s="77">
        <v>0.69334490740740751</v>
      </c>
      <c r="C560" s="78">
        <v>89</v>
      </c>
      <c r="D560" s="79">
        <v>69.180000000000007</v>
      </c>
      <c r="E560" s="80">
        <v>6157.02</v>
      </c>
      <c r="F560" s="78" t="s">
        <v>24</v>
      </c>
    </row>
    <row r="561" spans="1:6">
      <c r="A561" s="44">
        <v>43893</v>
      </c>
      <c r="B561" s="77">
        <v>0.69334490740740751</v>
      </c>
      <c r="C561" s="78">
        <v>25</v>
      </c>
      <c r="D561" s="79">
        <v>69.180000000000007</v>
      </c>
      <c r="E561" s="80">
        <v>1729.5000000000002</v>
      </c>
      <c r="F561" s="78" t="s">
        <v>24</v>
      </c>
    </row>
    <row r="562" spans="1:6">
      <c r="A562" s="44">
        <v>43893</v>
      </c>
      <c r="B562" s="77">
        <v>0.69334490740740751</v>
      </c>
      <c r="C562" s="78">
        <v>125</v>
      </c>
      <c r="D562" s="79">
        <v>69.180000000000007</v>
      </c>
      <c r="E562" s="80">
        <v>8647.5</v>
      </c>
      <c r="F562" s="78" t="s">
        <v>24</v>
      </c>
    </row>
    <row r="563" spans="1:6">
      <c r="A563" s="44">
        <v>43893</v>
      </c>
      <c r="B563" s="77">
        <v>0.69334490740740751</v>
      </c>
      <c r="C563" s="78">
        <v>23</v>
      </c>
      <c r="D563" s="79">
        <v>69.16</v>
      </c>
      <c r="E563" s="80">
        <v>1590.6799999999998</v>
      </c>
      <c r="F563" s="78" t="s">
        <v>24</v>
      </c>
    </row>
    <row r="564" spans="1:6">
      <c r="A564" s="44">
        <v>43893</v>
      </c>
      <c r="B564" s="77">
        <v>0.69334490740740751</v>
      </c>
      <c r="C564" s="78">
        <v>125</v>
      </c>
      <c r="D564" s="79">
        <v>69.16</v>
      </c>
      <c r="E564" s="80">
        <v>8645</v>
      </c>
      <c r="F564" s="78" t="s">
        <v>24</v>
      </c>
    </row>
    <row r="565" spans="1:6">
      <c r="A565" s="44">
        <v>43893</v>
      </c>
      <c r="B565" s="77">
        <v>0.69334490740740751</v>
      </c>
      <c r="C565" s="78">
        <v>132</v>
      </c>
      <c r="D565" s="79">
        <v>69.2</v>
      </c>
      <c r="E565" s="80">
        <v>9134.4</v>
      </c>
      <c r="F565" s="78" t="s">
        <v>24</v>
      </c>
    </row>
    <row r="566" spans="1:6">
      <c r="A566" s="44">
        <v>43893</v>
      </c>
      <c r="B566" s="77">
        <v>0.69334490740740751</v>
      </c>
      <c r="C566" s="78">
        <v>289</v>
      </c>
      <c r="D566" s="79">
        <v>69.2</v>
      </c>
      <c r="E566" s="80">
        <v>19998.8</v>
      </c>
      <c r="F566" s="78" t="s">
        <v>24</v>
      </c>
    </row>
    <row r="567" spans="1:6">
      <c r="A567" s="44">
        <v>43893</v>
      </c>
      <c r="B567" s="77">
        <v>0.69334490740740751</v>
      </c>
      <c r="C567" s="78">
        <v>89</v>
      </c>
      <c r="D567" s="79">
        <v>69.2</v>
      </c>
      <c r="E567" s="80">
        <v>6158.8</v>
      </c>
      <c r="F567" s="78" t="s">
        <v>24</v>
      </c>
    </row>
    <row r="568" spans="1:6">
      <c r="A568" s="44">
        <v>43893</v>
      </c>
      <c r="B568" s="77">
        <v>0.69334490740740751</v>
      </c>
      <c r="C568" s="78">
        <v>108</v>
      </c>
      <c r="D568" s="79">
        <v>69.180000000000007</v>
      </c>
      <c r="E568" s="80">
        <v>7471.4400000000005</v>
      </c>
      <c r="F568" s="78" t="s">
        <v>24</v>
      </c>
    </row>
    <row r="569" spans="1:6">
      <c r="A569" s="44">
        <v>43893</v>
      </c>
      <c r="B569" s="77">
        <v>0.69334490740740751</v>
      </c>
      <c r="C569" s="78">
        <v>76</v>
      </c>
      <c r="D569" s="79">
        <v>69.180000000000007</v>
      </c>
      <c r="E569" s="80">
        <v>5257.68</v>
      </c>
      <c r="F569" s="78" t="s">
        <v>24</v>
      </c>
    </row>
    <row r="570" spans="1:6">
      <c r="A570" s="44">
        <v>43893</v>
      </c>
      <c r="B570" s="77">
        <v>0.69334490740740751</v>
      </c>
      <c r="C570" s="78">
        <v>76</v>
      </c>
      <c r="D570" s="79">
        <v>69.16</v>
      </c>
      <c r="E570" s="80">
        <v>5256.16</v>
      </c>
      <c r="F570" s="78" t="s">
        <v>24</v>
      </c>
    </row>
    <row r="571" spans="1:6">
      <c r="A571" s="44">
        <v>43893</v>
      </c>
      <c r="B571" s="77">
        <v>0.69809027777777777</v>
      </c>
      <c r="C571" s="78">
        <v>57</v>
      </c>
      <c r="D571" s="79">
        <v>69.36</v>
      </c>
      <c r="E571" s="80">
        <v>3953.52</v>
      </c>
      <c r="F571" s="78" t="s">
        <v>24</v>
      </c>
    </row>
    <row r="572" spans="1:6">
      <c r="A572" s="44">
        <v>43893</v>
      </c>
      <c r="B572" s="77">
        <v>0.69809027777777777</v>
      </c>
      <c r="C572" s="78">
        <v>619</v>
      </c>
      <c r="D572" s="79">
        <v>69.36</v>
      </c>
      <c r="E572" s="80">
        <v>42933.84</v>
      </c>
      <c r="F572" s="78" t="s">
        <v>24</v>
      </c>
    </row>
    <row r="573" spans="1:6">
      <c r="A573" s="44">
        <v>43893</v>
      </c>
      <c r="B573" s="77">
        <v>0.69809027777777777</v>
      </c>
      <c r="C573" s="78">
        <v>156</v>
      </c>
      <c r="D573" s="79">
        <v>69.36</v>
      </c>
      <c r="E573" s="80">
        <v>10820.16</v>
      </c>
      <c r="F573" s="78" t="s">
        <v>24</v>
      </c>
    </row>
    <row r="574" spans="1:6">
      <c r="A574" s="44">
        <v>43893</v>
      </c>
      <c r="B574" s="77">
        <v>0.69809027777777777</v>
      </c>
      <c r="C574" s="78">
        <v>378</v>
      </c>
      <c r="D574" s="79">
        <v>69.36</v>
      </c>
      <c r="E574" s="80">
        <v>26218.079999999998</v>
      </c>
      <c r="F574" s="78" t="s">
        <v>24</v>
      </c>
    </row>
    <row r="575" spans="1:6">
      <c r="A575" s="44">
        <v>43893</v>
      </c>
      <c r="B575" s="77">
        <v>0.69809027777777777</v>
      </c>
      <c r="C575" s="78">
        <v>45</v>
      </c>
      <c r="D575" s="79">
        <v>69.36</v>
      </c>
      <c r="E575" s="80">
        <v>3121.2</v>
      </c>
      <c r="F575" s="78" t="s">
        <v>24</v>
      </c>
    </row>
    <row r="576" spans="1:6">
      <c r="A576" s="44">
        <v>43893</v>
      </c>
      <c r="B576" s="77">
        <v>0.69809027777777777</v>
      </c>
      <c r="C576" s="78">
        <v>258</v>
      </c>
      <c r="D576" s="79">
        <v>69.36</v>
      </c>
      <c r="E576" s="80">
        <v>17894.88</v>
      </c>
      <c r="F576" s="78" t="s">
        <v>24</v>
      </c>
    </row>
    <row r="577" spans="1:6">
      <c r="A577" s="44">
        <v>43893</v>
      </c>
      <c r="B577" s="77">
        <v>0.69809027777777777</v>
      </c>
      <c r="C577" s="78">
        <v>100</v>
      </c>
      <c r="D577" s="79">
        <v>69.36</v>
      </c>
      <c r="E577" s="80">
        <v>6936</v>
      </c>
      <c r="F577" s="78" t="s">
        <v>24</v>
      </c>
    </row>
    <row r="578" spans="1:6">
      <c r="A578" s="44">
        <v>43893</v>
      </c>
      <c r="B578" s="77">
        <v>0.69809027777777777</v>
      </c>
      <c r="C578" s="78">
        <v>89</v>
      </c>
      <c r="D578" s="79">
        <v>69.36</v>
      </c>
      <c r="E578" s="80">
        <v>6173.04</v>
      </c>
      <c r="F578" s="78" t="s">
        <v>24</v>
      </c>
    </row>
    <row r="579" spans="1:6">
      <c r="A579" s="44">
        <v>43893</v>
      </c>
      <c r="B579" s="77">
        <v>0.69809027777777777</v>
      </c>
      <c r="C579" s="78">
        <v>80</v>
      </c>
      <c r="D579" s="79">
        <v>69.36</v>
      </c>
      <c r="E579" s="80">
        <v>5548.8</v>
      </c>
      <c r="F579" s="78" t="s">
        <v>24</v>
      </c>
    </row>
    <row r="580" spans="1:6">
      <c r="A580" s="44">
        <v>43893</v>
      </c>
      <c r="B580" s="77">
        <v>0.69809027777777777</v>
      </c>
      <c r="C580" s="78">
        <v>98</v>
      </c>
      <c r="D580" s="79">
        <v>69.34</v>
      </c>
      <c r="E580" s="80">
        <v>6795.3200000000006</v>
      </c>
      <c r="F580" s="78" t="s">
        <v>24</v>
      </c>
    </row>
    <row r="581" spans="1:6">
      <c r="A581" s="44">
        <v>43893</v>
      </c>
      <c r="B581" s="77">
        <v>0.69809027777777777</v>
      </c>
      <c r="C581" s="78">
        <v>83</v>
      </c>
      <c r="D581" s="79">
        <v>69.34</v>
      </c>
      <c r="E581" s="80">
        <v>5755.22</v>
      </c>
      <c r="F581" s="78" t="s">
        <v>24</v>
      </c>
    </row>
    <row r="582" spans="1:6">
      <c r="A582" s="44">
        <v>43893</v>
      </c>
      <c r="B582" s="77">
        <v>0.69809027777777777</v>
      </c>
      <c r="C582" s="78">
        <v>45</v>
      </c>
      <c r="D582" s="79">
        <v>69.34</v>
      </c>
      <c r="E582" s="80">
        <v>3120.3</v>
      </c>
      <c r="F582" s="78" t="s">
        <v>24</v>
      </c>
    </row>
    <row r="583" spans="1:6">
      <c r="A583" s="44">
        <v>43893</v>
      </c>
      <c r="B583" s="77">
        <v>0.69809027777777777</v>
      </c>
      <c r="C583" s="78">
        <v>137</v>
      </c>
      <c r="D583" s="79">
        <v>69.34</v>
      </c>
      <c r="E583" s="80">
        <v>9499.58</v>
      </c>
      <c r="F583" s="78" t="s">
        <v>24</v>
      </c>
    </row>
    <row r="584" spans="1:6">
      <c r="A584" s="44">
        <v>43893</v>
      </c>
      <c r="B584" s="77">
        <v>0.69809027777777777</v>
      </c>
      <c r="C584" s="78">
        <v>54</v>
      </c>
      <c r="D584" s="79">
        <v>69.34</v>
      </c>
      <c r="E584" s="80">
        <v>3744.36</v>
      </c>
      <c r="F584" s="78" t="s">
        <v>24</v>
      </c>
    </row>
    <row r="585" spans="1:6">
      <c r="A585" s="44">
        <v>43893</v>
      </c>
      <c r="B585" s="77">
        <v>0.69809027777777777</v>
      </c>
      <c r="C585" s="78">
        <v>89</v>
      </c>
      <c r="D585" s="79">
        <v>69.34</v>
      </c>
      <c r="E585" s="80">
        <v>6171.26</v>
      </c>
      <c r="F585" s="78" t="s">
        <v>24</v>
      </c>
    </row>
    <row r="586" spans="1:6">
      <c r="A586" s="44">
        <v>43893</v>
      </c>
      <c r="B586" s="77">
        <v>0.69809027777777777</v>
      </c>
      <c r="C586" s="78">
        <v>24</v>
      </c>
      <c r="D586" s="79">
        <v>69.34</v>
      </c>
      <c r="E586" s="80">
        <v>1664.16</v>
      </c>
      <c r="F586" s="78" t="s">
        <v>24</v>
      </c>
    </row>
    <row r="587" spans="1:6">
      <c r="A587" s="44">
        <v>43893</v>
      </c>
      <c r="B587" s="77">
        <v>0.69809027777777777</v>
      </c>
      <c r="C587" s="78">
        <v>58</v>
      </c>
      <c r="D587" s="79">
        <v>69.34</v>
      </c>
      <c r="E587" s="80">
        <v>4021.7200000000003</v>
      </c>
      <c r="F587" s="78" t="s">
        <v>24</v>
      </c>
    </row>
    <row r="588" spans="1:6">
      <c r="A588" s="44">
        <v>43893</v>
      </c>
      <c r="B588" s="77">
        <v>0.69809027777777777</v>
      </c>
      <c r="C588" s="78">
        <v>76</v>
      </c>
      <c r="D588" s="79">
        <v>69.34</v>
      </c>
      <c r="E588" s="80">
        <v>5269.84</v>
      </c>
      <c r="F588" s="78" t="s">
        <v>24</v>
      </c>
    </row>
    <row r="589" spans="1:6">
      <c r="A589" s="44">
        <v>43893</v>
      </c>
      <c r="B589" s="77">
        <v>0.69809027777777777</v>
      </c>
      <c r="C589" s="78">
        <v>83</v>
      </c>
      <c r="D589" s="79">
        <v>69.319999999999993</v>
      </c>
      <c r="E589" s="80">
        <v>5753.5599999999995</v>
      </c>
      <c r="F589" s="78" t="s">
        <v>24</v>
      </c>
    </row>
    <row r="590" spans="1:6">
      <c r="A590" s="44">
        <v>43893</v>
      </c>
      <c r="B590" s="77">
        <v>0.69809027777777777</v>
      </c>
      <c r="C590" s="78">
        <v>20</v>
      </c>
      <c r="D590" s="79">
        <v>69.319999999999993</v>
      </c>
      <c r="E590" s="80">
        <v>1386.3999999999999</v>
      </c>
      <c r="F590" s="78" t="s">
        <v>24</v>
      </c>
    </row>
    <row r="591" spans="1:6">
      <c r="A591" s="44">
        <v>43893</v>
      </c>
      <c r="B591" s="77">
        <v>0.69809027777777777</v>
      </c>
      <c r="C591" s="78">
        <v>16</v>
      </c>
      <c r="D591" s="79">
        <v>69.319999999999993</v>
      </c>
      <c r="E591" s="80">
        <v>1109.1199999999999</v>
      </c>
      <c r="F591" s="78" t="s">
        <v>24</v>
      </c>
    </row>
    <row r="592" spans="1:6">
      <c r="A592" s="44">
        <v>43893</v>
      </c>
      <c r="B592" s="77">
        <v>0.69809027777777777</v>
      </c>
      <c r="C592" s="78">
        <v>64</v>
      </c>
      <c r="D592" s="79">
        <v>69.319999999999993</v>
      </c>
      <c r="E592" s="80">
        <v>4436.4799999999996</v>
      </c>
      <c r="F592" s="78" t="s">
        <v>24</v>
      </c>
    </row>
    <row r="593" spans="1:6">
      <c r="A593" s="44">
        <v>43893</v>
      </c>
      <c r="B593" s="77">
        <v>0.69809027777777777</v>
      </c>
      <c r="C593" s="78">
        <v>51</v>
      </c>
      <c r="D593" s="79">
        <v>69.319999999999993</v>
      </c>
      <c r="E593" s="80">
        <v>3535.3199999999997</v>
      </c>
      <c r="F593" s="78" t="s">
        <v>24</v>
      </c>
    </row>
    <row r="594" spans="1:6">
      <c r="A594" s="44">
        <v>43893</v>
      </c>
      <c r="B594" s="77">
        <v>0.69809027777777777</v>
      </c>
      <c r="C594" s="78">
        <v>29</v>
      </c>
      <c r="D594" s="79">
        <v>69.36</v>
      </c>
      <c r="E594" s="80">
        <v>2011.44</v>
      </c>
      <c r="F594" s="78" t="s">
        <v>24</v>
      </c>
    </row>
    <row r="595" spans="1:6">
      <c r="A595" s="44">
        <v>43893</v>
      </c>
      <c r="B595" s="77">
        <v>0.69809027777777777</v>
      </c>
      <c r="C595" s="78">
        <v>166</v>
      </c>
      <c r="D595" s="79">
        <v>69.36</v>
      </c>
      <c r="E595" s="80">
        <v>11513.76</v>
      </c>
      <c r="F595" s="78" t="s">
        <v>24</v>
      </c>
    </row>
    <row r="596" spans="1:6">
      <c r="A596" s="44">
        <v>43893</v>
      </c>
      <c r="B596" s="77">
        <v>0.69809027777777777</v>
      </c>
      <c r="C596" s="78">
        <v>125</v>
      </c>
      <c r="D596" s="79">
        <v>69.36</v>
      </c>
      <c r="E596" s="80">
        <v>8670</v>
      </c>
      <c r="F596" s="78" t="s">
        <v>24</v>
      </c>
    </row>
    <row r="597" spans="1:6">
      <c r="A597" s="44">
        <v>43893</v>
      </c>
      <c r="B597" s="77">
        <v>0.70753472222222225</v>
      </c>
      <c r="C597" s="78">
        <v>43</v>
      </c>
      <c r="D597" s="79">
        <v>69.48</v>
      </c>
      <c r="E597" s="80">
        <v>2987.6400000000003</v>
      </c>
      <c r="F597" s="78" t="s">
        <v>24</v>
      </c>
    </row>
    <row r="598" spans="1:6">
      <c r="A598" s="44">
        <v>43893</v>
      </c>
      <c r="B598" s="77">
        <v>0.70753472222222225</v>
      </c>
      <c r="C598" s="78">
        <v>82</v>
      </c>
      <c r="D598" s="79">
        <v>69.48</v>
      </c>
      <c r="E598" s="80">
        <v>5697.3600000000006</v>
      </c>
      <c r="F598" s="78" t="s">
        <v>24</v>
      </c>
    </row>
    <row r="599" spans="1:6">
      <c r="A599" s="44">
        <v>43893</v>
      </c>
      <c r="B599" s="77">
        <v>0.70753472222222225</v>
      </c>
      <c r="C599" s="78">
        <v>28</v>
      </c>
      <c r="D599" s="79">
        <v>69.48</v>
      </c>
      <c r="E599" s="80">
        <v>1945.44</v>
      </c>
      <c r="F599" s="78" t="s">
        <v>24</v>
      </c>
    </row>
    <row r="600" spans="1:6">
      <c r="A600" s="44">
        <v>43893</v>
      </c>
      <c r="B600" s="77">
        <v>0.70753472222222225</v>
      </c>
      <c r="C600" s="78">
        <v>70</v>
      </c>
      <c r="D600" s="79">
        <v>69.48</v>
      </c>
      <c r="E600" s="80">
        <v>4863.6000000000004</v>
      </c>
      <c r="F600" s="78" t="s">
        <v>24</v>
      </c>
    </row>
    <row r="601" spans="1:6">
      <c r="A601" s="44">
        <v>43893</v>
      </c>
      <c r="B601" s="77">
        <v>0.70753472222222225</v>
      </c>
      <c r="C601" s="78">
        <v>48</v>
      </c>
      <c r="D601" s="79">
        <v>69.48</v>
      </c>
      <c r="E601" s="80">
        <v>3335.04</v>
      </c>
      <c r="F601" s="78" t="s">
        <v>24</v>
      </c>
    </row>
    <row r="602" spans="1:6">
      <c r="A602" s="44">
        <v>43893</v>
      </c>
      <c r="B602" s="77">
        <v>0.70753472222222225</v>
      </c>
      <c r="C602" s="78">
        <v>27</v>
      </c>
      <c r="D602" s="79">
        <v>69.459999999999994</v>
      </c>
      <c r="E602" s="80">
        <v>1875.4199999999998</v>
      </c>
      <c r="F602" s="78" t="s">
        <v>24</v>
      </c>
    </row>
    <row r="603" spans="1:6">
      <c r="A603" s="44">
        <v>43894</v>
      </c>
      <c r="B603" s="77">
        <v>0.37927083333333328</v>
      </c>
      <c r="C603" s="78">
        <v>106</v>
      </c>
      <c r="D603" s="79">
        <v>68.22</v>
      </c>
      <c r="E603" s="80">
        <v>7231.32</v>
      </c>
      <c r="F603" s="78" t="s">
        <v>24</v>
      </c>
    </row>
    <row r="604" spans="1:6">
      <c r="A604" s="44">
        <v>43894</v>
      </c>
      <c r="B604" s="77">
        <v>0.37927083333333328</v>
      </c>
      <c r="C604" s="78">
        <v>125</v>
      </c>
      <c r="D604" s="79">
        <v>68.2</v>
      </c>
      <c r="E604" s="80">
        <v>8525</v>
      </c>
      <c r="F604" s="78" t="s">
        <v>24</v>
      </c>
    </row>
    <row r="605" spans="1:6">
      <c r="A605" s="44">
        <v>43894</v>
      </c>
      <c r="B605" s="77">
        <v>0.37927083333333328</v>
      </c>
      <c r="C605" s="78">
        <v>37</v>
      </c>
      <c r="D605" s="79">
        <v>68.2</v>
      </c>
      <c r="E605" s="80">
        <v>2523.4</v>
      </c>
      <c r="F605" s="78" t="s">
        <v>24</v>
      </c>
    </row>
    <row r="606" spans="1:6">
      <c r="A606" s="44">
        <v>43894</v>
      </c>
      <c r="B606" s="77">
        <v>0.37927083333333328</v>
      </c>
      <c r="C606" s="78">
        <v>150</v>
      </c>
      <c r="D606" s="79">
        <v>68.22</v>
      </c>
      <c r="E606" s="80">
        <v>10233</v>
      </c>
      <c r="F606" s="78" t="s">
        <v>24</v>
      </c>
    </row>
    <row r="607" spans="1:6">
      <c r="A607" s="44">
        <v>43894</v>
      </c>
      <c r="B607" s="77">
        <v>0.37927083333333328</v>
      </c>
      <c r="C607" s="78">
        <v>56</v>
      </c>
      <c r="D607" s="79">
        <v>68.2</v>
      </c>
      <c r="E607" s="80">
        <v>3819.2000000000003</v>
      </c>
      <c r="F607" s="78" t="s">
        <v>24</v>
      </c>
    </row>
    <row r="608" spans="1:6">
      <c r="A608" s="44">
        <v>43894</v>
      </c>
      <c r="B608" s="77">
        <v>0.37927083333333328</v>
      </c>
      <c r="C608" s="78">
        <v>26</v>
      </c>
      <c r="D608" s="79">
        <v>68.239999999999995</v>
      </c>
      <c r="E608" s="80">
        <v>1774.2399999999998</v>
      </c>
      <c r="F608" s="78" t="s">
        <v>24</v>
      </c>
    </row>
    <row r="609" spans="1:6">
      <c r="A609" s="44">
        <v>43894</v>
      </c>
      <c r="B609" s="77">
        <v>0.38055555555555554</v>
      </c>
      <c r="C609" s="78">
        <v>39</v>
      </c>
      <c r="D609" s="79">
        <v>68.44</v>
      </c>
      <c r="E609" s="80">
        <v>2669.16</v>
      </c>
      <c r="F609" s="78" t="s">
        <v>24</v>
      </c>
    </row>
    <row r="610" spans="1:6">
      <c r="A610" s="44">
        <v>43894</v>
      </c>
      <c r="B610" s="77">
        <v>0.38055555555555554</v>
      </c>
      <c r="C610" s="78">
        <v>140</v>
      </c>
      <c r="D610" s="79">
        <v>68.44</v>
      </c>
      <c r="E610" s="80">
        <v>9581.6</v>
      </c>
      <c r="F610" s="78" t="s">
        <v>24</v>
      </c>
    </row>
    <row r="611" spans="1:6">
      <c r="A611" s="44">
        <v>43894</v>
      </c>
      <c r="B611" s="77">
        <v>0.38055555555555554</v>
      </c>
      <c r="C611" s="78">
        <v>68</v>
      </c>
      <c r="D611" s="79">
        <v>68.42</v>
      </c>
      <c r="E611" s="80">
        <v>4652.5600000000004</v>
      </c>
      <c r="F611" s="78" t="s">
        <v>24</v>
      </c>
    </row>
    <row r="612" spans="1:6">
      <c r="A612" s="44">
        <v>43894</v>
      </c>
      <c r="B612" s="77">
        <v>0.38055555555555554</v>
      </c>
      <c r="C612" s="78">
        <v>100</v>
      </c>
      <c r="D612" s="79">
        <v>68.42</v>
      </c>
      <c r="E612" s="80">
        <v>6842</v>
      </c>
      <c r="F612" s="78" t="s">
        <v>24</v>
      </c>
    </row>
    <row r="613" spans="1:6">
      <c r="A613" s="44">
        <v>43894</v>
      </c>
      <c r="B613" s="77">
        <v>0.38055555555555554</v>
      </c>
      <c r="C613" s="78">
        <v>43</v>
      </c>
      <c r="D613" s="79">
        <v>68.42</v>
      </c>
      <c r="E613" s="80">
        <v>2942.06</v>
      </c>
      <c r="F613" s="78" t="s">
        <v>24</v>
      </c>
    </row>
    <row r="614" spans="1:6">
      <c r="A614" s="44">
        <v>43894</v>
      </c>
      <c r="B614" s="77">
        <v>0.38055555555555554</v>
      </c>
      <c r="C614" s="78">
        <v>50</v>
      </c>
      <c r="D614" s="79">
        <v>68.400000000000006</v>
      </c>
      <c r="E614" s="80">
        <v>3420.0000000000005</v>
      </c>
      <c r="F614" s="78" t="s">
        <v>24</v>
      </c>
    </row>
    <row r="615" spans="1:6">
      <c r="A615" s="44">
        <v>43894</v>
      </c>
      <c r="B615" s="77">
        <v>0.38055555555555554</v>
      </c>
      <c r="C615" s="78">
        <v>60</v>
      </c>
      <c r="D615" s="79">
        <v>68.44</v>
      </c>
      <c r="E615" s="80">
        <v>4106.3999999999996</v>
      </c>
      <c r="F615" s="78" t="s">
        <v>24</v>
      </c>
    </row>
    <row r="616" spans="1:6">
      <c r="A616" s="44">
        <v>43894</v>
      </c>
      <c r="B616" s="77">
        <v>0.39240740740740737</v>
      </c>
      <c r="C616" s="78">
        <v>500</v>
      </c>
      <c r="D616" s="79">
        <v>68.599999999999994</v>
      </c>
      <c r="E616" s="80">
        <v>34300</v>
      </c>
      <c r="F616" s="78" t="s">
        <v>24</v>
      </c>
    </row>
    <row r="617" spans="1:6">
      <c r="A617" s="44">
        <v>43894</v>
      </c>
      <c r="B617" s="77">
        <v>0.39341435185185186</v>
      </c>
      <c r="C617" s="78">
        <v>11</v>
      </c>
      <c r="D617" s="79">
        <v>68.56</v>
      </c>
      <c r="E617" s="80">
        <v>754.16000000000008</v>
      </c>
      <c r="F617" s="78" t="s">
        <v>24</v>
      </c>
    </row>
    <row r="618" spans="1:6">
      <c r="A618" s="44">
        <v>43894</v>
      </c>
      <c r="B618" s="77">
        <v>0.39363425925925927</v>
      </c>
      <c r="C618" s="78">
        <v>47</v>
      </c>
      <c r="D618" s="79">
        <v>68.56</v>
      </c>
      <c r="E618" s="80">
        <v>3222.32</v>
      </c>
      <c r="F618" s="78" t="s">
        <v>24</v>
      </c>
    </row>
    <row r="619" spans="1:6">
      <c r="A619" s="44">
        <v>43894</v>
      </c>
      <c r="B619" s="77">
        <v>0.39365740740740746</v>
      </c>
      <c r="C619" s="78">
        <v>23</v>
      </c>
      <c r="D619" s="79">
        <v>68.56</v>
      </c>
      <c r="E619" s="80">
        <v>1576.88</v>
      </c>
      <c r="F619" s="78" t="s">
        <v>24</v>
      </c>
    </row>
    <row r="620" spans="1:6">
      <c r="A620" s="44">
        <v>43894</v>
      </c>
      <c r="B620" s="77">
        <v>0.39365740740740746</v>
      </c>
      <c r="C620" s="78">
        <v>419</v>
      </c>
      <c r="D620" s="79">
        <v>68.56</v>
      </c>
      <c r="E620" s="80">
        <v>28726.639999999999</v>
      </c>
      <c r="F620" s="78" t="s">
        <v>24</v>
      </c>
    </row>
    <row r="621" spans="1:6">
      <c r="A621" s="44">
        <v>43894</v>
      </c>
      <c r="B621" s="77">
        <v>0.4017592592592592</v>
      </c>
      <c r="C621" s="78">
        <v>53</v>
      </c>
      <c r="D621" s="79">
        <v>68.86</v>
      </c>
      <c r="E621" s="80">
        <v>3649.58</v>
      </c>
      <c r="F621" s="78" t="s">
        <v>24</v>
      </c>
    </row>
    <row r="622" spans="1:6">
      <c r="A622" s="44">
        <v>43894</v>
      </c>
      <c r="B622" s="77">
        <v>0.4017592592592592</v>
      </c>
      <c r="C622" s="78">
        <v>39</v>
      </c>
      <c r="D622" s="79">
        <v>68.86</v>
      </c>
      <c r="E622" s="80">
        <v>2685.54</v>
      </c>
      <c r="F622" s="78" t="s">
        <v>24</v>
      </c>
    </row>
    <row r="623" spans="1:6">
      <c r="A623" s="44">
        <v>43894</v>
      </c>
      <c r="B623" s="77">
        <v>0.4017592592592592</v>
      </c>
      <c r="C623" s="78">
        <v>63</v>
      </c>
      <c r="D623" s="79">
        <v>68.86</v>
      </c>
      <c r="E623" s="80">
        <v>4338.18</v>
      </c>
      <c r="F623" s="78" t="s">
        <v>24</v>
      </c>
    </row>
    <row r="624" spans="1:6">
      <c r="A624" s="44">
        <v>43894</v>
      </c>
      <c r="B624" s="77">
        <v>0.4017592592592592</v>
      </c>
      <c r="C624" s="78">
        <v>271</v>
      </c>
      <c r="D624" s="79">
        <v>68.86</v>
      </c>
      <c r="E624" s="80">
        <v>18661.060000000001</v>
      </c>
      <c r="F624" s="78" t="s">
        <v>24</v>
      </c>
    </row>
    <row r="625" spans="1:6">
      <c r="A625" s="44">
        <v>43894</v>
      </c>
      <c r="B625" s="77">
        <v>0.4017592592592592</v>
      </c>
      <c r="C625" s="78">
        <v>290</v>
      </c>
      <c r="D625" s="79">
        <v>68.86</v>
      </c>
      <c r="E625" s="80">
        <v>19969.400000000001</v>
      </c>
      <c r="F625" s="78" t="s">
        <v>24</v>
      </c>
    </row>
    <row r="626" spans="1:6">
      <c r="A626" s="44">
        <v>43894</v>
      </c>
      <c r="B626" s="77">
        <v>0.4017592592592592</v>
      </c>
      <c r="C626" s="78">
        <v>151</v>
      </c>
      <c r="D626" s="79">
        <v>68.86</v>
      </c>
      <c r="E626" s="80">
        <v>10397.86</v>
      </c>
      <c r="F626" s="78" t="s">
        <v>24</v>
      </c>
    </row>
    <row r="627" spans="1:6">
      <c r="A627" s="44">
        <v>43894</v>
      </c>
      <c r="B627" s="77">
        <v>0.4017592592592592</v>
      </c>
      <c r="C627" s="78">
        <v>47</v>
      </c>
      <c r="D627" s="79">
        <v>68.84</v>
      </c>
      <c r="E627" s="80">
        <v>3235.48</v>
      </c>
      <c r="F627" s="78" t="s">
        <v>24</v>
      </c>
    </row>
    <row r="628" spans="1:6">
      <c r="A628" s="44">
        <v>43894</v>
      </c>
      <c r="B628" s="77">
        <v>0.4017592592592592</v>
      </c>
      <c r="C628" s="78">
        <v>53</v>
      </c>
      <c r="D628" s="79">
        <v>68.84</v>
      </c>
      <c r="E628" s="80">
        <v>3648.52</v>
      </c>
      <c r="F628" s="78" t="s">
        <v>24</v>
      </c>
    </row>
    <row r="629" spans="1:6">
      <c r="A629" s="44">
        <v>43894</v>
      </c>
      <c r="B629" s="77">
        <v>0.4017592592592592</v>
      </c>
      <c r="C629" s="78">
        <v>33</v>
      </c>
      <c r="D629" s="79">
        <v>68.86</v>
      </c>
      <c r="E629" s="80">
        <v>2272.38</v>
      </c>
      <c r="F629" s="78" t="s">
        <v>24</v>
      </c>
    </row>
    <row r="630" spans="1:6">
      <c r="A630" s="44">
        <v>43894</v>
      </c>
      <c r="B630" s="77">
        <v>0.40773148148148147</v>
      </c>
      <c r="C630" s="78">
        <v>30</v>
      </c>
      <c r="D630" s="79">
        <v>69</v>
      </c>
      <c r="E630" s="80">
        <v>2070</v>
      </c>
      <c r="F630" s="78" t="s">
        <v>24</v>
      </c>
    </row>
    <row r="631" spans="1:6">
      <c r="A631" s="44">
        <v>43894</v>
      </c>
      <c r="B631" s="77">
        <v>0.40773148148148147</v>
      </c>
      <c r="C631" s="78">
        <v>62</v>
      </c>
      <c r="D631" s="79">
        <v>68.98</v>
      </c>
      <c r="E631" s="80">
        <v>4276.76</v>
      </c>
      <c r="F631" s="78" t="s">
        <v>24</v>
      </c>
    </row>
    <row r="632" spans="1:6">
      <c r="A632" s="44">
        <v>43894</v>
      </c>
      <c r="B632" s="77">
        <v>0.40773148148148147</v>
      </c>
      <c r="C632" s="78">
        <v>72</v>
      </c>
      <c r="D632" s="79">
        <v>68.98</v>
      </c>
      <c r="E632" s="80">
        <v>4966.5600000000004</v>
      </c>
      <c r="F632" s="78" t="s">
        <v>24</v>
      </c>
    </row>
    <row r="633" spans="1:6">
      <c r="A633" s="44">
        <v>43894</v>
      </c>
      <c r="B633" s="77">
        <v>0.40773148148148147</v>
      </c>
      <c r="C633" s="78">
        <v>90</v>
      </c>
      <c r="D633" s="79">
        <v>68.98</v>
      </c>
      <c r="E633" s="80">
        <v>6208.2000000000007</v>
      </c>
      <c r="F633" s="78" t="s">
        <v>24</v>
      </c>
    </row>
    <row r="634" spans="1:6">
      <c r="A634" s="44">
        <v>43894</v>
      </c>
      <c r="B634" s="77">
        <v>0.40773148148148147</v>
      </c>
      <c r="C634" s="78">
        <v>139</v>
      </c>
      <c r="D634" s="79">
        <v>68.98</v>
      </c>
      <c r="E634" s="80">
        <v>9588.2200000000012</v>
      </c>
      <c r="F634" s="78" t="s">
        <v>24</v>
      </c>
    </row>
    <row r="635" spans="1:6">
      <c r="A635" s="44">
        <v>43894</v>
      </c>
      <c r="B635" s="77">
        <v>0.40773148148148147</v>
      </c>
      <c r="C635" s="78">
        <v>80</v>
      </c>
      <c r="D635" s="79">
        <v>68.98</v>
      </c>
      <c r="E635" s="80">
        <v>5518.4000000000005</v>
      </c>
      <c r="F635" s="78" t="s">
        <v>24</v>
      </c>
    </row>
    <row r="636" spans="1:6">
      <c r="A636" s="44">
        <v>43894</v>
      </c>
      <c r="B636" s="77">
        <v>0.40773148148148147</v>
      </c>
      <c r="C636" s="78">
        <v>51</v>
      </c>
      <c r="D636" s="79">
        <v>68.98</v>
      </c>
      <c r="E636" s="80">
        <v>3517.98</v>
      </c>
      <c r="F636" s="78" t="s">
        <v>24</v>
      </c>
    </row>
    <row r="637" spans="1:6">
      <c r="A637" s="44">
        <v>43894</v>
      </c>
      <c r="B637" s="77">
        <v>0.40773148148148147</v>
      </c>
      <c r="C637" s="78">
        <v>87</v>
      </c>
      <c r="D637" s="79">
        <v>68.98</v>
      </c>
      <c r="E637" s="80">
        <v>6001.26</v>
      </c>
      <c r="F637" s="78" t="s">
        <v>24</v>
      </c>
    </row>
    <row r="638" spans="1:6">
      <c r="A638" s="44">
        <v>43894</v>
      </c>
      <c r="B638" s="77">
        <v>0.40773148148148147</v>
      </c>
      <c r="C638" s="78">
        <v>54</v>
      </c>
      <c r="D638" s="79">
        <v>68.98</v>
      </c>
      <c r="E638" s="80">
        <v>3724.92</v>
      </c>
      <c r="F638" s="78" t="s">
        <v>24</v>
      </c>
    </row>
    <row r="639" spans="1:6">
      <c r="A639" s="44">
        <v>43894</v>
      </c>
      <c r="B639" s="77">
        <v>0.40773148148148147</v>
      </c>
      <c r="C639" s="78">
        <v>94</v>
      </c>
      <c r="D639" s="79">
        <v>68.98</v>
      </c>
      <c r="E639" s="80">
        <v>6484.1200000000008</v>
      </c>
      <c r="F639" s="78" t="s">
        <v>24</v>
      </c>
    </row>
    <row r="640" spans="1:6">
      <c r="A640" s="44">
        <v>43894</v>
      </c>
      <c r="B640" s="77">
        <v>0.40773148148148147</v>
      </c>
      <c r="C640" s="78">
        <v>75</v>
      </c>
      <c r="D640" s="79">
        <v>68.98</v>
      </c>
      <c r="E640" s="80">
        <v>5173.5</v>
      </c>
      <c r="F640" s="78" t="s">
        <v>24</v>
      </c>
    </row>
    <row r="641" spans="1:6">
      <c r="A641" s="44">
        <v>43894</v>
      </c>
      <c r="B641" s="77">
        <v>0.40773148148148147</v>
      </c>
      <c r="C641" s="78">
        <v>125</v>
      </c>
      <c r="D641" s="79">
        <v>68.98</v>
      </c>
      <c r="E641" s="80">
        <v>8622.5</v>
      </c>
      <c r="F641" s="78" t="s">
        <v>24</v>
      </c>
    </row>
    <row r="642" spans="1:6">
      <c r="A642" s="44">
        <v>43894</v>
      </c>
      <c r="B642" s="77">
        <v>0.40773148148148147</v>
      </c>
      <c r="C642" s="78">
        <v>41</v>
      </c>
      <c r="D642" s="79">
        <v>68.98</v>
      </c>
      <c r="E642" s="80">
        <v>2828.1800000000003</v>
      </c>
      <c r="F642" s="78" t="s">
        <v>24</v>
      </c>
    </row>
    <row r="643" spans="1:6">
      <c r="A643" s="44">
        <v>43894</v>
      </c>
      <c r="B643" s="77">
        <v>0.42141203703703706</v>
      </c>
      <c r="C643" s="78">
        <v>80</v>
      </c>
      <c r="D643" s="79">
        <v>68.98</v>
      </c>
      <c r="E643" s="80">
        <v>5518.4000000000005</v>
      </c>
      <c r="F643" s="78" t="s">
        <v>24</v>
      </c>
    </row>
    <row r="644" spans="1:6">
      <c r="A644" s="44">
        <v>43894</v>
      </c>
      <c r="B644" s="77">
        <v>0.42141203703703706</v>
      </c>
      <c r="C644" s="78">
        <v>289</v>
      </c>
      <c r="D644" s="79">
        <v>68.98</v>
      </c>
      <c r="E644" s="80">
        <v>19935.22</v>
      </c>
      <c r="F644" s="78" t="s">
        <v>24</v>
      </c>
    </row>
    <row r="645" spans="1:6">
      <c r="A645" s="44">
        <v>43894</v>
      </c>
      <c r="B645" s="77">
        <v>0.42141203703703706</v>
      </c>
      <c r="C645" s="78">
        <v>631</v>
      </c>
      <c r="D645" s="79">
        <v>68.98</v>
      </c>
      <c r="E645" s="80">
        <v>43526.380000000005</v>
      </c>
      <c r="F645" s="78" t="s">
        <v>24</v>
      </c>
    </row>
    <row r="646" spans="1:6">
      <c r="A646" s="44">
        <v>43894</v>
      </c>
      <c r="B646" s="77">
        <v>0.43207175925925928</v>
      </c>
      <c r="C646" s="78">
        <v>90</v>
      </c>
      <c r="D646" s="79">
        <v>68.900000000000006</v>
      </c>
      <c r="E646" s="80">
        <v>6201.0000000000009</v>
      </c>
      <c r="F646" s="78" t="s">
        <v>24</v>
      </c>
    </row>
    <row r="647" spans="1:6">
      <c r="A647" s="44">
        <v>43894</v>
      </c>
      <c r="B647" s="77">
        <v>0.43207175925925928</v>
      </c>
      <c r="C647" s="78">
        <v>87</v>
      </c>
      <c r="D647" s="79">
        <v>68.900000000000006</v>
      </c>
      <c r="E647" s="80">
        <v>5994.3</v>
      </c>
      <c r="F647" s="78" t="s">
        <v>24</v>
      </c>
    </row>
    <row r="648" spans="1:6">
      <c r="A648" s="44">
        <v>43894</v>
      </c>
      <c r="B648" s="77">
        <v>0.43207175925925928</v>
      </c>
      <c r="C648" s="78">
        <v>84</v>
      </c>
      <c r="D648" s="79">
        <v>68.900000000000006</v>
      </c>
      <c r="E648" s="80">
        <v>5787.6</v>
      </c>
      <c r="F648" s="78" t="s">
        <v>24</v>
      </c>
    </row>
    <row r="649" spans="1:6">
      <c r="A649" s="44">
        <v>43894</v>
      </c>
      <c r="B649" s="77">
        <v>0.43207175925925928</v>
      </c>
      <c r="C649" s="78">
        <v>56</v>
      </c>
      <c r="D649" s="79">
        <v>68.900000000000006</v>
      </c>
      <c r="E649" s="80">
        <v>3858.4000000000005</v>
      </c>
      <c r="F649" s="78" t="s">
        <v>24</v>
      </c>
    </row>
    <row r="650" spans="1:6">
      <c r="A650" s="44">
        <v>43894</v>
      </c>
      <c r="B650" s="77">
        <v>0.43207175925925928</v>
      </c>
      <c r="C650" s="78">
        <v>125</v>
      </c>
      <c r="D650" s="79">
        <v>68.900000000000006</v>
      </c>
      <c r="E650" s="80">
        <v>8612.5</v>
      </c>
      <c r="F650" s="78" t="s">
        <v>24</v>
      </c>
    </row>
    <row r="651" spans="1:6">
      <c r="A651" s="44">
        <v>43894</v>
      </c>
      <c r="B651" s="77">
        <v>0.43207175925925928</v>
      </c>
      <c r="C651" s="78">
        <v>81</v>
      </c>
      <c r="D651" s="79">
        <v>68.88</v>
      </c>
      <c r="E651" s="80">
        <v>5579.28</v>
      </c>
      <c r="F651" s="78" t="s">
        <v>24</v>
      </c>
    </row>
    <row r="652" spans="1:6">
      <c r="A652" s="44">
        <v>43894</v>
      </c>
      <c r="B652" s="77">
        <v>0.43207175925925928</v>
      </c>
      <c r="C652" s="78">
        <v>59</v>
      </c>
      <c r="D652" s="79">
        <v>68.88</v>
      </c>
      <c r="E652" s="80">
        <v>4063.9199999999996</v>
      </c>
      <c r="F652" s="78" t="s">
        <v>24</v>
      </c>
    </row>
    <row r="653" spans="1:6">
      <c r="A653" s="44">
        <v>43894</v>
      </c>
      <c r="B653" s="77">
        <v>0.43207175925925928</v>
      </c>
      <c r="C653" s="78">
        <v>151</v>
      </c>
      <c r="D653" s="79">
        <v>68.900000000000006</v>
      </c>
      <c r="E653" s="80">
        <v>10403.900000000001</v>
      </c>
      <c r="F653" s="78" t="s">
        <v>24</v>
      </c>
    </row>
    <row r="654" spans="1:6">
      <c r="A654" s="44">
        <v>43894</v>
      </c>
      <c r="B654" s="77">
        <v>0.43207175925925928</v>
      </c>
      <c r="C654" s="78">
        <v>81</v>
      </c>
      <c r="D654" s="79">
        <v>68.900000000000006</v>
      </c>
      <c r="E654" s="80">
        <v>5580.9000000000005</v>
      </c>
      <c r="F654" s="78" t="s">
        <v>24</v>
      </c>
    </row>
    <row r="655" spans="1:6">
      <c r="A655" s="44">
        <v>43894</v>
      </c>
      <c r="B655" s="77">
        <v>0.43207175925925928</v>
      </c>
      <c r="C655" s="78">
        <v>186</v>
      </c>
      <c r="D655" s="79">
        <v>68.900000000000006</v>
      </c>
      <c r="E655" s="80">
        <v>12815.400000000001</v>
      </c>
      <c r="F655" s="78" t="s">
        <v>24</v>
      </c>
    </row>
    <row r="656" spans="1:6">
      <c r="A656" s="44">
        <v>43894</v>
      </c>
      <c r="B656" s="77">
        <v>0.45045138888888886</v>
      </c>
      <c r="C656" s="78">
        <v>92</v>
      </c>
      <c r="D656" s="79">
        <v>69.22</v>
      </c>
      <c r="E656" s="80">
        <v>6368.24</v>
      </c>
      <c r="F656" s="78" t="s">
        <v>24</v>
      </c>
    </row>
    <row r="657" spans="1:6">
      <c r="A657" s="44">
        <v>43894</v>
      </c>
      <c r="B657" s="77">
        <v>0.45045138888888886</v>
      </c>
      <c r="C657" s="78">
        <v>92</v>
      </c>
      <c r="D657" s="79">
        <v>69.2</v>
      </c>
      <c r="E657" s="80">
        <v>6366.4000000000005</v>
      </c>
      <c r="F657" s="78" t="s">
        <v>24</v>
      </c>
    </row>
    <row r="658" spans="1:6">
      <c r="A658" s="44">
        <v>43894</v>
      </c>
      <c r="B658" s="77">
        <v>0.45045138888888886</v>
      </c>
      <c r="C658" s="78">
        <v>83</v>
      </c>
      <c r="D658" s="79">
        <v>69.2</v>
      </c>
      <c r="E658" s="80">
        <v>5743.6</v>
      </c>
      <c r="F658" s="78" t="s">
        <v>24</v>
      </c>
    </row>
    <row r="659" spans="1:6">
      <c r="A659" s="44">
        <v>43894</v>
      </c>
      <c r="B659" s="77">
        <v>0.45045138888888886</v>
      </c>
      <c r="C659" s="78">
        <v>45</v>
      </c>
      <c r="D659" s="79">
        <v>69.2</v>
      </c>
      <c r="E659" s="80">
        <v>3114</v>
      </c>
      <c r="F659" s="78" t="s">
        <v>24</v>
      </c>
    </row>
    <row r="660" spans="1:6">
      <c r="A660" s="44">
        <v>43894</v>
      </c>
      <c r="B660" s="77">
        <v>0.45045138888888886</v>
      </c>
      <c r="C660" s="78">
        <v>69</v>
      </c>
      <c r="D660" s="79">
        <v>69.22</v>
      </c>
      <c r="E660" s="80">
        <v>4776.18</v>
      </c>
      <c r="F660" s="78" t="s">
        <v>24</v>
      </c>
    </row>
    <row r="661" spans="1:6">
      <c r="A661" s="44">
        <v>43894</v>
      </c>
      <c r="B661" s="77">
        <v>0.45045138888888886</v>
      </c>
      <c r="C661" s="78">
        <v>54</v>
      </c>
      <c r="D661" s="79">
        <v>69.22</v>
      </c>
      <c r="E661" s="80">
        <v>3737.88</v>
      </c>
      <c r="F661" s="78" t="s">
        <v>24</v>
      </c>
    </row>
    <row r="662" spans="1:6">
      <c r="A662" s="44">
        <v>43894</v>
      </c>
      <c r="B662" s="77">
        <v>0.45045138888888886</v>
      </c>
      <c r="C662" s="78">
        <v>54</v>
      </c>
      <c r="D662" s="79">
        <v>69.2</v>
      </c>
      <c r="E662" s="80">
        <v>3736.8</v>
      </c>
      <c r="F662" s="78" t="s">
        <v>24</v>
      </c>
    </row>
    <row r="663" spans="1:6">
      <c r="A663" s="44">
        <v>43894</v>
      </c>
      <c r="B663" s="77">
        <v>0.45045138888888886</v>
      </c>
      <c r="C663" s="78">
        <v>37</v>
      </c>
      <c r="D663" s="79">
        <v>69.2</v>
      </c>
      <c r="E663" s="80">
        <v>2560.4</v>
      </c>
      <c r="F663" s="78" t="s">
        <v>24</v>
      </c>
    </row>
    <row r="664" spans="1:6">
      <c r="A664" s="44">
        <v>43894</v>
      </c>
      <c r="B664" s="77">
        <v>0.45045138888888886</v>
      </c>
      <c r="C664" s="78">
        <v>125</v>
      </c>
      <c r="D664" s="79">
        <v>69.2</v>
      </c>
      <c r="E664" s="80">
        <v>8650</v>
      </c>
      <c r="F664" s="78" t="s">
        <v>24</v>
      </c>
    </row>
    <row r="665" spans="1:6">
      <c r="A665" s="44">
        <v>43894</v>
      </c>
      <c r="B665" s="77">
        <v>0.45045138888888886</v>
      </c>
      <c r="C665" s="78">
        <v>81</v>
      </c>
      <c r="D665" s="79">
        <v>69.22</v>
      </c>
      <c r="E665" s="80">
        <v>5606.82</v>
      </c>
      <c r="F665" s="78" t="s">
        <v>24</v>
      </c>
    </row>
    <row r="666" spans="1:6">
      <c r="A666" s="44">
        <v>43894</v>
      </c>
      <c r="B666" s="77">
        <v>0.45045138888888886</v>
      </c>
      <c r="C666" s="78">
        <v>100</v>
      </c>
      <c r="D666" s="79">
        <v>69.2</v>
      </c>
      <c r="E666" s="80">
        <v>6920</v>
      </c>
      <c r="F666" s="78" t="s">
        <v>24</v>
      </c>
    </row>
    <row r="667" spans="1:6">
      <c r="A667" s="44">
        <v>43894</v>
      </c>
      <c r="B667" s="77">
        <v>0.45045138888888886</v>
      </c>
      <c r="C667" s="78">
        <v>87</v>
      </c>
      <c r="D667" s="79">
        <v>69.2</v>
      </c>
      <c r="E667" s="80">
        <v>6020.4000000000005</v>
      </c>
      <c r="F667" s="78" t="s">
        <v>24</v>
      </c>
    </row>
    <row r="668" spans="1:6">
      <c r="A668" s="44">
        <v>43894</v>
      </c>
      <c r="B668" s="77">
        <v>0.45045138888888886</v>
      </c>
      <c r="C668" s="78">
        <v>81</v>
      </c>
      <c r="D668" s="79">
        <v>69.2</v>
      </c>
      <c r="E668" s="80">
        <v>5605.2</v>
      </c>
      <c r="F668" s="78" t="s">
        <v>24</v>
      </c>
    </row>
    <row r="669" spans="1:6">
      <c r="A669" s="44">
        <v>43894</v>
      </c>
      <c r="B669" s="77">
        <v>0.48420138888888892</v>
      </c>
      <c r="C669" s="78">
        <v>44</v>
      </c>
      <c r="D669" s="79">
        <v>69.48</v>
      </c>
      <c r="E669" s="80">
        <v>3057.1200000000003</v>
      </c>
      <c r="F669" s="78" t="s">
        <v>24</v>
      </c>
    </row>
    <row r="670" spans="1:6">
      <c r="A670" s="44">
        <v>43894</v>
      </c>
      <c r="B670" s="77">
        <v>0.48420138888888892</v>
      </c>
      <c r="C670" s="78">
        <v>48</v>
      </c>
      <c r="D670" s="79">
        <v>69.48</v>
      </c>
      <c r="E670" s="80">
        <v>3335.04</v>
      </c>
      <c r="F670" s="78" t="s">
        <v>24</v>
      </c>
    </row>
    <row r="671" spans="1:6">
      <c r="A671" s="44">
        <v>43894</v>
      </c>
      <c r="B671" s="77">
        <v>0.48420138888888892</v>
      </c>
      <c r="C671" s="78">
        <v>54</v>
      </c>
      <c r="D671" s="79">
        <v>69.48</v>
      </c>
      <c r="E671" s="80">
        <v>3751.92</v>
      </c>
      <c r="F671" s="78" t="s">
        <v>24</v>
      </c>
    </row>
    <row r="672" spans="1:6">
      <c r="A672" s="44">
        <v>43894</v>
      </c>
      <c r="B672" s="77">
        <v>0.48420138888888892</v>
      </c>
      <c r="C672" s="78">
        <v>81</v>
      </c>
      <c r="D672" s="79">
        <v>69.48</v>
      </c>
      <c r="E672" s="80">
        <v>5627.88</v>
      </c>
      <c r="F672" s="78" t="s">
        <v>24</v>
      </c>
    </row>
    <row r="673" spans="1:6">
      <c r="A673" s="44">
        <v>43894</v>
      </c>
      <c r="B673" s="77">
        <v>0.48420138888888892</v>
      </c>
      <c r="C673" s="78">
        <v>6</v>
      </c>
      <c r="D673" s="79">
        <v>69.48</v>
      </c>
      <c r="E673" s="80">
        <v>416.88</v>
      </c>
      <c r="F673" s="78" t="s">
        <v>24</v>
      </c>
    </row>
    <row r="674" spans="1:6">
      <c r="A674" s="44">
        <v>43894</v>
      </c>
      <c r="B674" s="77">
        <v>0.48420138888888892</v>
      </c>
      <c r="C674" s="78">
        <v>123</v>
      </c>
      <c r="D674" s="79">
        <v>69.48</v>
      </c>
      <c r="E674" s="80">
        <v>8546.0400000000009</v>
      </c>
      <c r="F674" s="78" t="s">
        <v>24</v>
      </c>
    </row>
    <row r="675" spans="1:6">
      <c r="A675" s="44">
        <v>43894</v>
      </c>
      <c r="B675" s="77">
        <v>0.48420138888888892</v>
      </c>
      <c r="C675" s="78">
        <v>184</v>
      </c>
      <c r="D675" s="79">
        <v>69.48</v>
      </c>
      <c r="E675" s="80">
        <v>12784.320000000002</v>
      </c>
      <c r="F675" s="78" t="s">
        <v>24</v>
      </c>
    </row>
    <row r="676" spans="1:6">
      <c r="A676" s="44">
        <v>43894</v>
      </c>
      <c r="B676" s="77">
        <v>0.48420138888888892</v>
      </c>
      <c r="C676" s="78">
        <v>87</v>
      </c>
      <c r="D676" s="79">
        <v>69.48</v>
      </c>
      <c r="E676" s="80">
        <v>6044.76</v>
      </c>
      <c r="F676" s="78" t="s">
        <v>24</v>
      </c>
    </row>
    <row r="677" spans="1:6">
      <c r="A677" s="44">
        <v>43894</v>
      </c>
      <c r="B677" s="77">
        <v>0.48420138888888892</v>
      </c>
      <c r="C677" s="78">
        <v>125</v>
      </c>
      <c r="D677" s="79">
        <v>69.48</v>
      </c>
      <c r="E677" s="80">
        <v>8685</v>
      </c>
      <c r="F677" s="78" t="s">
        <v>24</v>
      </c>
    </row>
    <row r="678" spans="1:6">
      <c r="A678" s="44">
        <v>43894</v>
      </c>
      <c r="B678" s="77">
        <v>0.48420138888888892</v>
      </c>
      <c r="C678" s="78">
        <v>148</v>
      </c>
      <c r="D678" s="79">
        <v>69.48</v>
      </c>
      <c r="E678" s="80">
        <v>10283.040000000001</v>
      </c>
      <c r="F678" s="78" t="s">
        <v>24</v>
      </c>
    </row>
    <row r="679" spans="1:6">
      <c r="A679" s="44">
        <v>43894</v>
      </c>
      <c r="B679" s="77">
        <v>0.48420138888888892</v>
      </c>
      <c r="C679" s="78">
        <v>100</v>
      </c>
      <c r="D679" s="79">
        <v>69.48</v>
      </c>
      <c r="E679" s="80">
        <v>6948</v>
      </c>
      <c r="F679" s="78" t="s">
        <v>24</v>
      </c>
    </row>
    <row r="680" spans="1:6">
      <c r="A680" s="44">
        <v>43894</v>
      </c>
      <c r="B680" s="77">
        <v>0.48627314814814815</v>
      </c>
      <c r="C680" s="78">
        <v>65</v>
      </c>
      <c r="D680" s="79">
        <v>69.52</v>
      </c>
      <c r="E680" s="80">
        <v>4518.8</v>
      </c>
      <c r="F680" s="78" t="s">
        <v>24</v>
      </c>
    </row>
    <row r="681" spans="1:6">
      <c r="A681" s="44">
        <v>43894</v>
      </c>
      <c r="B681" s="77">
        <v>0.48627314814814815</v>
      </c>
      <c r="C681" s="78">
        <v>81</v>
      </c>
      <c r="D681" s="79">
        <v>69.52</v>
      </c>
      <c r="E681" s="80">
        <v>5631.12</v>
      </c>
      <c r="F681" s="78" t="s">
        <v>24</v>
      </c>
    </row>
    <row r="682" spans="1:6">
      <c r="A682" s="44">
        <v>43894</v>
      </c>
      <c r="B682" s="77">
        <v>0.48627314814814815</v>
      </c>
      <c r="C682" s="78">
        <v>125</v>
      </c>
      <c r="D682" s="79">
        <v>69.52</v>
      </c>
      <c r="E682" s="80">
        <v>8690</v>
      </c>
      <c r="F682" s="78" t="s">
        <v>24</v>
      </c>
    </row>
    <row r="683" spans="1:6">
      <c r="A683" s="44">
        <v>43894</v>
      </c>
      <c r="B683" s="77">
        <v>0.48627314814814815</v>
      </c>
      <c r="C683" s="78">
        <v>32</v>
      </c>
      <c r="D683" s="79">
        <v>69.52</v>
      </c>
      <c r="E683" s="80">
        <v>2224.64</v>
      </c>
      <c r="F683" s="78" t="s">
        <v>24</v>
      </c>
    </row>
    <row r="684" spans="1:6">
      <c r="A684" s="44">
        <v>43894</v>
      </c>
      <c r="B684" s="77">
        <v>0.48627314814814815</v>
      </c>
      <c r="C684" s="78">
        <v>925</v>
      </c>
      <c r="D684" s="79">
        <v>69.52</v>
      </c>
      <c r="E684" s="80">
        <v>64305.999999999993</v>
      </c>
      <c r="F684" s="78" t="s">
        <v>24</v>
      </c>
    </row>
    <row r="685" spans="1:6">
      <c r="A685" s="44">
        <v>43894</v>
      </c>
      <c r="B685" s="77">
        <v>0.48627314814814815</v>
      </c>
      <c r="C685" s="78">
        <v>3</v>
      </c>
      <c r="D685" s="79">
        <v>69.52</v>
      </c>
      <c r="E685" s="80">
        <v>208.56</v>
      </c>
      <c r="F685" s="78" t="s">
        <v>24</v>
      </c>
    </row>
    <row r="686" spans="1:6">
      <c r="A686" s="44">
        <v>43894</v>
      </c>
      <c r="B686" s="77">
        <v>0.48627314814814815</v>
      </c>
      <c r="C686" s="78">
        <v>136</v>
      </c>
      <c r="D686" s="79">
        <v>69.52</v>
      </c>
      <c r="E686" s="80">
        <v>9454.7199999999993</v>
      </c>
      <c r="F686" s="78" t="s">
        <v>24</v>
      </c>
    </row>
    <row r="687" spans="1:6">
      <c r="A687" s="44">
        <v>43894</v>
      </c>
      <c r="B687" s="77">
        <v>0.48627314814814815</v>
      </c>
      <c r="C687" s="78">
        <v>53</v>
      </c>
      <c r="D687" s="79">
        <v>69.52</v>
      </c>
      <c r="E687" s="80">
        <v>3684.56</v>
      </c>
      <c r="F687" s="78" t="s">
        <v>24</v>
      </c>
    </row>
    <row r="688" spans="1:6">
      <c r="A688" s="44">
        <v>43894</v>
      </c>
      <c r="B688" s="77">
        <v>0.48627314814814815</v>
      </c>
      <c r="C688" s="78">
        <v>100</v>
      </c>
      <c r="D688" s="79">
        <v>69.52</v>
      </c>
      <c r="E688" s="80">
        <v>6952</v>
      </c>
      <c r="F688" s="78" t="s">
        <v>24</v>
      </c>
    </row>
    <row r="689" spans="1:6">
      <c r="A689" s="44">
        <v>43894</v>
      </c>
      <c r="B689" s="77">
        <v>0.48627314814814815</v>
      </c>
      <c r="C689" s="78">
        <v>31</v>
      </c>
      <c r="D689" s="79">
        <v>69.52</v>
      </c>
      <c r="E689" s="80">
        <v>2155.12</v>
      </c>
      <c r="F689" s="78" t="s">
        <v>24</v>
      </c>
    </row>
    <row r="690" spans="1:6">
      <c r="A690" s="44">
        <v>43894</v>
      </c>
      <c r="B690" s="77">
        <v>0.48627314814814815</v>
      </c>
      <c r="C690" s="78">
        <v>137</v>
      </c>
      <c r="D690" s="79">
        <v>69.52</v>
      </c>
      <c r="E690" s="80">
        <v>9524.24</v>
      </c>
      <c r="F690" s="78" t="s">
        <v>24</v>
      </c>
    </row>
    <row r="691" spans="1:6">
      <c r="A691" s="44">
        <v>43894</v>
      </c>
      <c r="B691" s="77">
        <v>0.48627314814814815</v>
      </c>
      <c r="C691" s="78">
        <v>136</v>
      </c>
      <c r="D691" s="79">
        <v>69.52</v>
      </c>
      <c r="E691" s="80">
        <v>9454.7199999999993</v>
      </c>
      <c r="F691" s="78" t="s">
        <v>24</v>
      </c>
    </row>
    <row r="692" spans="1:6">
      <c r="A692" s="44">
        <v>43894</v>
      </c>
      <c r="B692" s="77">
        <v>0.48627314814814815</v>
      </c>
      <c r="C692" s="78">
        <v>87</v>
      </c>
      <c r="D692" s="79">
        <v>69.52</v>
      </c>
      <c r="E692" s="80">
        <v>6048.24</v>
      </c>
      <c r="F692" s="78" t="s">
        <v>24</v>
      </c>
    </row>
    <row r="693" spans="1:6">
      <c r="A693" s="44">
        <v>43894</v>
      </c>
      <c r="B693" s="77">
        <v>0.48627314814814815</v>
      </c>
      <c r="C693" s="78">
        <v>87</v>
      </c>
      <c r="D693" s="79">
        <v>69.52</v>
      </c>
      <c r="E693" s="80">
        <v>6048.24</v>
      </c>
      <c r="F693" s="78" t="s">
        <v>24</v>
      </c>
    </row>
    <row r="694" spans="1:6">
      <c r="A694" s="44">
        <v>43894</v>
      </c>
      <c r="B694" s="77">
        <v>0.48627314814814815</v>
      </c>
      <c r="C694" s="78">
        <v>2</v>
      </c>
      <c r="D694" s="79">
        <v>69.52</v>
      </c>
      <c r="E694" s="80">
        <v>139.04</v>
      </c>
      <c r="F694" s="78" t="s">
        <v>24</v>
      </c>
    </row>
    <row r="695" spans="1:6">
      <c r="A695" s="44">
        <v>43894</v>
      </c>
      <c r="B695" s="77">
        <v>0.55003472222222216</v>
      </c>
      <c r="C695" s="78">
        <v>84</v>
      </c>
      <c r="D695" s="79">
        <v>69.680000000000007</v>
      </c>
      <c r="E695" s="80">
        <v>5853.1200000000008</v>
      </c>
      <c r="F695" s="78" t="s">
        <v>24</v>
      </c>
    </row>
    <row r="696" spans="1:6">
      <c r="A696" s="44">
        <v>43894</v>
      </c>
      <c r="B696" s="77">
        <v>0.55003472222222216</v>
      </c>
      <c r="C696" s="78">
        <v>1000</v>
      </c>
      <c r="D696" s="79">
        <v>69.680000000000007</v>
      </c>
      <c r="E696" s="80">
        <v>69680</v>
      </c>
      <c r="F696" s="78" t="s">
        <v>24</v>
      </c>
    </row>
    <row r="697" spans="1:6">
      <c r="A697" s="44">
        <v>43894</v>
      </c>
      <c r="B697" s="77">
        <v>0.55003472222222216</v>
      </c>
      <c r="C697" s="78">
        <v>49</v>
      </c>
      <c r="D697" s="79">
        <v>69.680000000000007</v>
      </c>
      <c r="E697" s="80">
        <v>3414.32</v>
      </c>
      <c r="F697" s="78" t="s">
        <v>24</v>
      </c>
    </row>
    <row r="698" spans="1:6">
      <c r="A698" s="44">
        <v>43894</v>
      </c>
      <c r="B698" s="77">
        <v>0.55003472222222216</v>
      </c>
      <c r="C698" s="78">
        <v>67</v>
      </c>
      <c r="D698" s="79">
        <v>69.66</v>
      </c>
      <c r="E698" s="80">
        <v>4667.2199999999993</v>
      </c>
      <c r="F698" s="78" t="s">
        <v>24</v>
      </c>
    </row>
    <row r="699" spans="1:6">
      <c r="A699" s="44">
        <v>43894</v>
      </c>
      <c r="B699" s="77">
        <v>0.55003472222222216</v>
      </c>
      <c r="C699" s="78">
        <v>128</v>
      </c>
      <c r="D699" s="79">
        <v>69.64</v>
      </c>
      <c r="E699" s="80">
        <v>8913.92</v>
      </c>
      <c r="F699" s="78" t="s">
        <v>24</v>
      </c>
    </row>
    <row r="700" spans="1:6">
      <c r="A700" s="44">
        <v>43894</v>
      </c>
      <c r="B700" s="77">
        <v>0.55003472222222216</v>
      </c>
      <c r="C700" s="78">
        <v>87</v>
      </c>
      <c r="D700" s="79">
        <v>69.64</v>
      </c>
      <c r="E700" s="80">
        <v>6058.68</v>
      </c>
      <c r="F700" s="78" t="s">
        <v>24</v>
      </c>
    </row>
    <row r="701" spans="1:6">
      <c r="A701" s="44">
        <v>43894</v>
      </c>
      <c r="B701" s="77">
        <v>0.55003472222222216</v>
      </c>
      <c r="C701" s="78">
        <v>58</v>
      </c>
      <c r="D701" s="79">
        <v>69.680000000000007</v>
      </c>
      <c r="E701" s="80">
        <v>4041.4400000000005</v>
      </c>
      <c r="F701" s="78" t="s">
        <v>24</v>
      </c>
    </row>
    <row r="702" spans="1:6">
      <c r="A702" s="44">
        <v>43894</v>
      </c>
      <c r="B702" s="77">
        <v>0.55003472222222216</v>
      </c>
      <c r="C702" s="78">
        <v>40</v>
      </c>
      <c r="D702" s="79">
        <v>69.64</v>
      </c>
      <c r="E702" s="80">
        <v>2785.6</v>
      </c>
      <c r="F702" s="78" t="s">
        <v>24</v>
      </c>
    </row>
    <row r="703" spans="1:6">
      <c r="A703" s="44">
        <v>43894</v>
      </c>
      <c r="B703" s="77">
        <v>0.55003472222222216</v>
      </c>
      <c r="C703" s="78">
        <v>81</v>
      </c>
      <c r="D703" s="79">
        <v>69.66</v>
      </c>
      <c r="E703" s="80">
        <v>5642.46</v>
      </c>
      <c r="F703" s="78" t="s">
        <v>24</v>
      </c>
    </row>
    <row r="704" spans="1:6">
      <c r="A704" s="44">
        <v>43894</v>
      </c>
      <c r="B704" s="77">
        <v>0.55003472222222216</v>
      </c>
      <c r="C704" s="78">
        <v>81</v>
      </c>
      <c r="D704" s="79">
        <v>69.64</v>
      </c>
      <c r="E704" s="80">
        <v>5640.84</v>
      </c>
      <c r="F704" s="78" t="s">
        <v>24</v>
      </c>
    </row>
    <row r="705" spans="1:6">
      <c r="A705" s="44">
        <v>43894</v>
      </c>
      <c r="B705" s="77">
        <v>0.55003472222222216</v>
      </c>
      <c r="C705" s="78">
        <v>148</v>
      </c>
      <c r="D705" s="79">
        <v>69.66</v>
      </c>
      <c r="E705" s="80">
        <v>10309.68</v>
      </c>
      <c r="F705" s="78" t="s">
        <v>24</v>
      </c>
    </row>
    <row r="706" spans="1:6">
      <c r="A706" s="44">
        <v>43894</v>
      </c>
      <c r="B706" s="77">
        <v>0.55003472222222216</v>
      </c>
      <c r="C706" s="78">
        <v>87</v>
      </c>
      <c r="D706" s="79">
        <v>69.66</v>
      </c>
      <c r="E706" s="80">
        <v>6060.42</v>
      </c>
      <c r="F706" s="78" t="s">
        <v>24</v>
      </c>
    </row>
    <row r="707" spans="1:6">
      <c r="A707" s="44">
        <v>43894</v>
      </c>
      <c r="B707" s="77">
        <v>0.55003472222222216</v>
      </c>
      <c r="C707" s="78">
        <v>87</v>
      </c>
      <c r="D707" s="79">
        <v>69.64</v>
      </c>
      <c r="E707" s="80">
        <v>6058.68</v>
      </c>
      <c r="F707" s="78" t="s">
        <v>24</v>
      </c>
    </row>
    <row r="708" spans="1:6">
      <c r="A708" s="44">
        <v>43894</v>
      </c>
      <c r="B708" s="77">
        <v>0.55003472222222216</v>
      </c>
      <c r="C708" s="78">
        <v>63</v>
      </c>
      <c r="D708" s="79">
        <v>69.66</v>
      </c>
      <c r="E708" s="80">
        <v>4388.58</v>
      </c>
      <c r="F708" s="78" t="s">
        <v>24</v>
      </c>
    </row>
    <row r="709" spans="1:6">
      <c r="A709" s="44">
        <v>43894</v>
      </c>
      <c r="B709" s="77">
        <v>0.55003472222222216</v>
      </c>
      <c r="C709" s="78">
        <v>125</v>
      </c>
      <c r="D709" s="79">
        <v>69.64</v>
      </c>
      <c r="E709" s="80">
        <v>8705</v>
      </c>
      <c r="F709" s="78" t="s">
        <v>24</v>
      </c>
    </row>
    <row r="710" spans="1:6">
      <c r="A710" s="44">
        <v>43894</v>
      </c>
      <c r="B710" s="77">
        <v>0.55003472222222216</v>
      </c>
      <c r="C710" s="78">
        <v>87</v>
      </c>
      <c r="D710" s="79">
        <v>69.66</v>
      </c>
      <c r="E710" s="80">
        <v>6060.42</v>
      </c>
      <c r="F710" s="78" t="s">
        <v>24</v>
      </c>
    </row>
    <row r="711" spans="1:6">
      <c r="A711" s="44">
        <v>43894</v>
      </c>
      <c r="B711" s="77">
        <v>0.55003472222222216</v>
      </c>
      <c r="C711" s="78">
        <v>92</v>
      </c>
      <c r="D711" s="79">
        <v>69.66</v>
      </c>
      <c r="E711" s="80">
        <v>6408.7199999999993</v>
      </c>
      <c r="F711" s="78" t="s">
        <v>24</v>
      </c>
    </row>
    <row r="712" spans="1:6">
      <c r="A712" s="44">
        <v>43894</v>
      </c>
      <c r="B712" s="77">
        <v>0.55003472222222216</v>
      </c>
      <c r="C712" s="78">
        <v>136</v>
      </c>
      <c r="D712" s="79">
        <v>69.66</v>
      </c>
      <c r="E712" s="80">
        <v>9473.76</v>
      </c>
      <c r="F712" s="78" t="s">
        <v>24</v>
      </c>
    </row>
    <row r="713" spans="1:6">
      <c r="A713" s="44">
        <v>43894</v>
      </c>
      <c r="B713" s="77">
        <v>0.55003472222222216</v>
      </c>
      <c r="C713" s="78">
        <v>65</v>
      </c>
      <c r="D713" s="79">
        <v>69.680000000000007</v>
      </c>
      <c r="E713" s="80">
        <v>4529.2000000000007</v>
      </c>
      <c r="F713" s="78" t="s">
        <v>24</v>
      </c>
    </row>
    <row r="714" spans="1:6">
      <c r="A714" s="44">
        <v>43894</v>
      </c>
      <c r="B714" s="77">
        <v>0.55003472222222216</v>
      </c>
      <c r="C714" s="78">
        <v>87</v>
      </c>
      <c r="D714" s="79">
        <v>69.680000000000007</v>
      </c>
      <c r="E714" s="80">
        <v>6062.1600000000008</v>
      </c>
      <c r="F714" s="78" t="s">
        <v>24</v>
      </c>
    </row>
    <row r="715" spans="1:6">
      <c r="A715" s="44">
        <v>43894</v>
      </c>
      <c r="B715" s="77">
        <v>0.55003472222222216</v>
      </c>
      <c r="C715" s="78">
        <v>40</v>
      </c>
      <c r="D715" s="79">
        <v>69.680000000000007</v>
      </c>
      <c r="E715" s="80">
        <v>2787.2000000000003</v>
      </c>
      <c r="F715" s="78" t="s">
        <v>24</v>
      </c>
    </row>
    <row r="716" spans="1:6">
      <c r="A716" s="44">
        <v>43894</v>
      </c>
      <c r="B716" s="77">
        <v>0.55003472222222216</v>
      </c>
      <c r="C716" s="78">
        <v>54</v>
      </c>
      <c r="D716" s="79">
        <v>69.64</v>
      </c>
      <c r="E716" s="80">
        <v>3760.56</v>
      </c>
      <c r="F716" s="78" t="s">
        <v>24</v>
      </c>
    </row>
    <row r="717" spans="1:6">
      <c r="A717" s="44">
        <v>43894</v>
      </c>
      <c r="B717" s="77">
        <v>0.55003472222222216</v>
      </c>
      <c r="C717" s="78">
        <v>54</v>
      </c>
      <c r="D717" s="79">
        <v>69.66</v>
      </c>
      <c r="E717" s="80">
        <v>3761.64</v>
      </c>
      <c r="F717" s="78" t="s">
        <v>24</v>
      </c>
    </row>
    <row r="718" spans="1:6">
      <c r="A718" s="44">
        <v>43894</v>
      </c>
      <c r="B718" s="77">
        <v>0.55003472222222216</v>
      </c>
      <c r="C718" s="78">
        <v>54</v>
      </c>
      <c r="D718" s="79">
        <v>69.66</v>
      </c>
      <c r="E718" s="80">
        <v>3761.64</v>
      </c>
      <c r="F718" s="78" t="s">
        <v>24</v>
      </c>
    </row>
    <row r="719" spans="1:6">
      <c r="A719" s="44">
        <v>43894</v>
      </c>
      <c r="B719" s="77">
        <v>0.55003472222222216</v>
      </c>
      <c r="C719" s="78">
        <v>92</v>
      </c>
      <c r="D719" s="79">
        <v>69.680000000000007</v>
      </c>
      <c r="E719" s="80">
        <v>6410.56</v>
      </c>
      <c r="F719" s="78" t="s">
        <v>24</v>
      </c>
    </row>
    <row r="720" spans="1:6">
      <c r="A720" s="44">
        <v>43894</v>
      </c>
      <c r="B720" s="77">
        <v>0.55003472222222216</v>
      </c>
      <c r="C720" s="78">
        <v>54</v>
      </c>
      <c r="D720" s="79">
        <v>69.680000000000007</v>
      </c>
      <c r="E720" s="80">
        <v>3762.7200000000003</v>
      </c>
      <c r="F720" s="78" t="s">
        <v>24</v>
      </c>
    </row>
    <row r="721" spans="1:6">
      <c r="A721" s="44">
        <v>43894</v>
      </c>
      <c r="B721" s="77">
        <v>0.56730324074074068</v>
      </c>
      <c r="C721" s="78">
        <v>600</v>
      </c>
      <c r="D721" s="79">
        <v>69.78</v>
      </c>
      <c r="E721" s="80">
        <v>41868</v>
      </c>
      <c r="F721" s="78" t="s">
        <v>24</v>
      </c>
    </row>
    <row r="722" spans="1:6">
      <c r="A722" s="44">
        <v>43894</v>
      </c>
      <c r="B722" s="77">
        <v>0.56730324074074068</v>
      </c>
      <c r="C722" s="78">
        <v>400</v>
      </c>
      <c r="D722" s="79">
        <v>69.78</v>
      </c>
      <c r="E722" s="80">
        <v>27912</v>
      </c>
      <c r="F722" s="78" t="s">
        <v>24</v>
      </c>
    </row>
    <row r="723" spans="1:6">
      <c r="A723" s="44">
        <v>43894</v>
      </c>
      <c r="B723" s="77">
        <v>0.59901620370370379</v>
      </c>
      <c r="C723" s="78">
        <v>125</v>
      </c>
      <c r="D723" s="79">
        <v>69.34</v>
      </c>
      <c r="E723" s="80">
        <v>8667.5</v>
      </c>
      <c r="F723" s="78" t="s">
        <v>24</v>
      </c>
    </row>
    <row r="724" spans="1:6">
      <c r="A724" s="44">
        <v>43894</v>
      </c>
      <c r="B724" s="77">
        <v>0.59901620370370379</v>
      </c>
      <c r="C724" s="78">
        <v>81</v>
      </c>
      <c r="D724" s="79">
        <v>69.36</v>
      </c>
      <c r="E724" s="80">
        <v>5618.16</v>
      </c>
      <c r="F724" s="78" t="s">
        <v>24</v>
      </c>
    </row>
    <row r="725" spans="1:6">
      <c r="A725" s="44">
        <v>43894</v>
      </c>
      <c r="B725" s="77">
        <v>0.59901620370370379</v>
      </c>
      <c r="C725" s="78">
        <v>90</v>
      </c>
      <c r="D725" s="79">
        <v>69.34</v>
      </c>
      <c r="E725" s="80">
        <v>6240.6</v>
      </c>
      <c r="F725" s="78" t="s">
        <v>24</v>
      </c>
    </row>
    <row r="726" spans="1:6">
      <c r="A726" s="44">
        <v>43894</v>
      </c>
      <c r="B726" s="77">
        <v>0.59901620370370379</v>
      </c>
      <c r="C726" s="78">
        <v>64</v>
      </c>
      <c r="D726" s="79">
        <v>69.36</v>
      </c>
      <c r="E726" s="80">
        <v>4439.04</v>
      </c>
      <c r="F726" s="78" t="s">
        <v>24</v>
      </c>
    </row>
    <row r="727" spans="1:6">
      <c r="A727" s="44">
        <v>43894</v>
      </c>
      <c r="B727" s="77">
        <v>0.59901620370370379</v>
      </c>
      <c r="C727" s="78">
        <v>81</v>
      </c>
      <c r="D727" s="79">
        <v>69.34</v>
      </c>
      <c r="E727" s="80">
        <v>5616.54</v>
      </c>
      <c r="F727" s="78" t="s">
        <v>24</v>
      </c>
    </row>
    <row r="728" spans="1:6">
      <c r="A728" s="44">
        <v>43894</v>
      </c>
      <c r="B728" s="77">
        <v>0.59901620370370379</v>
      </c>
      <c r="C728" s="78">
        <v>64</v>
      </c>
      <c r="D728" s="79">
        <v>69.34</v>
      </c>
      <c r="E728" s="80">
        <v>4437.76</v>
      </c>
      <c r="F728" s="78" t="s">
        <v>24</v>
      </c>
    </row>
    <row r="729" spans="1:6">
      <c r="A729" s="44">
        <v>43894</v>
      </c>
      <c r="B729" s="77">
        <v>0.59901620370370379</v>
      </c>
      <c r="C729" s="78">
        <v>88</v>
      </c>
      <c r="D729" s="79">
        <v>69.34</v>
      </c>
      <c r="E729" s="80">
        <v>6101.92</v>
      </c>
      <c r="F729" s="78" t="s">
        <v>24</v>
      </c>
    </row>
    <row r="730" spans="1:6">
      <c r="A730" s="44">
        <v>43894</v>
      </c>
      <c r="B730" s="77">
        <v>0.59901620370370379</v>
      </c>
      <c r="C730" s="78">
        <v>128</v>
      </c>
      <c r="D730" s="79">
        <v>69.36</v>
      </c>
      <c r="E730" s="80">
        <v>8878.08</v>
      </c>
      <c r="F730" s="78" t="s">
        <v>24</v>
      </c>
    </row>
    <row r="731" spans="1:6">
      <c r="A731" s="44">
        <v>43894</v>
      </c>
      <c r="B731" s="77">
        <v>0.59901620370370379</v>
      </c>
      <c r="C731" s="78">
        <v>148</v>
      </c>
      <c r="D731" s="79">
        <v>69.34</v>
      </c>
      <c r="E731" s="80">
        <v>10262.32</v>
      </c>
      <c r="F731" s="78" t="s">
        <v>24</v>
      </c>
    </row>
    <row r="732" spans="1:6">
      <c r="A732" s="44">
        <v>43894</v>
      </c>
      <c r="B732" s="77">
        <v>0.59901620370370379</v>
      </c>
      <c r="C732" s="78">
        <v>67</v>
      </c>
      <c r="D732" s="79">
        <v>69.34</v>
      </c>
      <c r="E732" s="80">
        <v>4645.7800000000007</v>
      </c>
      <c r="F732" s="78" t="s">
        <v>24</v>
      </c>
    </row>
    <row r="733" spans="1:6">
      <c r="A733" s="44">
        <v>43894</v>
      </c>
      <c r="B733" s="77">
        <v>0.59901620370370379</v>
      </c>
      <c r="C733" s="78">
        <v>45</v>
      </c>
      <c r="D733" s="79">
        <v>69.34</v>
      </c>
      <c r="E733" s="80">
        <v>3120.3</v>
      </c>
      <c r="F733" s="78" t="s">
        <v>24</v>
      </c>
    </row>
    <row r="734" spans="1:6">
      <c r="A734" s="44">
        <v>43894</v>
      </c>
      <c r="B734" s="77">
        <v>0.59901620370370379</v>
      </c>
      <c r="C734" s="78">
        <v>19</v>
      </c>
      <c r="D734" s="79">
        <v>69.36</v>
      </c>
      <c r="E734" s="80">
        <v>1317.84</v>
      </c>
      <c r="F734" s="78" t="s">
        <v>24</v>
      </c>
    </row>
    <row r="735" spans="1:6">
      <c r="A735" s="44">
        <v>43894</v>
      </c>
      <c r="B735" s="77">
        <v>0.6312268518518519</v>
      </c>
      <c r="C735" s="78">
        <v>124</v>
      </c>
      <c r="D735" s="79">
        <v>69.400000000000006</v>
      </c>
      <c r="E735" s="80">
        <v>8605.6</v>
      </c>
      <c r="F735" s="78" t="s">
        <v>24</v>
      </c>
    </row>
    <row r="736" spans="1:6">
      <c r="A736" s="83">
        <v>43894</v>
      </c>
      <c r="B736" s="84">
        <v>0.6312268518518519</v>
      </c>
      <c r="C736" s="85">
        <v>29</v>
      </c>
      <c r="D736" s="86">
        <v>69.400000000000006</v>
      </c>
      <c r="E736" s="87">
        <v>2012.6000000000001</v>
      </c>
      <c r="F736" s="85" t="s">
        <v>24</v>
      </c>
    </row>
    <row r="737" spans="1:6">
      <c r="A737" s="44">
        <v>43894</v>
      </c>
      <c r="B737" s="77">
        <v>0.6312268518518519</v>
      </c>
      <c r="C737" s="78">
        <v>80</v>
      </c>
      <c r="D737" s="79">
        <v>69.400000000000006</v>
      </c>
      <c r="E737" s="80">
        <v>5552</v>
      </c>
      <c r="F737" s="78" t="s">
        <v>24</v>
      </c>
    </row>
    <row r="738" spans="1:6">
      <c r="A738" s="44">
        <v>43894</v>
      </c>
      <c r="B738" s="77">
        <v>0.6312268518518519</v>
      </c>
      <c r="C738" s="78">
        <v>61</v>
      </c>
      <c r="D738" s="79">
        <v>69.400000000000006</v>
      </c>
      <c r="E738" s="80">
        <v>4233.4000000000005</v>
      </c>
      <c r="F738" s="78" t="s">
        <v>24</v>
      </c>
    </row>
    <row r="739" spans="1:6">
      <c r="A739" s="44">
        <v>43894</v>
      </c>
      <c r="B739" s="77">
        <v>0.6312268518518519</v>
      </c>
      <c r="C739" s="78">
        <v>125</v>
      </c>
      <c r="D739" s="79">
        <v>69.400000000000006</v>
      </c>
      <c r="E739" s="80">
        <v>8675</v>
      </c>
      <c r="F739" s="78" t="s">
        <v>24</v>
      </c>
    </row>
    <row r="740" spans="1:6">
      <c r="A740" s="44">
        <v>43894</v>
      </c>
      <c r="B740" s="77">
        <v>0.6312268518518519</v>
      </c>
      <c r="C740" s="78">
        <v>47</v>
      </c>
      <c r="D740" s="79">
        <v>69.400000000000006</v>
      </c>
      <c r="E740" s="80">
        <v>3261.8</v>
      </c>
      <c r="F740" s="78" t="s">
        <v>24</v>
      </c>
    </row>
    <row r="741" spans="1:6">
      <c r="A741" s="44">
        <v>43894</v>
      </c>
      <c r="B741" s="77">
        <v>0.6312268518518519</v>
      </c>
      <c r="C741" s="78">
        <v>96</v>
      </c>
      <c r="D741" s="79">
        <v>69.38</v>
      </c>
      <c r="E741" s="80">
        <v>6660.48</v>
      </c>
      <c r="F741" s="78" t="s">
        <v>24</v>
      </c>
    </row>
    <row r="742" spans="1:6">
      <c r="A742" s="44">
        <v>43894</v>
      </c>
      <c r="B742" s="77">
        <v>0.6312268518518519</v>
      </c>
      <c r="C742" s="78">
        <v>115</v>
      </c>
      <c r="D742" s="79">
        <v>69.38</v>
      </c>
      <c r="E742" s="80">
        <v>7978.7</v>
      </c>
      <c r="F742" s="78" t="s">
        <v>24</v>
      </c>
    </row>
    <row r="743" spans="1:6">
      <c r="A743" s="44">
        <v>43894</v>
      </c>
      <c r="B743" s="77">
        <v>0.6312268518518519</v>
      </c>
      <c r="C743" s="78">
        <v>87</v>
      </c>
      <c r="D743" s="79">
        <v>69.38</v>
      </c>
      <c r="E743" s="80">
        <v>6036.0599999999995</v>
      </c>
      <c r="F743" s="78" t="s">
        <v>24</v>
      </c>
    </row>
    <row r="744" spans="1:6">
      <c r="A744" s="44">
        <v>43894</v>
      </c>
      <c r="B744" s="77">
        <v>0.6312268518518519</v>
      </c>
      <c r="C744" s="78">
        <v>97</v>
      </c>
      <c r="D744" s="79">
        <v>69.38</v>
      </c>
      <c r="E744" s="80">
        <v>6729.86</v>
      </c>
      <c r="F744" s="78" t="s">
        <v>24</v>
      </c>
    </row>
    <row r="745" spans="1:6">
      <c r="A745" s="44">
        <v>43894</v>
      </c>
      <c r="B745" s="77">
        <v>0.6312268518518519</v>
      </c>
      <c r="C745" s="78">
        <v>81</v>
      </c>
      <c r="D745" s="79">
        <v>69.38</v>
      </c>
      <c r="E745" s="80">
        <v>5619.78</v>
      </c>
      <c r="F745" s="78" t="s">
        <v>24</v>
      </c>
    </row>
    <row r="746" spans="1:6">
      <c r="A746" s="44">
        <v>43894</v>
      </c>
      <c r="B746" s="77">
        <v>0.6312268518518519</v>
      </c>
      <c r="C746" s="78">
        <v>138</v>
      </c>
      <c r="D746" s="79">
        <v>69.38</v>
      </c>
      <c r="E746" s="80">
        <v>9574.4399999999987</v>
      </c>
      <c r="F746" s="78" t="s">
        <v>24</v>
      </c>
    </row>
    <row r="747" spans="1:6">
      <c r="A747" s="44">
        <v>43894</v>
      </c>
      <c r="B747" s="77">
        <v>0.6312268518518519</v>
      </c>
      <c r="C747" s="78">
        <v>70</v>
      </c>
      <c r="D747" s="79">
        <v>69.38</v>
      </c>
      <c r="E747" s="80">
        <v>4856.5999999999995</v>
      </c>
      <c r="F747" s="78" t="s">
        <v>24</v>
      </c>
    </row>
    <row r="748" spans="1:6">
      <c r="A748" s="44">
        <v>43894</v>
      </c>
      <c r="B748" s="77">
        <v>0.6312268518518519</v>
      </c>
      <c r="C748" s="78">
        <v>125</v>
      </c>
      <c r="D748" s="79">
        <v>69.38</v>
      </c>
      <c r="E748" s="80">
        <v>8672.5</v>
      </c>
      <c r="F748" s="78" t="s">
        <v>24</v>
      </c>
    </row>
    <row r="749" spans="1:6">
      <c r="A749" s="44">
        <v>43894</v>
      </c>
      <c r="B749" s="77">
        <v>0.6312268518518519</v>
      </c>
      <c r="C749" s="78">
        <v>61</v>
      </c>
      <c r="D749" s="79">
        <v>69.38</v>
      </c>
      <c r="E749" s="80">
        <v>4232.1799999999994</v>
      </c>
      <c r="F749" s="78" t="s">
        <v>24</v>
      </c>
    </row>
    <row r="750" spans="1:6">
      <c r="A750" s="44">
        <v>43894</v>
      </c>
      <c r="B750" s="77">
        <v>0.6312268518518519</v>
      </c>
      <c r="C750" s="78">
        <v>53</v>
      </c>
      <c r="D750" s="79">
        <v>69.38</v>
      </c>
      <c r="E750" s="80">
        <v>3677.14</v>
      </c>
      <c r="F750" s="78" t="s">
        <v>24</v>
      </c>
    </row>
    <row r="751" spans="1:6">
      <c r="A751" s="44">
        <v>43894</v>
      </c>
      <c r="B751" s="77">
        <v>0.6312268518518519</v>
      </c>
      <c r="C751" s="78">
        <v>3</v>
      </c>
      <c r="D751" s="79">
        <v>69.400000000000006</v>
      </c>
      <c r="E751" s="80">
        <v>208.20000000000002</v>
      </c>
      <c r="F751" s="78" t="s">
        <v>24</v>
      </c>
    </row>
    <row r="752" spans="1:6">
      <c r="A752" s="44">
        <v>43894</v>
      </c>
      <c r="B752" s="77">
        <v>0.6312268518518519</v>
      </c>
      <c r="C752" s="78">
        <v>92</v>
      </c>
      <c r="D752" s="79">
        <v>69.400000000000006</v>
      </c>
      <c r="E752" s="80">
        <v>6384.8</v>
      </c>
      <c r="F752" s="78" t="s">
        <v>24</v>
      </c>
    </row>
    <row r="753" spans="1:6">
      <c r="A753" s="44">
        <v>43894</v>
      </c>
      <c r="B753" s="77">
        <v>0.6312268518518519</v>
      </c>
      <c r="C753" s="78">
        <v>61</v>
      </c>
      <c r="D753" s="79">
        <v>69.400000000000006</v>
      </c>
      <c r="E753" s="80">
        <v>4233.4000000000005</v>
      </c>
      <c r="F753" s="78" t="s">
        <v>24</v>
      </c>
    </row>
    <row r="754" spans="1:6">
      <c r="A754" s="44">
        <v>43894</v>
      </c>
      <c r="B754" s="77">
        <v>0.6312268518518519</v>
      </c>
      <c r="C754" s="78">
        <v>87</v>
      </c>
      <c r="D754" s="79">
        <v>69.400000000000006</v>
      </c>
      <c r="E754" s="80">
        <v>6037.8</v>
      </c>
      <c r="F754" s="78" t="s">
        <v>24</v>
      </c>
    </row>
    <row r="755" spans="1:6">
      <c r="A755" s="44">
        <v>43894</v>
      </c>
      <c r="B755" s="77">
        <v>0.6312268518518519</v>
      </c>
      <c r="C755" s="78">
        <v>139</v>
      </c>
      <c r="D755" s="79">
        <v>69.400000000000006</v>
      </c>
      <c r="E755" s="80">
        <v>9646.6</v>
      </c>
      <c r="F755" s="78" t="s">
        <v>24</v>
      </c>
    </row>
    <row r="756" spans="1:6">
      <c r="A756" s="44">
        <v>43894</v>
      </c>
      <c r="B756" s="77">
        <v>0.6312268518518519</v>
      </c>
      <c r="C756" s="78">
        <v>87</v>
      </c>
      <c r="D756" s="79">
        <v>69.400000000000006</v>
      </c>
      <c r="E756" s="80">
        <v>6037.8</v>
      </c>
      <c r="F756" s="78" t="s">
        <v>24</v>
      </c>
    </row>
    <row r="757" spans="1:6">
      <c r="A757" s="44">
        <v>43894</v>
      </c>
      <c r="B757" s="77">
        <v>0.6312268518518519</v>
      </c>
      <c r="C757" s="78">
        <v>49</v>
      </c>
      <c r="D757" s="79">
        <v>69.400000000000006</v>
      </c>
      <c r="E757" s="80">
        <v>3400.6000000000004</v>
      </c>
      <c r="F757" s="78" t="s">
        <v>24</v>
      </c>
    </row>
    <row r="758" spans="1:6">
      <c r="A758" s="44">
        <v>43894</v>
      </c>
      <c r="B758" s="77">
        <v>0.6312268518518519</v>
      </c>
      <c r="C758" s="78">
        <v>7</v>
      </c>
      <c r="D758" s="79">
        <v>69.400000000000006</v>
      </c>
      <c r="E758" s="80">
        <v>485.80000000000007</v>
      </c>
      <c r="F758" s="78" t="s">
        <v>24</v>
      </c>
    </row>
    <row r="759" spans="1:6">
      <c r="A759" s="44">
        <v>43894</v>
      </c>
      <c r="B759" s="77">
        <v>0.6312268518518519</v>
      </c>
      <c r="C759" s="78">
        <v>86</v>
      </c>
      <c r="D759" s="79">
        <v>69.400000000000006</v>
      </c>
      <c r="E759" s="80">
        <v>5968.4000000000005</v>
      </c>
      <c r="F759" s="78" t="s">
        <v>24</v>
      </c>
    </row>
    <row r="760" spans="1:6">
      <c r="A760" s="44">
        <v>43894</v>
      </c>
      <c r="B760" s="77">
        <v>0.66255787037037039</v>
      </c>
      <c r="C760" s="78">
        <v>1000</v>
      </c>
      <c r="D760" s="79">
        <v>69.16</v>
      </c>
      <c r="E760" s="80">
        <v>69160</v>
      </c>
      <c r="F760" s="78" t="s">
        <v>24</v>
      </c>
    </row>
    <row r="761" spans="1:6">
      <c r="A761" s="44">
        <v>43894</v>
      </c>
      <c r="B761" s="77">
        <v>0.67078703703703713</v>
      </c>
      <c r="C761" s="78">
        <v>2000</v>
      </c>
      <c r="D761" s="79">
        <v>69.180000000000007</v>
      </c>
      <c r="E761" s="80">
        <v>138360</v>
      </c>
      <c r="F761" s="78" t="s">
        <v>24</v>
      </c>
    </row>
    <row r="762" spans="1:6">
      <c r="A762" s="44">
        <v>43894</v>
      </c>
      <c r="B762" s="77">
        <v>0.6853125000000001</v>
      </c>
      <c r="C762" s="78">
        <v>87</v>
      </c>
      <c r="D762" s="79">
        <v>69.599999999999994</v>
      </c>
      <c r="E762" s="80">
        <v>6055.2</v>
      </c>
      <c r="F762" s="78" t="s">
        <v>24</v>
      </c>
    </row>
    <row r="763" spans="1:6">
      <c r="A763" s="44">
        <v>43894</v>
      </c>
      <c r="B763" s="77">
        <v>0.6853125000000001</v>
      </c>
      <c r="C763" s="78">
        <v>87</v>
      </c>
      <c r="D763" s="79">
        <v>69.599999999999994</v>
      </c>
      <c r="E763" s="80">
        <v>6055.2</v>
      </c>
      <c r="F763" s="78" t="s">
        <v>24</v>
      </c>
    </row>
    <row r="764" spans="1:6">
      <c r="A764" s="44">
        <v>43894</v>
      </c>
      <c r="B764" s="77">
        <v>0.6853125000000001</v>
      </c>
      <c r="C764" s="78">
        <v>67</v>
      </c>
      <c r="D764" s="79">
        <v>69.599999999999994</v>
      </c>
      <c r="E764" s="80">
        <v>4663.2</v>
      </c>
      <c r="F764" s="78" t="s">
        <v>24</v>
      </c>
    </row>
    <row r="765" spans="1:6">
      <c r="A765" s="44">
        <v>43894</v>
      </c>
      <c r="B765" s="77">
        <v>0.6853125000000001</v>
      </c>
      <c r="C765" s="78">
        <v>107</v>
      </c>
      <c r="D765" s="79">
        <v>69.599999999999994</v>
      </c>
      <c r="E765" s="80">
        <v>7447.2</v>
      </c>
      <c r="F765" s="78" t="s">
        <v>24</v>
      </c>
    </row>
    <row r="766" spans="1:6">
      <c r="A766" s="44">
        <v>43894</v>
      </c>
      <c r="B766" s="77">
        <v>0.6853125000000001</v>
      </c>
      <c r="C766" s="78">
        <v>77</v>
      </c>
      <c r="D766" s="79">
        <v>69.599999999999994</v>
      </c>
      <c r="E766" s="80">
        <v>5359.2</v>
      </c>
      <c r="F766" s="78" t="s">
        <v>24</v>
      </c>
    </row>
    <row r="767" spans="1:6">
      <c r="A767" s="44">
        <v>43894</v>
      </c>
      <c r="B767" s="77">
        <v>0.6853125000000001</v>
      </c>
      <c r="C767" s="78">
        <v>50</v>
      </c>
      <c r="D767" s="79">
        <v>69.599999999999994</v>
      </c>
      <c r="E767" s="80">
        <v>3479.9999999999995</v>
      </c>
      <c r="F767" s="78" t="s">
        <v>24</v>
      </c>
    </row>
    <row r="768" spans="1:6">
      <c r="A768" s="44">
        <v>43894</v>
      </c>
      <c r="B768" s="77">
        <v>0.6853125000000001</v>
      </c>
      <c r="C768" s="78">
        <v>31</v>
      </c>
      <c r="D768" s="79">
        <v>69.599999999999994</v>
      </c>
      <c r="E768" s="80">
        <v>2157.6</v>
      </c>
      <c r="F768" s="78" t="s">
        <v>24</v>
      </c>
    </row>
    <row r="769" spans="1:6">
      <c r="A769" s="44">
        <v>43894</v>
      </c>
      <c r="B769" s="77">
        <v>0.6853125000000001</v>
      </c>
      <c r="C769" s="78">
        <v>125</v>
      </c>
      <c r="D769" s="79">
        <v>69.599999999999994</v>
      </c>
      <c r="E769" s="80">
        <v>8700</v>
      </c>
      <c r="F769" s="78" t="s">
        <v>24</v>
      </c>
    </row>
    <row r="770" spans="1:6">
      <c r="A770" s="44">
        <v>43894</v>
      </c>
      <c r="B770" s="77">
        <v>0.68631944444444448</v>
      </c>
      <c r="C770" s="78">
        <v>201</v>
      </c>
      <c r="D770" s="79">
        <v>69.599999999999994</v>
      </c>
      <c r="E770" s="80">
        <v>13989.599999999999</v>
      </c>
      <c r="F770" s="78" t="s">
        <v>24</v>
      </c>
    </row>
    <row r="771" spans="1:6">
      <c r="A771" s="44">
        <v>43894</v>
      </c>
      <c r="B771" s="77">
        <v>0.68631944444444448</v>
      </c>
      <c r="C771" s="78">
        <v>878</v>
      </c>
      <c r="D771" s="79">
        <v>69.599999999999994</v>
      </c>
      <c r="E771" s="80">
        <v>61108.799999999996</v>
      </c>
      <c r="F771" s="78" t="s">
        <v>24</v>
      </c>
    </row>
    <row r="772" spans="1:6">
      <c r="A772" s="44">
        <v>43894</v>
      </c>
      <c r="B772" s="77">
        <v>0.68631944444444448</v>
      </c>
      <c r="C772" s="78">
        <v>1290</v>
      </c>
      <c r="D772" s="79">
        <v>69.599999999999994</v>
      </c>
      <c r="E772" s="80">
        <v>89783.999999999985</v>
      </c>
      <c r="F772" s="78" t="s">
        <v>24</v>
      </c>
    </row>
    <row r="773" spans="1:6">
      <c r="A773" s="44">
        <v>43894</v>
      </c>
      <c r="B773" s="77">
        <v>0.70410879629629619</v>
      </c>
      <c r="C773" s="78">
        <v>80</v>
      </c>
      <c r="D773" s="79">
        <v>69.739999999999995</v>
      </c>
      <c r="E773" s="80">
        <v>5579.2</v>
      </c>
      <c r="F773" s="78" t="s">
        <v>24</v>
      </c>
    </row>
    <row r="774" spans="1:6">
      <c r="A774" s="44">
        <v>43894</v>
      </c>
      <c r="B774" s="77">
        <v>0.70410879629629619</v>
      </c>
      <c r="C774" s="78">
        <v>125</v>
      </c>
      <c r="D774" s="79">
        <v>69.739999999999995</v>
      </c>
      <c r="E774" s="80">
        <v>8717.5</v>
      </c>
      <c r="F774" s="78" t="s">
        <v>24</v>
      </c>
    </row>
    <row r="775" spans="1:6">
      <c r="A775" s="44">
        <v>43894</v>
      </c>
      <c r="B775" s="77">
        <v>0.70410879629629619</v>
      </c>
      <c r="C775" s="78">
        <v>125</v>
      </c>
      <c r="D775" s="79">
        <v>69.739999999999995</v>
      </c>
      <c r="E775" s="80">
        <v>8717.5</v>
      </c>
      <c r="F775" s="78" t="s">
        <v>24</v>
      </c>
    </row>
    <row r="776" spans="1:6">
      <c r="A776" s="44">
        <v>43894</v>
      </c>
      <c r="B776" s="77">
        <v>0.70410879629629619</v>
      </c>
      <c r="C776" s="78">
        <v>81</v>
      </c>
      <c r="D776" s="79">
        <v>69.739999999999995</v>
      </c>
      <c r="E776" s="80">
        <v>5648.94</v>
      </c>
      <c r="F776" s="78" t="s">
        <v>24</v>
      </c>
    </row>
    <row r="777" spans="1:6">
      <c r="A777" s="44">
        <v>43894</v>
      </c>
      <c r="B777" s="77">
        <v>0.70410879629629619</v>
      </c>
      <c r="C777" s="78">
        <v>125</v>
      </c>
      <c r="D777" s="79">
        <v>69.739999999999995</v>
      </c>
      <c r="E777" s="80">
        <v>8717.5</v>
      </c>
      <c r="F777" s="78" t="s">
        <v>24</v>
      </c>
    </row>
    <row r="778" spans="1:6">
      <c r="A778" s="44">
        <v>43894</v>
      </c>
      <c r="B778" s="77">
        <v>0.70410879629629619</v>
      </c>
      <c r="C778" s="78">
        <v>87</v>
      </c>
      <c r="D778" s="79">
        <v>69.739999999999995</v>
      </c>
      <c r="E778" s="80">
        <v>6067.3799999999992</v>
      </c>
      <c r="F778" s="78" t="s">
        <v>24</v>
      </c>
    </row>
    <row r="779" spans="1:6">
      <c r="A779" s="44">
        <v>43894</v>
      </c>
      <c r="B779" s="77">
        <v>0.70410879629629619</v>
      </c>
      <c r="C779" s="78">
        <v>153</v>
      </c>
      <c r="D779" s="79">
        <v>69.739999999999995</v>
      </c>
      <c r="E779" s="80">
        <v>10670.22</v>
      </c>
      <c r="F779" s="78" t="s">
        <v>24</v>
      </c>
    </row>
    <row r="780" spans="1:6">
      <c r="A780" s="44">
        <v>43894</v>
      </c>
      <c r="B780" s="77">
        <v>0.70410879629629619</v>
      </c>
      <c r="C780" s="78">
        <v>105</v>
      </c>
      <c r="D780" s="79">
        <v>69.739999999999995</v>
      </c>
      <c r="E780" s="80">
        <v>7322.7</v>
      </c>
      <c r="F780" s="78" t="s">
        <v>24</v>
      </c>
    </row>
    <row r="781" spans="1:6">
      <c r="A781" s="44">
        <v>43894</v>
      </c>
      <c r="B781" s="77">
        <v>0.70410879629629619</v>
      </c>
      <c r="C781" s="78">
        <v>86</v>
      </c>
      <c r="D781" s="79">
        <v>69.739999999999995</v>
      </c>
      <c r="E781" s="80">
        <v>5997.6399999999994</v>
      </c>
      <c r="F781" s="78" t="s">
        <v>24</v>
      </c>
    </row>
    <row r="782" spans="1:6">
      <c r="A782" s="44">
        <v>43894</v>
      </c>
      <c r="B782" s="77">
        <v>0.70410879629629619</v>
      </c>
      <c r="C782" s="78">
        <v>87</v>
      </c>
      <c r="D782" s="79">
        <v>69.739999999999995</v>
      </c>
      <c r="E782" s="80">
        <v>6067.3799999999992</v>
      </c>
      <c r="F782" s="78" t="s">
        <v>24</v>
      </c>
    </row>
    <row r="783" spans="1:6">
      <c r="A783" s="44">
        <v>43894</v>
      </c>
      <c r="B783" s="77">
        <v>0.70410879629629619</v>
      </c>
      <c r="C783" s="78">
        <v>80</v>
      </c>
      <c r="D783" s="79">
        <v>69.739999999999995</v>
      </c>
      <c r="E783" s="80">
        <v>5579.2</v>
      </c>
      <c r="F783" s="78" t="s">
        <v>24</v>
      </c>
    </row>
    <row r="784" spans="1:6">
      <c r="A784" s="44">
        <v>43894</v>
      </c>
      <c r="B784" s="77">
        <v>0.70410879629629619</v>
      </c>
      <c r="C784" s="78">
        <v>509</v>
      </c>
      <c r="D784" s="79">
        <v>69.739999999999995</v>
      </c>
      <c r="E784" s="80">
        <v>35497.659999999996</v>
      </c>
      <c r="F784" s="78" t="s">
        <v>24</v>
      </c>
    </row>
    <row r="785" spans="1:6">
      <c r="A785" s="44">
        <v>43894</v>
      </c>
      <c r="B785" s="77">
        <v>0.70410879629629619</v>
      </c>
      <c r="C785" s="78">
        <v>375</v>
      </c>
      <c r="D785" s="79">
        <v>69.739999999999995</v>
      </c>
      <c r="E785" s="80">
        <v>26152.499999999996</v>
      </c>
      <c r="F785" s="78" t="s">
        <v>24</v>
      </c>
    </row>
    <row r="786" spans="1:6">
      <c r="A786" s="44">
        <v>43894</v>
      </c>
      <c r="B786" s="77">
        <v>0.70410879629629619</v>
      </c>
      <c r="C786" s="78">
        <v>375</v>
      </c>
      <c r="D786" s="79">
        <v>69.739999999999995</v>
      </c>
      <c r="E786" s="80">
        <v>26152.499999999996</v>
      </c>
      <c r="F786" s="78" t="s">
        <v>24</v>
      </c>
    </row>
    <row r="787" spans="1:6">
      <c r="A787" s="44">
        <v>43894</v>
      </c>
      <c r="B787" s="77">
        <v>0.70412037037037045</v>
      </c>
      <c r="C787" s="78">
        <v>80</v>
      </c>
      <c r="D787" s="79">
        <v>69.739999999999995</v>
      </c>
      <c r="E787" s="80">
        <v>5579.2</v>
      </c>
      <c r="F787" s="78" t="s">
        <v>24</v>
      </c>
    </row>
    <row r="788" spans="1:6">
      <c r="A788" s="44">
        <v>43894</v>
      </c>
      <c r="B788" s="77">
        <v>0.70412037037037045</v>
      </c>
      <c r="C788" s="78">
        <v>420</v>
      </c>
      <c r="D788" s="79">
        <v>69.739999999999995</v>
      </c>
      <c r="E788" s="80">
        <v>29290.799999999999</v>
      </c>
      <c r="F788" s="78" t="s">
        <v>24</v>
      </c>
    </row>
    <row r="789" spans="1:6">
      <c r="A789" s="44">
        <v>43894</v>
      </c>
      <c r="B789" s="77">
        <v>0.70412037037037045</v>
      </c>
      <c r="C789" s="78">
        <v>45</v>
      </c>
      <c r="D789" s="79">
        <v>69.739999999999995</v>
      </c>
      <c r="E789" s="80">
        <v>3138.2999999999997</v>
      </c>
      <c r="F789" s="78" t="s">
        <v>24</v>
      </c>
    </row>
    <row r="790" spans="1:6">
      <c r="A790" s="44">
        <v>43894</v>
      </c>
      <c r="B790" s="77">
        <v>0.70412037037037045</v>
      </c>
      <c r="C790" s="78">
        <v>500</v>
      </c>
      <c r="D790" s="79">
        <v>69.739999999999995</v>
      </c>
      <c r="E790" s="80">
        <v>34870</v>
      </c>
      <c r="F790" s="78" t="s">
        <v>24</v>
      </c>
    </row>
    <row r="791" spans="1:6">
      <c r="A791" s="44">
        <v>43894</v>
      </c>
      <c r="B791" s="77">
        <v>0.70417824074074076</v>
      </c>
      <c r="C791" s="78">
        <v>214</v>
      </c>
      <c r="D791" s="79">
        <v>69.739999999999995</v>
      </c>
      <c r="E791" s="80">
        <v>14924.359999999999</v>
      </c>
      <c r="F791" s="78" t="s">
        <v>24</v>
      </c>
    </row>
    <row r="792" spans="1:6">
      <c r="A792" s="44">
        <v>43894</v>
      </c>
      <c r="B792" s="77">
        <v>0.70417824074074076</v>
      </c>
      <c r="C792" s="78">
        <v>286</v>
      </c>
      <c r="D792" s="79">
        <v>69.739999999999995</v>
      </c>
      <c r="E792" s="80">
        <v>19945.64</v>
      </c>
      <c r="F792" s="78" t="s">
        <v>24</v>
      </c>
    </row>
    <row r="793" spans="1:6">
      <c r="A793" s="44">
        <v>43894</v>
      </c>
      <c r="B793" s="77">
        <v>0.70417824074074076</v>
      </c>
      <c r="C793" s="78">
        <v>286</v>
      </c>
      <c r="D793" s="79">
        <v>69.739999999999995</v>
      </c>
      <c r="E793" s="80">
        <v>19945.64</v>
      </c>
      <c r="F793" s="78" t="s">
        <v>24</v>
      </c>
    </row>
    <row r="794" spans="1:6">
      <c r="A794" s="44">
        <v>43894</v>
      </c>
      <c r="B794" s="77">
        <v>0.70417824074074076</v>
      </c>
      <c r="C794" s="78">
        <v>286</v>
      </c>
      <c r="D794" s="79">
        <v>69.739999999999995</v>
      </c>
      <c r="E794" s="80">
        <v>19945.64</v>
      </c>
      <c r="F794" s="78" t="s">
        <v>24</v>
      </c>
    </row>
    <row r="795" spans="1:6">
      <c r="A795" s="44">
        <v>43894</v>
      </c>
      <c r="B795" s="77">
        <v>0.70417824074074076</v>
      </c>
      <c r="C795" s="78">
        <v>500</v>
      </c>
      <c r="D795" s="79">
        <v>69.739999999999995</v>
      </c>
      <c r="E795" s="80">
        <v>34870</v>
      </c>
      <c r="F795" s="78" t="s">
        <v>24</v>
      </c>
    </row>
    <row r="796" spans="1:6">
      <c r="A796" s="44">
        <v>43894</v>
      </c>
      <c r="B796" s="77">
        <v>0.70417824074074076</v>
      </c>
      <c r="C796" s="78">
        <v>94</v>
      </c>
      <c r="D796" s="79">
        <v>69.739999999999995</v>
      </c>
      <c r="E796" s="80">
        <v>6555.5599999999995</v>
      </c>
      <c r="F796" s="78" t="s">
        <v>24</v>
      </c>
    </row>
    <row r="797" spans="1:6">
      <c r="A797" s="44">
        <v>43894</v>
      </c>
      <c r="B797" s="77">
        <v>0.70417824074074076</v>
      </c>
      <c r="C797" s="78">
        <v>120</v>
      </c>
      <c r="D797" s="79">
        <v>69.739999999999995</v>
      </c>
      <c r="E797" s="80">
        <v>8368.7999999999993</v>
      </c>
      <c r="F797" s="78" t="s">
        <v>24</v>
      </c>
    </row>
    <row r="798" spans="1:6">
      <c r="A798" s="44">
        <v>43894</v>
      </c>
      <c r="B798" s="77">
        <v>0.70417824074074076</v>
      </c>
      <c r="C798" s="78">
        <v>94</v>
      </c>
      <c r="D798" s="79">
        <v>69.739999999999995</v>
      </c>
      <c r="E798" s="80">
        <v>6555.5599999999995</v>
      </c>
      <c r="F798" s="78" t="s">
        <v>24</v>
      </c>
    </row>
    <row r="799" spans="1:6">
      <c r="A799" s="44">
        <v>43894</v>
      </c>
      <c r="B799" s="77">
        <v>0.70417824074074076</v>
      </c>
      <c r="C799" s="78">
        <v>62</v>
      </c>
      <c r="D799" s="79">
        <v>69.739999999999995</v>
      </c>
      <c r="E799" s="80">
        <v>4323.88</v>
      </c>
      <c r="F799" s="78" t="s">
        <v>24</v>
      </c>
    </row>
    <row r="800" spans="1:6">
      <c r="A800" s="44">
        <v>43894</v>
      </c>
      <c r="B800" s="77">
        <v>0.70417824074074076</v>
      </c>
      <c r="C800" s="78">
        <v>120</v>
      </c>
      <c r="D800" s="79">
        <v>69.739999999999995</v>
      </c>
      <c r="E800" s="80">
        <v>8368.7999999999993</v>
      </c>
      <c r="F800" s="78" t="s">
        <v>24</v>
      </c>
    </row>
    <row r="801" spans="1:6">
      <c r="A801" s="44"/>
      <c r="B801" s="77"/>
      <c r="C801" s="78"/>
      <c r="D801" s="79"/>
      <c r="E801" s="80"/>
      <c r="F801" s="78"/>
    </row>
    <row r="802" spans="1:6">
      <c r="A802" s="44"/>
      <c r="B802" s="77"/>
      <c r="C802" s="78"/>
      <c r="D802" s="79"/>
      <c r="E802" s="80"/>
      <c r="F802" s="78"/>
    </row>
    <row r="803" spans="1:6">
      <c r="A803" s="44"/>
      <c r="B803" s="77"/>
      <c r="C803" s="78"/>
      <c r="D803" s="79"/>
      <c r="E803" s="80"/>
      <c r="F803" s="78"/>
    </row>
    <row r="804" spans="1:6">
      <c r="A804" s="44"/>
      <c r="B804" s="77"/>
      <c r="C804" s="78"/>
      <c r="D804" s="79"/>
      <c r="E804" s="80"/>
      <c r="F804" s="78"/>
    </row>
    <row r="805" spans="1:6">
      <c r="A805" s="44"/>
      <c r="B805" s="77"/>
      <c r="C805" s="78"/>
      <c r="D805" s="79"/>
      <c r="E805" s="80"/>
      <c r="F805" s="78"/>
    </row>
    <row r="806" spans="1:6">
      <c r="A806" s="44"/>
      <c r="B806" s="77"/>
      <c r="C806" s="78"/>
      <c r="D806" s="79"/>
      <c r="E806" s="80"/>
      <c r="F806" s="78"/>
    </row>
    <row r="807" spans="1:6">
      <c r="A807" s="44"/>
      <c r="B807" s="77"/>
      <c r="C807" s="78"/>
      <c r="D807" s="79"/>
      <c r="E807" s="80"/>
      <c r="F807" s="78"/>
    </row>
    <row r="808" spans="1:6">
      <c r="A808" s="44"/>
      <c r="B808" s="77"/>
      <c r="C808" s="78"/>
      <c r="D808" s="79"/>
      <c r="E808" s="80"/>
      <c r="F808" s="78"/>
    </row>
    <row r="809" spans="1:6">
      <c r="A809" s="44"/>
      <c r="B809" s="77"/>
      <c r="C809" s="78"/>
      <c r="D809" s="79"/>
      <c r="E809" s="80"/>
      <c r="F809" s="78"/>
    </row>
    <row r="810" spans="1:6">
      <c r="A810" s="44"/>
      <c r="B810" s="77"/>
      <c r="C810" s="78"/>
      <c r="D810" s="79"/>
      <c r="E810" s="80"/>
      <c r="F810" s="78"/>
    </row>
    <row r="811" spans="1:6">
      <c r="A811" s="44"/>
      <c r="B811" s="77"/>
      <c r="C811" s="78"/>
      <c r="D811" s="79"/>
      <c r="E811" s="80"/>
      <c r="F811" s="78"/>
    </row>
    <row r="812" spans="1:6">
      <c r="A812" s="44"/>
      <c r="B812" s="77"/>
      <c r="C812" s="78"/>
      <c r="D812" s="79"/>
      <c r="E812" s="80"/>
      <c r="F812" s="78"/>
    </row>
    <row r="813" spans="1:6">
      <c r="A813" s="44"/>
      <c r="B813" s="77"/>
      <c r="C813" s="78"/>
      <c r="D813" s="79"/>
      <c r="E813" s="80"/>
      <c r="F813" s="78"/>
    </row>
    <row r="814" spans="1:6">
      <c r="A814" s="44"/>
      <c r="B814" s="77"/>
      <c r="C814" s="78"/>
      <c r="D814" s="79"/>
      <c r="E814" s="80"/>
      <c r="F814" s="78"/>
    </row>
    <row r="815" spans="1:6">
      <c r="A815" s="44"/>
      <c r="B815" s="77"/>
      <c r="C815" s="78"/>
      <c r="D815" s="79"/>
      <c r="E815" s="80"/>
      <c r="F815" s="78"/>
    </row>
    <row r="816" spans="1:6">
      <c r="A816" s="44"/>
      <c r="B816" s="77"/>
      <c r="C816" s="78"/>
      <c r="D816" s="79"/>
      <c r="E816" s="80"/>
      <c r="F816" s="78"/>
    </row>
    <row r="817" spans="1:6">
      <c r="A817" s="44"/>
      <c r="B817" s="77"/>
      <c r="C817" s="78"/>
      <c r="D817" s="79"/>
      <c r="E817" s="80"/>
      <c r="F817" s="78"/>
    </row>
    <row r="818" spans="1:6">
      <c r="A818" s="44"/>
      <c r="B818" s="77"/>
      <c r="C818" s="78"/>
      <c r="D818" s="79"/>
      <c r="E818" s="80"/>
      <c r="F818" s="78"/>
    </row>
    <row r="819" spans="1:6">
      <c r="A819" s="44"/>
      <c r="B819" s="77"/>
      <c r="C819" s="78"/>
      <c r="D819" s="79"/>
      <c r="E819" s="80"/>
      <c r="F819" s="78"/>
    </row>
    <row r="820" spans="1:6">
      <c r="A820" s="44"/>
      <c r="B820" s="77"/>
      <c r="C820" s="78"/>
      <c r="D820" s="79"/>
      <c r="E820" s="80"/>
      <c r="F820" s="78"/>
    </row>
    <row r="821" spans="1:6">
      <c r="A821" s="44"/>
      <c r="B821" s="77"/>
      <c r="C821" s="78"/>
      <c r="D821" s="79"/>
      <c r="E821" s="80"/>
      <c r="F821" s="78"/>
    </row>
    <row r="822" spans="1:6">
      <c r="A822" s="44"/>
      <c r="B822" s="77"/>
      <c r="C822" s="78"/>
      <c r="D822" s="79"/>
      <c r="E822" s="80"/>
      <c r="F822" s="78"/>
    </row>
    <row r="823" spans="1:6">
      <c r="A823" s="44"/>
      <c r="B823" s="77"/>
      <c r="C823" s="78"/>
      <c r="D823" s="79"/>
      <c r="E823" s="80"/>
      <c r="F823" s="78"/>
    </row>
    <row r="824" spans="1:6">
      <c r="A824" s="44"/>
      <c r="B824" s="77"/>
      <c r="C824" s="78"/>
      <c r="D824" s="79"/>
      <c r="E824" s="80"/>
      <c r="F824" s="78"/>
    </row>
    <row r="825" spans="1:6">
      <c r="A825" s="44"/>
      <c r="B825" s="77"/>
      <c r="C825" s="78"/>
      <c r="D825" s="79"/>
      <c r="E825" s="80"/>
      <c r="F825" s="78"/>
    </row>
    <row r="826" spans="1:6">
      <c r="A826" s="44"/>
      <c r="B826" s="77"/>
      <c r="C826" s="78"/>
      <c r="D826" s="79"/>
      <c r="E826" s="80"/>
      <c r="F826" s="78"/>
    </row>
    <row r="827" spans="1:6">
      <c r="A827" s="44"/>
      <c r="B827" s="77"/>
      <c r="C827" s="78"/>
      <c r="D827" s="79"/>
      <c r="E827" s="80"/>
      <c r="F827" s="78"/>
    </row>
    <row r="828" spans="1:6">
      <c r="A828" s="44"/>
      <c r="B828" s="77"/>
      <c r="C828" s="78"/>
      <c r="D828" s="79"/>
      <c r="E828" s="80"/>
      <c r="F828" s="78"/>
    </row>
    <row r="829" spans="1:6">
      <c r="A829" s="44"/>
      <c r="B829" s="77"/>
      <c r="C829" s="78"/>
      <c r="D829" s="79"/>
      <c r="E829" s="80"/>
      <c r="F829" s="78"/>
    </row>
    <row r="830" spans="1:6">
      <c r="A830" s="44"/>
      <c r="B830" s="77"/>
      <c r="C830" s="78"/>
      <c r="D830" s="79"/>
      <c r="E830" s="80"/>
      <c r="F830" s="78"/>
    </row>
    <row r="831" spans="1:6">
      <c r="A831" s="44"/>
      <c r="B831" s="77"/>
      <c r="C831" s="78"/>
      <c r="D831" s="79"/>
      <c r="E831" s="80"/>
      <c r="F831" s="78"/>
    </row>
    <row r="832" spans="1:6">
      <c r="A832" s="44"/>
      <c r="B832" s="77"/>
      <c r="C832" s="78"/>
      <c r="D832" s="79"/>
      <c r="E832" s="80"/>
      <c r="F832" s="78"/>
    </row>
    <row r="833" spans="1:6">
      <c r="A833" s="44"/>
      <c r="B833" s="77"/>
      <c r="C833" s="78"/>
      <c r="D833" s="79"/>
      <c r="E833" s="80"/>
      <c r="F833" s="78"/>
    </row>
    <row r="834" spans="1:6">
      <c r="A834" s="44"/>
      <c r="B834" s="77"/>
      <c r="C834" s="78"/>
      <c r="D834" s="79"/>
      <c r="E834" s="80"/>
      <c r="F834" s="78"/>
    </row>
    <row r="835" spans="1:6">
      <c r="A835" s="44"/>
      <c r="B835" s="77"/>
      <c r="C835" s="78"/>
      <c r="D835" s="79"/>
      <c r="E835" s="80"/>
      <c r="F835" s="78"/>
    </row>
    <row r="836" spans="1:6">
      <c r="A836" s="44"/>
      <c r="B836" s="77"/>
      <c r="C836" s="78"/>
      <c r="D836" s="79"/>
      <c r="E836" s="80"/>
      <c r="F836" s="78"/>
    </row>
    <row r="837" spans="1:6">
      <c r="A837" s="44"/>
      <c r="B837" s="77"/>
      <c r="C837" s="78"/>
      <c r="D837" s="79"/>
      <c r="E837" s="80"/>
      <c r="F837" s="78"/>
    </row>
    <row r="838" spans="1:6">
      <c r="A838" s="44"/>
      <c r="B838" s="77"/>
      <c r="C838" s="78"/>
      <c r="D838" s="79"/>
      <c r="E838" s="80"/>
      <c r="F838" s="78"/>
    </row>
    <row r="839" spans="1:6">
      <c r="A839" s="44"/>
      <c r="B839" s="77"/>
      <c r="C839" s="78"/>
      <c r="D839" s="79"/>
      <c r="E839" s="80"/>
      <c r="F839" s="78"/>
    </row>
    <row r="840" spans="1:6">
      <c r="A840" s="44"/>
      <c r="B840" s="77"/>
      <c r="C840" s="78"/>
      <c r="D840" s="79"/>
      <c r="E840" s="80"/>
      <c r="F840" s="78"/>
    </row>
    <row r="841" spans="1:6">
      <c r="A841" s="44"/>
      <c r="B841" s="77"/>
      <c r="C841" s="78"/>
      <c r="D841" s="79"/>
      <c r="E841" s="80"/>
      <c r="F841" s="78"/>
    </row>
    <row r="842" spans="1:6">
      <c r="A842" s="44"/>
      <c r="B842" s="77"/>
      <c r="C842" s="78"/>
      <c r="D842" s="79"/>
      <c r="E842" s="80"/>
      <c r="F842" s="78"/>
    </row>
    <row r="843" spans="1:6">
      <c r="A843" s="44"/>
      <c r="B843" s="77"/>
      <c r="C843" s="78"/>
      <c r="D843" s="79"/>
      <c r="E843" s="80"/>
      <c r="F843" s="78"/>
    </row>
    <row r="844" spans="1:6">
      <c r="A844" s="44"/>
      <c r="B844" s="77"/>
      <c r="C844" s="78"/>
      <c r="D844" s="79"/>
      <c r="E844" s="80"/>
      <c r="F844" s="78"/>
    </row>
    <row r="845" spans="1:6">
      <c r="A845" s="44"/>
      <c r="B845" s="77"/>
      <c r="C845" s="78"/>
      <c r="D845" s="79"/>
      <c r="E845" s="80"/>
      <c r="F845" s="78"/>
    </row>
    <row r="846" spans="1:6">
      <c r="A846" s="44"/>
      <c r="B846" s="77"/>
      <c r="C846" s="78"/>
      <c r="D846" s="79"/>
      <c r="E846" s="80"/>
      <c r="F846" s="78"/>
    </row>
    <row r="847" spans="1:6">
      <c r="A847" s="44"/>
      <c r="B847" s="77"/>
      <c r="C847" s="78"/>
      <c r="D847" s="79"/>
      <c r="E847" s="80"/>
      <c r="F847" s="78"/>
    </row>
    <row r="848" spans="1:6">
      <c r="A848" s="44"/>
      <c r="B848" s="77"/>
      <c r="C848" s="78"/>
      <c r="D848" s="79"/>
      <c r="E848" s="80"/>
      <c r="F848" s="78"/>
    </row>
    <row r="849" spans="1:6">
      <c r="A849" s="44"/>
      <c r="B849" s="77"/>
      <c r="C849" s="78"/>
      <c r="D849" s="79"/>
      <c r="E849" s="80"/>
      <c r="F849" s="78"/>
    </row>
    <row r="850" spans="1:6">
      <c r="A850" s="44"/>
      <c r="B850" s="77"/>
      <c r="C850" s="78"/>
      <c r="D850" s="79"/>
      <c r="E850" s="80"/>
      <c r="F850" s="78"/>
    </row>
    <row r="851" spans="1:6">
      <c r="A851" s="44"/>
      <c r="B851" s="77"/>
      <c r="C851" s="78"/>
      <c r="D851" s="79"/>
      <c r="E851" s="80"/>
      <c r="F851" s="78"/>
    </row>
    <row r="852" spans="1:6">
      <c r="A852" s="44"/>
      <c r="B852" s="77"/>
      <c r="C852" s="78"/>
      <c r="D852" s="79"/>
      <c r="E852" s="80"/>
      <c r="F852" s="78"/>
    </row>
    <row r="853" spans="1:6">
      <c r="A853" s="44"/>
      <c r="B853" s="77"/>
      <c r="C853" s="78"/>
      <c r="D853" s="79"/>
      <c r="E853" s="80"/>
      <c r="F853" s="78"/>
    </row>
    <row r="854" spans="1:6">
      <c r="A854" s="44"/>
      <c r="B854" s="77"/>
      <c r="C854" s="78"/>
      <c r="D854" s="79"/>
      <c r="E854" s="80"/>
      <c r="F854" s="78"/>
    </row>
    <row r="855" spans="1:6">
      <c r="A855" s="44"/>
      <c r="B855" s="77"/>
      <c r="C855" s="78"/>
      <c r="D855" s="79"/>
      <c r="E855" s="80"/>
      <c r="F855" s="78"/>
    </row>
    <row r="856" spans="1:6">
      <c r="A856" s="44"/>
      <c r="B856" s="77"/>
      <c r="C856" s="78"/>
      <c r="D856" s="79"/>
      <c r="E856" s="80"/>
      <c r="F856" s="78"/>
    </row>
    <row r="857" spans="1:6">
      <c r="A857" s="44"/>
      <c r="B857" s="77"/>
      <c r="C857" s="78"/>
      <c r="D857" s="79"/>
      <c r="E857" s="80"/>
      <c r="F857" s="78"/>
    </row>
    <row r="858" spans="1:6">
      <c r="A858" s="44"/>
      <c r="B858" s="77"/>
      <c r="C858" s="78"/>
      <c r="D858" s="79"/>
      <c r="E858" s="80"/>
      <c r="F858" s="78"/>
    </row>
    <row r="859" spans="1:6">
      <c r="A859" s="44"/>
      <c r="B859" s="77"/>
      <c r="C859" s="78"/>
      <c r="D859" s="79"/>
      <c r="E859" s="80"/>
      <c r="F859" s="78"/>
    </row>
    <row r="860" spans="1:6">
      <c r="A860" s="44"/>
      <c r="B860" s="77"/>
      <c r="C860" s="78"/>
      <c r="D860" s="79"/>
      <c r="E860" s="80"/>
      <c r="F860" s="78"/>
    </row>
    <row r="861" spans="1:6">
      <c r="A861" s="44"/>
      <c r="B861" s="77"/>
      <c r="C861" s="78"/>
      <c r="D861" s="79"/>
      <c r="E861" s="80"/>
      <c r="F861" s="78"/>
    </row>
    <row r="862" spans="1:6">
      <c r="A862" s="44"/>
      <c r="B862" s="77"/>
      <c r="C862" s="78"/>
      <c r="D862" s="79"/>
      <c r="E862" s="80"/>
      <c r="F862" s="78"/>
    </row>
    <row r="863" spans="1:6">
      <c r="A863" s="44"/>
      <c r="B863" s="77"/>
      <c r="C863" s="78"/>
      <c r="D863" s="79"/>
      <c r="E863" s="80"/>
      <c r="F863" s="78"/>
    </row>
    <row r="864" spans="1:6">
      <c r="A864" s="44"/>
      <c r="B864" s="77"/>
      <c r="C864" s="78"/>
      <c r="D864" s="79"/>
      <c r="E864" s="80"/>
      <c r="F864" s="78"/>
    </row>
    <row r="865" spans="1:6">
      <c r="A865" s="44"/>
      <c r="B865" s="77"/>
      <c r="C865" s="78"/>
      <c r="D865" s="79"/>
      <c r="E865" s="80"/>
      <c r="F865" s="78"/>
    </row>
    <row r="866" spans="1:6">
      <c r="A866" s="44"/>
      <c r="B866" s="77"/>
      <c r="C866" s="78"/>
      <c r="D866" s="79"/>
      <c r="E866" s="80"/>
      <c r="F866" s="78"/>
    </row>
    <row r="867" spans="1:6">
      <c r="A867" s="44"/>
      <c r="B867" s="77"/>
      <c r="C867" s="78"/>
      <c r="D867" s="79"/>
      <c r="E867" s="80"/>
      <c r="F867" s="78"/>
    </row>
    <row r="868" spans="1:6">
      <c r="A868" s="44"/>
      <c r="B868" s="77"/>
      <c r="C868" s="78"/>
      <c r="D868" s="79"/>
      <c r="E868" s="80"/>
      <c r="F868" s="78"/>
    </row>
    <row r="869" spans="1:6">
      <c r="A869" s="44"/>
      <c r="B869" s="77"/>
      <c r="C869" s="78"/>
      <c r="D869" s="79"/>
      <c r="E869" s="80"/>
      <c r="F869" s="78"/>
    </row>
    <row r="870" spans="1:6">
      <c r="A870" s="44"/>
      <c r="B870" s="77"/>
      <c r="C870" s="78"/>
      <c r="D870" s="79"/>
      <c r="E870" s="80"/>
      <c r="F870" s="78"/>
    </row>
    <row r="871" spans="1:6">
      <c r="A871" s="44"/>
      <c r="B871" s="77"/>
      <c r="C871" s="78"/>
      <c r="D871" s="79"/>
      <c r="E871" s="80"/>
      <c r="F871" s="78"/>
    </row>
    <row r="872" spans="1:6">
      <c r="A872" s="44"/>
      <c r="B872" s="77"/>
      <c r="C872" s="78"/>
      <c r="D872" s="79"/>
      <c r="E872" s="80"/>
      <c r="F872" s="78"/>
    </row>
    <row r="873" spans="1:6">
      <c r="A873" s="44"/>
      <c r="B873" s="77"/>
      <c r="C873" s="78"/>
      <c r="D873" s="79"/>
      <c r="E873" s="80"/>
      <c r="F873" s="78"/>
    </row>
    <row r="874" spans="1:6">
      <c r="A874" s="44"/>
      <c r="B874" s="77"/>
      <c r="C874" s="78"/>
      <c r="D874" s="79"/>
      <c r="E874" s="80"/>
      <c r="F874" s="78"/>
    </row>
    <row r="875" spans="1:6">
      <c r="A875" s="44"/>
      <c r="B875" s="77"/>
      <c r="C875" s="78"/>
      <c r="D875" s="79"/>
      <c r="E875" s="80"/>
      <c r="F875" s="78"/>
    </row>
    <row r="876" spans="1:6">
      <c r="A876" s="44"/>
      <c r="B876" s="77"/>
      <c r="C876" s="78"/>
      <c r="D876" s="79"/>
      <c r="E876" s="80"/>
      <c r="F876" s="78"/>
    </row>
    <row r="877" spans="1:6">
      <c r="A877" s="44"/>
      <c r="B877" s="77"/>
      <c r="C877" s="78"/>
      <c r="D877" s="79"/>
      <c r="E877" s="80"/>
      <c r="F877" s="78"/>
    </row>
    <row r="878" spans="1:6">
      <c r="A878" s="44"/>
      <c r="B878" s="77"/>
      <c r="C878" s="78"/>
      <c r="D878" s="79"/>
      <c r="E878" s="80"/>
      <c r="F878" s="78"/>
    </row>
    <row r="879" spans="1:6">
      <c r="A879" s="44"/>
      <c r="B879" s="77"/>
      <c r="C879" s="78"/>
      <c r="D879" s="79"/>
      <c r="E879" s="80"/>
      <c r="F879" s="78"/>
    </row>
    <row r="880" spans="1:6">
      <c r="A880" s="44"/>
      <c r="B880" s="77"/>
      <c r="C880" s="78"/>
      <c r="D880" s="79"/>
      <c r="E880" s="80"/>
      <c r="F880" s="78"/>
    </row>
    <row r="881" spans="1:6">
      <c r="A881" s="44"/>
      <c r="B881" s="77"/>
      <c r="C881" s="78"/>
      <c r="D881" s="79"/>
      <c r="E881" s="80"/>
      <c r="F881" s="78"/>
    </row>
    <row r="882" spans="1:6">
      <c r="A882" s="44"/>
      <c r="B882" s="77"/>
      <c r="C882" s="78"/>
      <c r="D882" s="79"/>
      <c r="E882" s="80"/>
      <c r="F882" s="78"/>
    </row>
    <row r="883" spans="1:6">
      <c r="A883" s="44"/>
      <c r="B883" s="77"/>
      <c r="C883" s="78"/>
      <c r="D883" s="79"/>
      <c r="E883" s="80"/>
      <c r="F883" s="78"/>
    </row>
    <row r="884" spans="1:6">
      <c r="A884" s="44"/>
      <c r="B884" s="77"/>
      <c r="C884" s="78"/>
      <c r="D884" s="79"/>
      <c r="E884" s="80"/>
      <c r="F884" s="78"/>
    </row>
    <row r="885" spans="1:6">
      <c r="A885" s="44"/>
      <c r="B885" s="77"/>
      <c r="C885" s="78"/>
      <c r="D885" s="79"/>
      <c r="E885" s="80"/>
      <c r="F885" s="78"/>
    </row>
    <row r="886" spans="1:6">
      <c r="A886" s="44"/>
      <c r="B886" s="77"/>
      <c r="C886" s="78"/>
      <c r="D886" s="79"/>
      <c r="E886" s="80"/>
      <c r="F886" s="78"/>
    </row>
    <row r="887" spans="1:6">
      <c r="A887" s="44"/>
      <c r="B887" s="77"/>
      <c r="C887" s="78"/>
      <c r="D887" s="79"/>
      <c r="E887" s="80"/>
      <c r="F887" s="78"/>
    </row>
    <row r="888" spans="1:6">
      <c r="A888" s="44"/>
      <c r="B888" s="77"/>
      <c r="C888" s="78"/>
      <c r="D888" s="79"/>
      <c r="E888" s="80"/>
      <c r="F888" s="78"/>
    </row>
    <row r="889" spans="1:6">
      <c r="A889" s="44"/>
      <c r="B889" s="77"/>
      <c r="C889" s="78"/>
      <c r="D889" s="79"/>
      <c r="E889" s="80"/>
      <c r="F889" s="78"/>
    </row>
    <row r="890" spans="1:6">
      <c r="A890" s="44"/>
      <c r="B890" s="77"/>
      <c r="C890" s="78"/>
      <c r="D890" s="79"/>
      <c r="E890" s="80"/>
      <c r="F890" s="78"/>
    </row>
    <row r="891" spans="1:6">
      <c r="A891" s="44"/>
      <c r="B891" s="77"/>
      <c r="C891" s="78"/>
      <c r="D891" s="79"/>
      <c r="E891" s="80"/>
      <c r="F891" s="78"/>
    </row>
    <row r="892" spans="1:6">
      <c r="A892" s="44"/>
      <c r="B892" s="77"/>
      <c r="C892" s="78"/>
      <c r="D892" s="79"/>
      <c r="E892" s="80"/>
      <c r="F892" s="78"/>
    </row>
    <row r="893" spans="1:6">
      <c r="A893" s="44"/>
      <c r="B893" s="77"/>
      <c r="C893" s="78"/>
      <c r="D893" s="79"/>
      <c r="E893" s="80"/>
      <c r="F893" s="78"/>
    </row>
    <row r="894" spans="1:6">
      <c r="A894" s="44"/>
      <c r="B894" s="77"/>
      <c r="C894" s="78"/>
      <c r="D894" s="79"/>
      <c r="E894" s="80"/>
      <c r="F894" s="78"/>
    </row>
    <row r="895" spans="1:6">
      <c r="A895" s="44"/>
      <c r="B895" s="77"/>
      <c r="C895" s="78"/>
      <c r="D895" s="79"/>
      <c r="E895" s="80"/>
      <c r="F895" s="78"/>
    </row>
    <row r="896" spans="1:6">
      <c r="A896" s="44"/>
      <c r="B896" s="77"/>
      <c r="C896" s="78"/>
      <c r="D896" s="79"/>
      <c r="E896" s="80"/>
      <c r="F896" s="78"/>
    </row>
    <row r="897" spans="1:6">
      <c r="A897" s="44"/>
      <c r="B897" s="77"/>
      <c r="C897" s="78"/>
      <c r="D897" s="79"/>
      <c r="E897" s="80"/>
      <c r="F897" s="78"/>
    </row>
    <row r="898" spans="1:6">
      <c r="A898" s="44"/>
      <c r="B898" s="77"/>
      <c r="C898" s="78"/>
      <c r="D898" s="79"/>
      <c r="E898" s="80"/>
      <c r="F898" s="78"/>
    </row>
    <row r="899" spans="1:6">
      <c r="A899" s="83"/>
      <c r="B899" s="84"/>
      <c r="C899" s="85"/>
      <c r="D899" s="86"/>
      <c r="E899" s="87"/>
      <c r="F899" s="85"/>
    </row>
    <row r="900" spans="1:6">
      <c r="A900" s="44"/>
      <c r="B900" s="77"/>
      <c r="C900" s="78"/>
      <c r="D900" s="79"/>
      <c r="E900" s="80"/>
      <c r="F900" s="78"/>
    </row>
    <row r="901" spans="1:6">
      <c r="A901" s="44"/>
      <c r="B901" s="77"/>
      <c r="C901" s="78"/>
      <c r="D901" s="79"/>
      <c r="E901" s="80"/>
      <c r="F901" s="78"/>
    </row>
    <row r="902" spans="1:6">
      <c r="A902" s="44"/>
      <c r="B902" s="77"/>
      <c r="C902" s="78"/>
      <c r="D902" s="79"/>
      <c r="E902" s="80"/>
      <c r="F902" s="78"/>
    </row>
    <row r="903" spans="1:6">
      <c r="A903" s="44"/>
      <c r="B903" s="77"/>
      <c r="C903" s="78"/>
      <c r="D903" s="79"/>
      <c r="E903" s="80"/>
      <c r="F903" s="78"/>
    </row>
    <row r="904" spans="1:6">
      <c r="A904" s="44"/>
      <c r="B904" s="77"/>
      <c r="C904" s="78"/>
      <c r="D904" s="79"/>
      <c r="E904" s="80"/>
      <c r="F904" s="78"/>
    </row>
    <row r="905" spans="1:6">
      <c r="A905" s="44"/>
      <c r="B905" s="77"/>
      <c r="C905" s="78"/>
      <c r="D905" s="79"/>
      <c r="E905" s="80"/>
      <c r="F905" s="78"/>
    </row>
    <row r="906" spans="1:6">
      <c r="A906" s="44"/>
      <c r="B906" s="77"/>
      <c r="C906" s="78"/>
      <c r="D906" s="79"/>
      <c r="E906" s="80"/>
      <c r="F906" s="78"/>
    </row>
    <row r="907" spans="1:6">
      <c r="A907" s="44"/>
      <c r="B907" s="77"/>
      <c r="C907" s="78"/>
      <c r="D907" s="79"/>
      <c r="E907" s="80"/>
      <c r="F907" s="78"/>
    </row>
    <row r="908" spans="1:6">
      <c r="A908" s="44"/>
      <c r="B908" s="77"/>
      <c r="C908" s="78"/>
      <c r="D908" s="79"/>
      <c r="E908" s="80"/>
      <c r="F908" s="78"/>
    </row>
    <row r="909" spans="1:6">
      <c r="A909" s="44"/>
      <c r="B909" s="77"/>
      <c r="C909" s="78"/>
      <c r="D909" s="79"/>
      <c r="E909" s="80"/>
      <c r="F909" s="78"/>
    </row>
    <row r="910" spans="1:6">
      <c r="A910" s="44"/>
      <c r="B910" s="77"/>
      <c r="C910" s="78"/>
      <c r="D910" s="79"/>
      <c r="E910" s="80"/>
      <c r="F910" s="78"/>
    </row>
    <row r="911" spans="1:6">
      <c r="A911" s="44"/>
      <c r="B911" s="77"/>
      <c r="C911" s="78"/>
      <c r="D911" s="79"/>
      <c r="E911" s="80"/>
      <c r="F911" s="78"/>
    </row>
    <row r="912" spans="1:6">
      <c r="A912" s="44"/>
      <c r="B912" s="77"/>
      <c r="C912" s="78"/>
      <c r="D912" s="79"/>
      <c r="E912" s="80"/>
      <c r="F912" s="78"/>
    </row>
    <row r="913" spans="1:6">
      <c r="A913" s="44"/>
      <c r="B913" s="77"/>
      <c r="C913" s="78"/>
      <c r="D913" s="79"/>
      <c r="E913" s="80"/>
      <c r="F913" s="78"/>
    </row>
    <row r="914" spans="1:6">
      <c r="A914" s="44"/>
      <c r="B914" s="77"/>
      <c r="C914" s="78"/>
      <c r="D914" s="79"/>
      <c r="E914" s="80"/>
      <c r="F914" s="78"/>
    </row>
    <row r="915" spans="1:6">
      <c r="A915" s="44"/>
      <c r="B915" s="77"/>
      <c r="C915" s="78"/>
      <c r="D915" s="79"/>
      <c r="E915" s="80"/>
      <c r="F915" s="78"/>
    </row>
    <row r="916" spans="1:6">
      <c r="A916" s="44"/>
      <c r="B916" s="77"/>
      <c r="C916" s="78"/>
      <c r="D916" s="79"/>
      <c r="E916" s="80"/>
      <c r="F916" s="78"/>
    </row>
    <row r="917" spans="1:6">
      <c r="A917" s="44"/>
      <c r="B917" s="77"/>
      <c r="C917" s="78"/>
      <c r="D917" s="79"/>
      <c r="E917" s="80"/>
      <c r="F917" s="78"/>
    </row>
    <row r="918" spans="1:6">
      <c r="A918" s="44"/>
      <c r="B918" s="77"/>
      <c r="C918" s="78"/>
      <c r="D918" s="79"/>
      <c r="E918" s="80"/>
      <c r="F918" s="78"/>
    </row>
    <row r="919" spans="1:6">
      <c r="A919" s="44"/>
      <c r="B919" s="77"/>
      <c r="C919" s="78"/>
      <c r="D919" s="79"/>
      <c r="E919" s="80"/>
      <c r="F919" s="78"/>
    </row>
    <row r="920" spans="1:6">
      <c r="A920" s="44"/>
      <c r="B920" s="77"/>
      <c r="C920" s="78"/>
      <c r="D920" s="79"/>
      <c r="E920" s="80"/>
      <c r="F920" s="78"/>
    </row>
    <row r="921" spans="1:6">
      <c r="A921" s="44"/>
      <c r="B921" s="77"/>
      <c r="C921" s="78"/>
      <c r="D921" s="79"/>
      <c r="E921" s="80"/>
      <c r="F921" s="78"/>
    </row>
    <row r="922" spans="1:6">
      <c r="A922" s="44"/>
      <c r="B922" s="77"/>
      <c r="C922" s="78"/>
      <c r="D922" s="79"/>
      <c r="E922" s="80"/>
      <c r="F922" s="78"/>
    </row>
    <row r="923" spans="1:6">
      <c r="A923" s="44"/>
      <c r="B923" s="77"/>
      <c r="C923" s="78"/>
      <c r="D923" s="79"/>
      <c r="E923" s="80"/>
      <c r="F923" s="78"/>
    </row>
    <row r="924" spans="1:6">
      <c r="A924" s="44"/>
      <c r="B924" s="77"/>
      <c r="C924" s="78"/>
      <c r="D924" s="79"/>
      <c r="E924" s="80"/>
      <c r="F924" s="78"/>
    </row>
    <row r="925" spans="1:6">
      <c r="A925" s="44"/>
      <c r="B925" s="77"/>
      <c r="C925" s="78"/>
      <c r="D925" s="79"/>
      <c r="E925" s="80"/>
      <c r="F925" s="78"/>
    </row>
    <row r="926" spans="1:6">
      <c r="A926" s="44"/>
      <c r="B926" s="77"/>
      <c r="C926" s="78"/>
      <c r="D926" s="79"/>
      <c r="E926" s="80"/>
      <c r="F926" s="78"/>
    </row>
    <row r="927" spans="1:6">
      <c r="A927" s="44"/>
      <c r="B927" s="77"/>
      <c r="C927" s="78"/>
      <c r="D927" s="79"/>
      <c r="E927" s="80"/>
      <c r="F927" s="78"/>
    </row>
    <row r="928" spans="1:6">
      <c r="A928" s="44"/>
      <c r="B928" s="77"/>
      <c r="C928" s="78"/>
      <c r="D928" s="79"/>
      <c r="E928" s="80"/>
      <c r="F928" s="78"/>
    </row>
    <row r="929" spans="1:6">
      <c r="A929" s="44"/>
      <c r="B929" s="77"/>
      <c r="C929" s="78"/>
      <c r="D929" s="79"/>
      <c r="E929" s="80"/>
      <c r="F929" s="78"/>
    </row>
    <row r="930" spans="1:6">
      <c r="A930" s="44"/>
      <c r="B930" s="77"/>
      <c r="C930" s="78"/>
      <c r="D930" s="79"/>
      <c r="E930" s="80"/>
      <c r="F930" s="78"/>
    </row>
    <row r="931" spans="1:6">
      <c r="A931" s="44"/>
      <c r="B931" s="77"/>
      <c r="C931" s="78"/>
      <c r="D931" s="79"/>
      <c r="E931" s="80"/>
      <c r="F931" s="78"/>
    </row>
    <row r="932" spans="1:6">
      <c r="A932" s="44"/>
      <c r="B932" s="77"/>
      <c r="C932" s="78"/>
      <c r="D932" s="79"/>
      <c r="E932" s="80"/>
      <c r="F932" s="78"/>
    </row>
    <row r="933" spans="1:6">
      <c r="A933" s="44"/>
      <c r="B933" s="77"/>
      <c r="C933" s="78"/>
      <c r="D933" s="79"/>
      <c r="E933" s="80"/>
      <c r="F933" s="78"/>
    </row>
    <row r="934" spans="1:6">
      <c r="A934" s="44"/>
      <c r="B934" s="77"/>
      <c r="C934" s="78"/>
      <c r="D934" s="79"/>
      <c r="E934" s="80"/>
      <c r="F934" s="78"/>
    </row>
    <row r="935" spans="1:6">
      <c r="A935" s="44"/>
      <c r="B935" s="77"/>
      <c r="C935" s="78"/>
      <c r="D935" s="79"/>
      <c r="E935" s="80"/>
      <c r="F935" s="78"/>
    </row>
    <row r="936" spans="1:6">
      <c r="A936" s="44"/>
      <c r="B936" s="77"/>
      <c r="C936" s="78"/>
      <c r="D936" s="79"/>
      <c r="E936" s="80"/>
      <c r="F936" s="78"/>
    </row>
    <row r="937" spans="1:6">
      <c r="A937" s="44"/>
      <c r="B937" s="77"/>
      <c r="C937" s="78"/>
      <c r="D937" s="79"/>
      <c r="E937" s="80"/>
      <c r="F937" s="78"/>
    </row>
    <row r="938" spans="1:6">
      <c r="A938" s="44"/>
      <c r="B938" s="77"/>
      <c r="C938" s="78"/>
      <c r="D938" s="79"/>
      <c r="E938" s="80"/>
      <c r="F938" s="78"/>
    </row>
    <row r="939" spans="1:6">
      <c r="A939" s="44"/>
      <c r="B939" s="77"/>
      <c r="C939" s="78"/>
      <c r="D939" s="79"/>
      <c r="E939" s="80"/>
      <c r="F939" s="78"/>
    </row>
    <row r="940" spans="1:6">
      <c r="A940" s="44"/>
      <c r="B940" s="77"/>
      <c r="C940" s="78"/>
      <c r="D940" s="79"/>
      <c r="E940" s="80"/>
      <c r="F940" s="78"/>
    </row>
    <row r="941" spans="1:6">
      <c r="A941" s="44"/>
      <c r="B941" s="77"/>
      <c r="C941" s="78"/>
      <c r="D941" s="79"/>
      <c r="E941" s="80"/>
      <c r="F941" s="78"/>
    </row>
    <row r="942" spans="1:6">
      <c r="A942" s="44"/>
      <c r="B942" s="77"/>
      <c r="C942" s="78"/>
      <c r="D942" s="79"/>
      <c r="E942" s="80"/>
      <c r="F942" s="78"/>
    </row>
    <row r="943" spans="1:6">
      <c r="A943" s="44"/>
      <c r="B943" s="77"/>
      <c r="C943" s="78"/>
      <c r="D943" s="79"/>
      <c r="E943" s="80"/>
      <c r="F943" s="78"/>
    </row>
    <row r="944" spans="1:6">
      <c r="A944" s="44"/>
      <c r="B944" s="77"/>
      <c r="C944" s="78"/>
      <c r="D944" s="79"/>
      <c r="E944" s="80"/>
      <c r="F944" s="78"/>
    </row>
    <row r="945" spans="1:6">
      <c r="A945" s="44"/>
      <c r="B945" s="77"/>
      <c r="C945" s="78"/>
      <c r="D945" s="79"/>
      <c r="E945" s="80"/>
      <c r="F945" s="78"/>
    </row>
    <row r="946" spans="1:6">
      <c r="A946" s="44"/>
      <c r="B946" s="77"/>
      <c r="C946" s="78"/>
      <c r="D946" s="79"/>
      <c r="E946" s="80"/>
      <c r="F946" s="78"/>
    </row>
    <row r="947" spans="1:6">
      <c r="A947" s="44"/>
      <c r="B947" s="77"/>
      <c r="C947" s="78"/>
      <c r="D947" s="79"/>
      <c r="E947" s="80"/>
      <c r="F947" s="78"/>
    </row>
    <row r="948" spans="1:6">
      <c r="A948" s="44"/>
      <c r="B948" s="77"/>
      <c r="C948" s="78"/>
      <c r="D948" s="79"/>
      <c r="E948" s="80"/>
      <c r="F948" s="78"/>
    </row>
    <row r="949" spans="1:6">
      <c r="A949" s="44"/>
      <c r="B949" s="77"/>
      <c r="C949" s="78"/>
      <c r="D949" s="79"/>
      <c r="E949" s="80"/>
      <c r="F949" s="78"/>
    </row>
    <row r="950" spans="1:6">
      <c r="A950" s="44"/>
      <c r="B950" s="77"/>
      <c r="C950" s="78"/>
      <c r="D950" s="79"/>
      <c r="E950" s="80"/>
      <c r="F950" s="78"/>
    </row>
    <row r="951" spans="1:6">
      <c r="A951" s="44"/>
      <c r="B951" s="77"/>
      <c r="C951" s="78"/>
      <c r="D951" s="79"/>
      <c r="E951" s="80"/>
      <c r="F951" s="78"/>
    </row>
    <row r="952" spans="1:6">
      <c r="A952" s="44"/>
      <c r="B952" s="77"/>
      <c r="C952" s="78"/>
      <c r="D952" s="79"/>
      <c r="E952" s="80"/>
      <c r="F952" s="78"/>
    </row>
    <row r="953" spans="1:6">
      <c r="A953" s="44"/>
      <c r="B953" s="77"/>
      <c r="C953" s="78"/>
      <c r="D953" s="79"/>
      <c r="E953" s="80"/>
      <c r="F953" s="78"/>
    </row>
    <row r="954" spans="1:6">
      <c r="A954" s="44"/>
      <c r="B954" s="77"/>
      <c r="C954" s="78"/>
      <c r="D954" s="79"/>
      <c r="E954" s="80"/>
      <c r="F954" s="78"/>
    </row>
    <row r="955" spans="1:6">
      <c r="A955" s="44"/>
      <c r="B955" s="77"/>
      <c r="C955" s="78"/>
      <c r="D955" s="79"/>
      <c r="E955" s="80"/>
      <c r="F955" s="78"/>
    </row>
    <row r="956" spans="1:6">
      <c r="A956" s="44"/>
      <c r="B956" s="77"/>
      <c r="C956" s="78"/>
      <c r="D956" s="79"/>
      <c r="E956" s="80"/>
      <c r="F956" s="78"/>
    </row>
    <row r="957" spans="1:6">
      <c r="A957" s="44"/>
      <c r="B957" s="77"/>
      <c r="C957" s="78"/>
      <c r="D957" s="79"/>
      <c r="E957" s="80"/>
      <c r="F957" s="78"/>
    </row>
    <row r="958" spans="1:6">
      <c r="A958" s="44"/>
      <c r="B958" s="77"/>
      <c r="C958" s="78"/>
      <c r="D958" s="79"/>
      <c r="E958" s="80"/>
      <c r="F958" s="78"/>
    </row>
    <row r="959" spans="1:6">
      <c r="A959" s="44"/>
      <c r="B959" s="77"/>
      <c r="C959" s="78"/>
      <c r="D959" s="79"/>
      <c r="E959" s="80"/>
      <c r="F959" s="78"/>
    </row>
    <row r="960" spans="1:6">
      <c r="A960" s="44"/>
      <c r="B960" s="77"/>
      <c r="C960" s="78"/>
      <c r="D960" s="79"/>
      <c r="E960" s="80"/>
      <c r="F960" s="78"/>
    </row>
    <row r="961" spans="1:6">
      <c r="A961" s="44"/>
      <c r="B961" s="77"/>
      <c r="C961" s="78"/>
      <c r="D961" s="79"/>
      <c r="E961" s="80"/>
      <c r="F961" s="78"/>
    </row>
    <row r="962" spans="1:6">
      <c r="A962" s="44"/>
      <c r="B962" s="77"/>
      <c r="C962" s="78"/>
      <c r="D962" s="79"/>
      <c r="E962" s="80"/>
      <c r="F962" s="78"/>
    </row>
    <row r="963" spans="1:6">
      <c r="A963" s="44"/>
      <c r="B963" s="77"/>
      <c r="C963" s="78"/>
      <c r="D963" s="79"/>
      <c r="E963" s="80"/>
      <c r="F963" s="78"/>
    </row>
    <row r="964" spans="1:6">
      <c r="A964" s="44"/>
      <c r="B964" s="77"/>
      <c r="C964" s="78"/>
      <c r="D964" s="79"/>
      <c r="E964" s="80"/>
      <c r="F964" s="78"/>
    </row>
    <row r="965" spans="1:6">
      <c r="A965" s="44"/>
      <c r="B965" s="77"/>
      <c r="C965" s="78"/>
      <c r="D965" s="79"/>
      <c r="E965" s="80"/>
      <c r="F965" s="78"/>
    </row>
    <row r="966" spans="1:6">
      <c r="A966" s="44"/>
      <c r="B966" s="77"/>
      <c r="C966" s="78"/>
      <c r="D966" s="79"/>
      <c r="E966" s="80"/>
      <c r="F966" s="78"/>
    </row>
    <row r="967" spans="1:6">
      <c r="A967" s="44"/>
      <c r="B967" s="77"/>
      <c r="C967" s="78"/>
      <c r="D967" s="79"/>
      <c r="E967" s="80"/>
      <c r="F967" s="78"/>
    </row>
    <row r="968" spans="1:6">
      <c r="A968" s="44"/>
      <c r="B968" s="77"/>
      <c r="C968" s="78"/>
      <c r="D968" s="79"/>
      <c r="E968" s="80"/>
      <c r="F968" s="78"/>
    </row>
    <row r="969" spans="1:6">
      <c r="A969" s="44"/>
      <c r="B969" s="77"/>
      <c r="C969" s="78"/>
      <c r="D969" s="79"/>
      <c r="E969" s="80"/>
      <c r="F969" s="78"/>
    </row>
    <row r="970" spans="1:6">
      <c r="A970" s="44"/>
      <c r="B970" s="77"/>
      <c r="C970" s="78"/>
      <c r="D970" s="79"/>
      <c r="E970" s="80"/>
      <c r="F970" s="78"/>
    </row>
    <row r="971" spans="1:6">
      <c r="A971" s="44"/>
      <c r="B971" s="77"/>
      <c r="C971" s="78"/>
      <c r="D971" s="79"/>
      <c r="E971" s="80"/>
      <c r="F971" s="78"/>
    </row>
    <row r="972" spans="1:6">
      <c r="A972" s="44"/>
      <c r="B972" s="77"/>
      <c r="C972" s="78"/>
      <c r="D972" s="79"/>
      <c r="E972" s="80"/>
      <c r="F972" s="78"/>
    </row>
    <row r="973" spans="1:6">
      <c r="A973" s="44"/>
      <c r="B973" s="77"/>
      <c r="C973" s="78"/>
      <c r="D973" s="79"/>
      <c r="E973" s="80"/>
      <c r="F973" s="78"/>
    </row>
    <row r="974" spans="1:6">
      <c r="A974" s="44"/>
      <c r="B974" s="77"/>
      <c r="C974" s="78"/>
      <c r="D974" s="79"/>
      <c r="E974" s="80"/>
      <c r="F974" s="78"/>
    </row>
    <row r="975" spans="1:6">
      <c r="A975" s="44"/>
      <c r="B975" s="77"/>
      <c r="C975" s="78"/>
      <c r="D975" s="79"/>
      <c r="E975" s="80"/>
      <c r="F975" s="78"/>
    </row>
    <row r="976" spans="1:6">
      <c r="A976" s="44"/>
      <c r="B976" s="77"/>
      <c r="C976" s="78"/>
      <c r="D976" s="79"/>
      <c r="E976" s="80"/>
      <c r="F976" s="78"/>
    </row>
    <row r="977" spans="1:6">
      <c r="A977" s="44"/>
      <c r="B977" s="77"/>
      <c r="C977" s="78"/>
      <c r="D977" s="79"/>
      <c r="E977" s="80"/>
      <c r="F977" s="78"/>
    </row>
    <row r="978" spans="1:6">
      <c r="A978" s="44"/>
      <c r="B978" s="77"/>
      <c r="C978" s="78"/>
      <c r="D978" s="79"/>
      <c r="E978" s="80"/>
      <c r="F978" s="78"/>
    </row>
    <row r="979" spans="1:6">
      <c r="A979" s="44"/>
      <c r="B979" s="77"/>
      <c r="C979" s="78"/>
      <c r="D979" s="79"/>
      <c r="E979" s="80"/>
      <c r="F979" s="78"/>
    </row>
    <row r="980" spans="1:6">
      <c r="A980" s="44"/>
      <c r="B980" s="77"/>
      <c r="C980" s="78"/>
      <c r="D980" s="79"/>
      <c r="E980" s="80"/>
      <c r="F980" s="78"/>
    </row>
    <row r="981" spans="1:6">
      <c r="A981" s="44"/>
      <c r="B981" s="77"/>
      <c r="C981" s="78"/>
      <c r="D981" s="79"/>
      <c r="E981" s="80"/>
      <c r="F981" s="78"/>
    </row>
    <row r="982" spans="1:6">
      <c r="A982" s="44"/>
      <c r="B982" s="77"/>
      <c r="C982" s="78"/>
      <c r="D982" s="79"/>
      <c r="E982" s="80"/>
      <c r="F982" s="78"/>
    </row>
    <row r="983" spans="1:6">
      <c r="A983" s="44"/>
      <c r="B983" s="77"/>
      <c r="C983" s="78"/>
      <c r="D983" s="79"/>
      <c r="E983" s="80"/>
      <c r="F983" s="78"/>
    </row>
    <row r="984" spans="1:6">
      <c r="A984" s="44"/>
      <c r="B984" s="77"/>
      <c r="C984" s="78"/>
      <c r="D984" s="79"/>
      <c r="E984" s="80"/>
      <c r="F984" s="78"/>
    </row>
    <row r="985" spans="1:6">
      <c r="A985" s="44"/>
      <c r="B985" s="77"/>
      <c r="C985" s="78"/>
      <c r="D985" s="79"/>
      <c r="E985" s="80"/>
      <c r="F985" s="78"/>
    </row>
    <row r="986" spans="1:6">
      <c r="A986" s="44"/>
      <c r="B986" s="77"/>
      <c r="C986" s="78"/>
      <c r="D986" s="79"/>
      <c r="E986" s="80"/>
      <c r="F986" s="78"/>
    </row>
    <row r="987" spans="1:6">
      <c r="A987" s="44"/>
      <c r="B987" s="77"/>
      <c r="C987" s="78"/>
      <c r="D987" s="79"/>
      <c r="E987" s="80"/>
      <c r="F987" s="78"/>
    </row>
    <row r="988" spans="1:6">
      <c r="A988" s="44"/>
      <c r="B988" s="77"/>
      <c r="C988" s="78"/>
      <c r="D988" s="79"/>
      <c r="E988" s="80"/>
      <c r="F988" s="78"/>
    </row>
    <row r="989" spans="1:6">
      <c r="A989" s="44"/>
      <c r="B989" s="77"/>
      <c r="C989" s="78"/>
      <c r="D989" s="79"/>
      <c r="E989" s="80"/>
      <c r="F989" s="78"/>
    </row>
    <row r="990" spans="1:6">
      <c r="A990" s="44"/>
      <c r="B990" s="77"/>
      <c r="C990" s="78"/>
      <c r="D990" s="79"/>
      <c r="E990" s="80"/>
      <c r="F990" s="78"/>
    </row>
    <row r="991" spans="1:6">
      <c r="A991" s="44"/>
      <c r="B991" s="77"/>
      <c r="C991" s="78"/>
      <c r="D991" s="79"/>
      <c r="E991" s="80"/>
      <c r="F991" s="78"/>
    </row>
    <row r="992" spans="1:6">
      <c r="A992" s="44"/>
      <c r="B992" s="77"/>
      <c r="C992" s="78"/>
      <c r="D992" s="79"/>
      <c r="E992" s="80"/>
      <c r="F992" s="78"/>
    </row>
    <row r="993" spans="1:6">
      <c r="A993" s="44"/>
      <c r="B993" s="77"/>
      <c r="C993" s="78"/>
      <c r="D993" s="79"/>
      <c r="E993" s="80"/>
      <c r="F993" s="78"/>
    </row>
    <row r="994" spans="1:6">
      <c r="A994" s="44"/>
      <c r="B994" s="77"/>
      <c r="C994" s="78"/>
      <c r="D994" s="79"/>
      <c r="E994" s="80"/>
      <c r="F994" s="78"/>
    </row>
    <row r="995" spans="1:6">
      <c r="A995" s="44"/>
      <c r="B995" s="77"/>
      <c r="C995" s="78"/>
      <c r="D995" s="79"/>
      <c r="E995" s="80"/>
      <c r="F995" s="78"/>
    </row>
    <row r="996" spans="1:6">
      <c r="A996" s="44"/>
      <c r="B996" s="77"/>
      <c r="C996" s="78"/>
      <c r="D996" s="79"/>
      <c r="E996" s="80"/>
      <c r="F996" s="78"/>
    </row>
    <row r="997" spans="1:6">
      <c r="A997" s="44"/>
      <c r="B997" s="77"/>
      <c r="C997" s="78"/>
      <c r="D997" s="79"/>
      <c r="E997" s="80"/>
      <c r="F997" s="78"/>
    </row>
    <row r="998" spans="1:6">
      <c r="A998" s="44"/>
      <c r="B998" s="77"/>
      <c r="C998" s="78"/>
      <c r="D998" s="79"/>
      <c r="E998" s="80"/>
      <c r="F998" s="78"/>
    </row>
    <row r="999" spans="1:6">
      <c r="A999" s="44"/>
      <c r="B999" s="77"/>
      <c r="C999" s="78"/>
      <c r="D999" s="79"/>
      <c r="E999" s="80"/>
      <c r="F999" s="78"/>
    </row>
    <row r="1000" spans="1:6">
      <c r="A1000" s="44"/>
      <c r="B1000" s="77"/>
      <c r="C1000" s="78"/>
      <c r="D1000" s="79"/>
      <c r="E1000" s="80"/>
      <c r="F1000" s="78"/>
    </row>
    <row r="1001" spans="1:6">
      <c r="A1001" s="44"/>
      <c r="B1001" s="77"/>
      <c r="C1001" s="78"/>
      <c r="D1001" s="79"/>
      <c r="E1001" s="80"/>
      <c r="F1001" s="78"/>
    </row>
    <row r="1002" spans="1:6">
      <c r="A1002" s="44"/>
      <c r="B1002" s="77"/>
      <c r="C1002" s="78"/>
      <c r="D1002" s="79"/>
      <c r="E1002" s="80"/>
      <c r="F1002" s="78"/>
    </row>
    <row r="1003" spans="1:6">
      <c r="A1003" s="44"/>
      <c r="B1003" s="77"/>
      <c r="C1003" s="78"/>
      <c r="D1003" s="79"/>
      <c r="E1003" s="80"/>
      <c r="F1003" s="78"/>
    </row>
    <row r="1004" spans="1:6">
      <c r="A1004" s="44"/>
      <c r="B1004" s="77"/>
      <c r="C1004" s="78"/>
      <c r="D1004" s="79"/>
      <c r="E1004" s="80"/>
      <c r="F1004" s="78"/>
    </row>
    <row r="1005" spans="1:6">
      <c r="A1005" s="44"/>
      <c r="B1005" s="77"/>
      <c r="C1005" s="78"/>
      <c r="D1005" s="79"/>
      <c r="E1005" s="80"/>
      <c r="F1005" s="78"/>
    </row>
    <row r="1006" spans="1:6">
      <c r="A1006" s="44"/>
      <c r="B1006" s="77"/>
      <c r="C1006" s="78"/>
      <c r="D1006" s="79"/>
      <c r="E1006" s="80"/>
      <c r="F1006" s="78"/>
    </row>
    <row r="1007" spans="1:6">
      <c r="A1007" s="44"/>
      <c r="B1007" s="77"/>
      <c r="C1007" s="78"/>
      <c r="D1007" s="79"/>
      <c r="E1007" s="80"/>
      <c r="F1007" s="78"/>
    </row>
    <row r="1008" spans="1:6">
      <c r="A1008" s="44"/>
      <c r="B1008" s="77"/>
      <c r="C1008" s="78"/>
      <c r="D1008" s="79"/>
      <c r="E1008" s="80"/>
      <c r="F1008" s="78"/>
    </row>
    <row r="1009" spans="1:6">
      <c r="A1009" s="44"/>
      <c r="B1009" s="77"/>
      <c r="C1009" s="78"/>
      <c r="D1009" s="79"/>
      <c r="E1009" s="80"/>
      <c r="F1009" s="78"/>
    </row>
    <row r="1010" spans="1:6">
      <c r="A1010" s="44"/>
      <c r="B1010" s="77"/>
      <c r="C1010" s="78"/>
      <c r="D1010" s="79"/>
      <c r="E1010" s="80"/>
      <c r="F1010" s="78"/>
    </row>
    <row r="1011" spans="1:6">
      <c r="A1011" s="44"/>
      <c r="B1011" s="77"/>
      <c r="C1011" s="78"/>
      <c r="D1011" s="79"/>
      <c r="E1011" s="80"/>
      <c r="F1011" s="78"/>
    </row>
    <row r="1012" spans="1:6">
      <c r="A1012" s="44"/>
      <c r="B1012" s="77"/>
      <c r="C1012" s="78"/>
      <c r="D1012" s="79"/>
      <c r="E1012" s="80"/>
      <c r="F1012" s="78"/>
    </row>
    <row r="1013" spans="1:6">
      <c r="A1013" s="44"/>
      <c r="B1013" s="77"/>
      <c r="C1013" s="78"/>
      <c r="D1013" s="79"/>
      <c r="E1013" s="80"/>
      <c r="F1013" s="78"/>
    </row>
    <row r="1014" spans="1:6">
      <c r="A1014" s="44"/>
      <c r="B1014" s="77"/>
      <c r="C1014" s="78"/>
      <c r="D1014" s="79"/>
      <c r="E1014" s="80"/>
      <c r="F1014" s="78"/>
    </row>
    <row r="1015" spans="1:6">
      <c r="A1015" s="44"/>
      <c r="B1015" s="77"/>
      <c r="C1015" s="78"/>
      <c r="D1015" s="79"/>
      <c r="E1015" s="80"/>
      <c r="F1015" s="78"/>
    </row>
    <row r="1016" spans="1:6">
      <c r="A1016" s="44"/>
      <c r="B1016" s="77"/>
      <c r="C1016" s="78"/>
      <c r="D1016" s="79"/>
      <c r="E1016" s="80"/>
      <c r="F1016" s="78"/>
    </row>
    <row r="1017" spans="1:6">
      <c r="A1017" s="44"/>
      <c r="B1017" s="77"/>
      <c r="C1017" s="78"/>
      <c r="D1017" s="79"/>
      <c r="E1017" s="80"/>
      <c r="F1017" s="78"/>
    </row>
    <row r="1018" spans="1:6">
      <c r="A1018" s="44"/>
      <c r="B1018" s="77"/>
      <c r="C1018" s="78"/>
      <c r="D1018" s="79"/>
      <c r="E1018" s="80"/>
      <c r="F1018" s="78"/>
    </row>
    <row r="1019" spans="1:6">
      <c r="A1019" s="44"/>
      <c r="B1019" s="77"/>
      <c r="C1019" s="78"/>
      <c r="D1019" s="79"/>
      <c r="E1019" s="80"/>
      <c r="F1019" s="78"/>
    </row>
    <row r="1020" spans="1:6">
      <c r="A1020" s="44"/>
      <c r="B1020" s="77"/>
      <c r="C1020" s="78"/>
      <c r="D1020" s="79"/>
      <c r="E1020" s="80"/>
      <c r="F1020" s="78"/>
    </row>
    <row r="1021" spans="1:6">
      <c r="A1021" s="44"/>
      <c r="B1021" s="77"/>
      <c r="C1021" s="78"/>
      <c r="D1021" s="79"/>
      <c r="E1021" s="80"/>
      <c r="F1021" s="78"/>
    </row>
    <row r="1022" spans="1:6">
      <c r="A1022" s="44"/>
      <c r="B1022" s="77"/>
      <c r="C1022" s="78"/>
      <c r="D1022" s="79"/>
      <c r="E1022" s="80"/>
      <c r="F1022" s="78"/>
    </row>
    <row r="1023" spans="1:6">
      <c r="A1023" s="44"/>
      <c r="B1023" s="77"/>
      <c r="C1023" s="78"/>
      <c r="D1023" s="79"/>
      <c r="E1023" s="80"/>
      <c r="F1023" s="78"/>
    </row>
    <row r="1024" spans="1:6">
      <c r="A1024" s="44"/>
      <c r="B1024" s="77"/>
      <c r="C1024" s="78"/>
      <c r="D1024" s="79"/>
      <c r="E1024" s="80"/>
      <c r="F1024" s="78"/>
    </row>
    <row r="1025" spans="1:6">
      <c r="A1025" s="44"/>
      <c r="B1025" s="77"/>
      <c r="C1025" s="78"/>
      <c r="D1025" s="79"/>
      <c r="E1025" s="80"/>
      <c r="F1025" s="78"/>
    </row>
    <row r="1026" spans="1:6">
      <c r="A1026" s="44"/>
      <c r="B1026" s="77"/>
      <c r="C1026" s="78"/>
      <c r="D1026" s="79"/>
      <c r="E1026" s="80"/>
      <c r="F1026" s="78"/>
    </row>
    <row r="1027" spans="1:6">
      <c r="A1027" s="44"/>
      <c r="B1027" s="77"/>
      <c r="C1027" s="78"/>
      <c r="D1027" s="79"/>
      <c r="E1027" s="80"/>
      <c r="F1027" s="78"/>
    </row>
    <row r="1028" spans="1:6">
      <c r="A1028" s="44"/>
      <c r="B1028" s="77"/>
      <c r="C1028" s="78"/>
      <c r="D1028" s="79"/>
      <c r="E1028" s="80"/>
      <c r="F1028" s="78"/>
    </row>
    <row r="1029" spans="1:6">
      <c r="A1029" s="44"/>
      <c r="B1029" s="77"/>
      <c r="C1029" s="78"/>
      <c r="D1029" s="79"/>
      <c r="E1029" s="80"/>
      <c r="F1029" s="78"/>
    </row>
    <row r="1030" spans="1:6">
      <c r="A1030" s="44"/>
      <c r="B1030" s="77"/>
      <c r="C1030" s="78"/>
      <c r="D1030" s="79"/>
      <c r="E1030" s="80"/>
      <c r="F1030" s="78"/>
    </row>
    <row r="1031" spans="1:6">
      <c r="A1031" s="44"/>
      <c r="B1031" s="77"/>
      <c r="C1031" s="78"/>
      <c r="D1031" s="79"/>
      <c r="E1031" s="80"/>
      <c r="F1031" s="78"/>
    </row>
    <row r="1032" spans="1:6">
      <c r="A1032" s="44"/>
      <c r="B1032" s="77"/>
      <c r="C1032" s="78"/>
      <c r="D1032" s="79"/>
      <c r="E1032" s="80"/>
      <c r="F1032" s="78"/>
    </row>
    <row r="1033" spans="1:6">
      <c r="A1033" s="44"/>
      <c r="B1033" s="77"/>
      <c r="C1033" s="78"/>
      <c r="D1033" s="79"/>
      <c r="E1033" s="80"/>
      <c r="F1033" s="78"/>
    </row>
    <row r="1034" spans="1:6">
      <c r="A1034" s="44"/>
      <c r="B1034" s="77"/>
      <c r="C1034" s="78"/>
      <c r="D1034" s="79"/>
      <c r="E1034" s="80"/>
      <c r="F1034" s="78"/>
    </row>
    <row r="1035" spans="1:6">
      <c r="A1035" s="44"/>
      <c r="B1035" s="77"/>
      <c r="C1035" s="78"/>
      <c r="D1035" s="79"/>
      <c r="E1035" s="80"/>
      <c r="F1035" s="78"/>
    </row>
    <row r="1036" spans="1:6">
      <c r="A1036" s="44"/>
      <c r="B1036" s="77"/>
      <c r="C1036" s="78"/>
      <c r="D1036" s="79"/>
      <c r="E1036" s="80"/>
      <c r="F1036" s="78"/>
    </row>
    <row r="1037" spans="1:6">
      <c r="A1037" s="44"/>
      <c r="B1037" s="77"/>
      <c r="C1037" s="78"/>
      <c r="D1037" s="79"/>
      <c r="E1037" s="80"/>
      <c r="F1037" s="78"/>
    </row>
    <row r="1038" spans="1:6">
      <c r="A1038" s="44"/>
      <c r="B1038" s="77"/>
      <c r="C1038" s="78"/>
      <c r="D1038" s="79"/>
      <c r="E1038" s="80"/>
      <c r="F1038" s="78"/>
    </row>
    <row r="1039" spans="1:6">
      <c r="A1039" s="44"/>
      <c r="B1039" s="77"/>
      <c r="C1039" s="78"/>
      <c r="D1039" s="79"/>
      <c r="E1039" s="80"/>
      <c r="F1039" s="78"/>
    </row>
    <row r="1040" spans="1:6">
      <c r="A1040" s="44"/>
      <c r="B1040" s="77"/>
      <c r="C1040" s="78"/>
      <c r="D1040" s="79"/>
      <c r="E1040" s="80"/>
      <c r="F1040" s="78"/>
    </row>
    <row r="1041" spans="1:6">
      <c r="A1041" s="44"/>
      <c r="B1041" s="77"/>
      <c r="C1041" s="78"/>
      <c r="D1041" s="79"/>
      <c r="E1041" s="80"/>
      <c r="F1041" s="78"/>
    </row>
    <row r="1042" spans="1:6">
      <c r="A1042" s="44"/>
      <c r="B1042" s="77"/>
      <c r="C1042" s="78"/>
      <c r="D1042" s="79"/>
      <c r="E1042" s="80"/>
      <c r="F1042" s="78"/>
    </row>
    <row r="1043" spans="1:6">
      <c r="A1043" s="44"/>
      <c r="B1043" s="77"/>
      <c r="C1043" s="78"/>
      <c r="D1043" s="79"/>
      <c r="E1043" s="80"/>
      <c r="F1043" s="78"/>
    </row>
    <row r="1044" spans="1:6">
      <c r="A1044" s="44"/>
      <c r="B1044" s="77"/>
      <c r="C1044" s="78"/>
      <c r="D1044" s="79"/>
      <c r="E1044" s="80"/>
      <c r="F1044" s="78"/>
    </row>
    <row r="1045" spans="1:6">
      <c r="A1045" s="44"/>
      <c r="B1045" s="77"/>
      <c r="C1045" s="78"/>
      <c r="D1045" s="79"/>
      <c r="E1045" s="80"/>
      <c r="F1045" s="78"/>
    </row>
    <row r="1046" spans="1:6">
      <c r="A1046" s="44"/>
      <c r="B1046" s="77"/>
      <c r="C1046" s="78"/>
      <c r="D1046" s="79"/>
      <c r="E1046" s="80"/>
      <c r="F1046" s="78"/>
    </row>
    <row r="1047" spans="1:6">
      <c r="A1047" s="44"/>
      <c r="B1047" s="77"/>
      <c r="C1047" s="78"/>
      <c r="D1047" s="79"/>
      <c r="E1047" s="80"/>
      <c r="F1047" s="78"/>
    </row>
    <row r="1048" spans="1:6">
      <c r="A1048" s="44"/>
      <c r="B1048" s="77"/>
      <c r="C1048" s="78"/>
      <c r="D1048" s="79"/>
      <c r="E1048" s="80"/>
      <c r="F1048" s="78"/>
    </row>
    <row r="1049" spans="1:6">
      <c r="A1049" s="44"/>
      <c r="B1049" s="77"/>
      <c r="C1049" s="78"/>
      <c r="D1049" s="79"/>
      <c r="E1049" s="80"/>
      <c r="F1049" s="78"/>
    </row>
    <row r="1050" spans="1:6">
      <c r="A1050" s="44"/>
      <c r="B1050" s="77"/>
      <c r="C1050" s="78"/>
      <c r="D1050" s="79"/>
      <c r="E1050" s="80"/>
      <c r="F1050" s="78"/>
    </row>
    <row r="1051" spans="1:6">
      <c r="A1051" s="44"/>
      <c r="B1051" s="77"/>
      <c r="C1051" s="78"/>
      <c r="D1051" s="79"/>
      <c r="E1051" s="80"/>
      <c r="F1051" s="78"/>
    </row>
    <row r="1052" spans="1:6">
      <c r="A1052" s="44"/>
      <c r="B1052" s="77"/>
      <c r="C1052" s="78"/>
      <c r="D1052" s="79"/>
      <c r="E1052" s="80"/>
      <c r="F1052" s="78"/>
    </row>
    <row r="1053" spans="1:6">
      <c r="A1053" s="44"/>
      <c r="B1053" s="77"/>
      <c r="C1053" s="78"/>
      <c r="D1053" s="79"/>
      <c r="E1053" s="80"/>
      <c r="F1053" s="78"/>
    </row>
    <row r="1054" spans="1:6">
      <c r="A1054" s="44"/>
      <c r="B1054" s="77"/>
      <c r="C1054" s="78"/>
      <c r="D1054" s="79"/>
      <c r="E1054" s="80"/>
      <c r="F1054" s="78"/>
    </row>
    <row r="1055" spans="1:6">
      <c r="A1055" s="44"/>
      <c r="B1055" s="77"/>
      <c r="C1055" s="78"/>
      <c r="D1055" s="79"/>
      <c r="E1055" s="80"/>
      <c r="F1055" s="78"/>
    </row>
    <row r="1056" spans="1:6">
      <c r="A1056" s="44"/>
      <c r="B1056" s="77"/>
      <c r="C1056" s="78"/>
      <c r="D1056" s="79"/>
      <c r="E1056" s="80"/>
      <c r="F1056" s="78"/>
    </row>
    <row r="1057" spans="1:6">
      <c r="A1057" s="44"/>
      <c r="B1057" s="77"/>
      <c r="C1057" s="78"/>
      <c r="D1057" s="79"/>
      <c r="E1057" s="80"/>
      <c r="F1057" s="78"/>
    </row>
    <row r="1058" spans="1:6">
      <c r="A1058" s="44"/>
      <c r="B1058" s="77"/>
      <c r="C1058" s="78"/>
      <c r="D1058" s="79"/>
      <c r="E1058" s="80"/>
      <c r="F1058" s="78"/>
    </row>
    <row r="1059" spans="1:6">
      <c r="A1059" s="44"/>
      <c r="B1059" s="77"/>
      <c r="C1059" s="78"/>
      <c r="D1059" s="79"/>
      <c r="E1059" s="80"/>
      <c r="F1059" s="78"/>
    </row>
    <row r="1060" spans="1:6">
      <c r="A1060" s="44"/>
      <c r="B1060" s="77"/>
      <c r="C1060" s="78"/>
      <c r="D1060" s="79"/>
      <c r="E1060" s="80"/>
      <c r="F1060" s="78"/>
    </row>
    <row r="1061" spans="1:6">
      <c r="A1061" s="44"/>
      <c r="B1061" s="77"/>
      <c r="C1061" s="78"/>
      <c r="D1061" s="79"/>
      <c r="E1061" s="80"/>
      <c r="F1061" s="78"/>
    </row>
    <row r="1062" spans="1:6">
      <c r="A1062" s="44"/>
      <c r="B1062" s="77"/>
      <c r="C1062" s="78"/>
      <c r="D1062" s="79"/>
      <c r="E1062" s="80"/>
      <c r="F1062" s="78"/>
    </row>
    <row r="1063" spans="1:6">
      <c r="A1063" s="44"/>
      <c r="B1063" s="77"/>
      <c r="C1063" s="78"/>
      <c r="D1063" s="79"/>
      <c r="E1063" s="80"/>
      <c r="F1063" s="78"/>
    </row>
    <row r="1064" spans="1:6">
      <c r="A1064" s="44"/>
      <c r="B1064" s="77"/>
      <c r="C1064" s="78"/>
      <c r="D1064" s="79"/>
      <c r="E1064" s="80"/>
      <c r="F1064" s="78"/>
    </row>
    <row r="1065" spans="1:6">
      <c r="A1065" s="44"/>
      <c r="B1065" s="77"/>
      <c r="C1065" s="78"/>
      <c r="D1065" s="79"/>
      <c r="E1065" s="80"/>
      <c r="F1065" s="78"/>
    </row>
    <row r="1066" spans="1:6">
      <c r="A1066" s="44"/>
      <c r="B1066" s="77"/>
      <c r="C1066" s="78"/>
      <c r="D1066" s="79"/>
      <c r="E1066" s="80"/>
      <c r="F1066" s="78"/>
    </row>
    <row r="1067" spans="1:6">
      <c r="A1067" s="44"/>
      <c r="B1067" s="77"/>
      <c r="C1067" s="78"/>
      <c r="D1067" s="79"/>
      <c r="E1067" s="80"/>
      <c r="F1067" s="78"/>
    </row>
    <row r="1068" spans="1:6">
      <c r="A1068" s="44"/>
      <c r="B1068" s="77"/>
      <c r="C1068" s="78"/>
      <c r="D1068" s="79"/>
      <c r="E1068" s="80"/>
      <c r="F1068" s="78"/>
    </row>
    <row r="1069" spans="1:6">
      <c r="A1069" s="44"/>
      <c r="B1069" s="77"/>
      <c r="C1069" s="78"/>
      <c r="D1069" s="79"/>
      <c r="E1069" s="80"/>
      <c r="F1069" s="78"/>
    </row>
    <row r="1070" spans="1:6">
      <c r="A1070" s="44"/>
      <c r="B1070" s="77"/>
      <c r="C1070" s="78"/>
      <c r="D1070" s="79"/>
      <c r="E1070" s="80"/>
      <c r="F1070" s="78"/>
    </row>
    <row r="1071" spans="1:6">
      <c r="A1071" s="44"/>
      <c r="B1071" s="77"/>
      <c r="C1071" s="78"/>
      <c r="D1071" s="79"/>
      <c r="E1071" s="80"/>
      <c r="F1071" s="78"/>
    </row>
    <row r="1072" spans="1:6">
      <c r="A1072" s="44"/>
      <c r="B1072" s="77"/>
      <c r="C1072" s="78"/>
      <c r="D1072" s="79"/>
      <c r="E1072" s="80"/>
      <c r="F1072" s="78"/>
    </row>
    <row r="1073" spans="1:6">
      <c r="A1073" s="44"/>
      <c r="B1073" s="77"/>
      <c r="C1073" s="78"/>
      <c r="D1073" s="79"/>
      <c r="E1073" s="80"/>
      <c r="F1073" s="78"/>
    </row>
    <row r="1074" spans="1:6">
      <c r="A1074" s="44"/>
      <c r="B1074" s="77"/>
      <c r="C1074" s="78"/>
      <c r="D1074" s="79"/>
      <c r="E1074" s="80"/>
      <c r="F1074" s="78"/>
    </row>
    <row r="1075" spans="1:6">
      <c r="A1075" s="44"/>
      <c r="B1075" s="77"/>
      <c r="C1075" s="78"/>
      <c r="D1075" s="79"/>
      <c r="E1075" s="80"/>
      <c r="F1075" s="78"/>
    </row>
    <row r="1076" spans="1:6">
      <c r="A1076" s="44"/>
      <c r="B1076" s="77"/>
      <c r="C1076" s="78"/>
      <c r="D1076" s="79"/>
      <c r="E1076" s="80"/>
      <c r="F1076" s="78"/>
    </row>
    <row r="1077" spans="1:6">
      <c r="A1077" s="44"/>
      <c r="B1077" s="77"/>
      <c r="C1077" s="78"/>
      <c r="D1077" s="79"/>
      <c r="E1077" s="80"/>
      <c r="F1077" s="78"/>
    </row>
    <row r="1078" spans="1:6">
      <c r="A1078" s="44"/>
      <c r="B1078" s="77"/>
      <c r="C1078" s="78"/>
      <c r="D1078" s="79"/>
      <c r="E1078" s="80"/>
      <c r="F1078" s="78"/>
    </row>
    <row r="1079" spans="1:6">
      <c r="A1079" s="44"/>
      <c r="B1079" s="77"/>
      <c r="C1079" s="78"/>
      <c r="D1079" s="79"/>
      <c r="E1079" s="80"/>
      <c r="F1079" s="78"/>
    </row>
    <row r="1080" spans="1:6">
      <c r="A1080" s="44"/>
      <c r="B1080" s="77"/>
      <c r="C1080" s="78"/>
      <c r="D1080" s="79"/>
      <c r="E1080" s="80"/>
      <c r="F1080" s="78"/>
    </row>
    <row r="1081" spans="1:6">
      <c r="A1081" s="44"/>
      <c r="B1081" s="77"/>
      <c r="C1081" s="78"/>
      <c r="D1081" s="79"/>
      <c r="E1081" s="80"/>
      <c r="F1081" s="78"/>
    </row>
    <row r="1082" spans="1:6">
      <c r="A1082" s="44"/>
      <c r="B1082" s="77"/>
      <c r="C1082" s="78"/>
      <c r="D1082" s="79"/>
      <c r="E1082" s="80"/>
      <c r="F1082" s="78"/>
    </row>
    <row r="1083" spans="1:6">
      <c r="A1083" s="44"/>
      <c r="B1083" s="77"/>
      <c r="C1083" s="78"/>
      <c r="D1083" s="79"/>
      <c r="E1083" s="80"/>
      <c r="F1083" s="78"/>
    </row>
    <row r="1084" spans="1:6">
      <c r="A1084" s="44"/>
      <c r="B1084" s="77"/>
      <c r="C1084" s="78"/>
      <c r="D1084" s="79"/>
      <c r="E1084" s="80"/>
      <c r="F1084" s="78"/>
    </row>
    <row r="1085" spans="1:6">
      <c r="A1085" s="44"/>
      <c r="B1085" s="77"/>
      <c r="C1085" s="78"/>
      <c r="D1085" s="79"/>
      <c r="E1085" s="80"/>
      <c r="F1085" s="78"/>
    </row>
    <row r="1086" spans="1:6">
      <c r="A1086" s="44"/>
      <c r="B1086" s="77"/>
      <c r="C1086" s="78"/>
      <c r="D1086" s="79"/>
      <c r="E1086" s="80"/>
      <c r="F1086" s="78"/>
    </row>
    <row r="1087" spans="1:6">
      <c r="A1087" s="44"/>
      <c r="B1087" s="77"/>
      <c r="C1087" s="78"/>
      <c r="D1087" s="79"/>
      <c r="E1087" s="80"/>
      <c r="F1087" s="78"/>
    </row>
    <row r="1088" spans="1:6">
      <c r="A1088" s="44"/>
      <c r="B1088" s="77"/>
      <c r="C1088" s="78"/>
      <c r="D1088" s="79"/>
      <c r="E1088" s="80"/>
      <c r="F1088" s="78"/>
    </row>
    <row r="1089" spans="1:6">
      <c r="A1089" s="44"/>
      <c r="B1089" s="77"/>
      <c r="C1089" s="78"/>
      <c r="D1089" s="79"/>
      <c r="E1089" s="80"/>
      <c r="F1089" s="78"/>
    </row>
    <row r="1090" spans="1:6">
      <c r="A1090" s="44"/>
      <c r="B1090" s="77"/>
      <c r="C1090" s="78"/>
      <c r="D1090" s="79"/>
      <c r="E1090" s="80"/>
      <c r="F1090" s="78"/>
    </row>
    <row r="1091" spans="1:6">
      <c r="A1091" s="44"/>
      <c r="B1091" s="77"/>
      <c r="C1091" s="78"/>
      <c r="D1091" s="79"/>
      <c r="E1091" s="80"/>
      <c r="F1091" s="78"/>
    </row>
    <row r="1092" spans="1:6">
      <c r="A1092" s="44"/>
      <c r="B1092" s="77"/>
      <c r="C1092" s="78"/>
      <c r="D1092" s="79"/>
      <c r="E1092" s="80"/>
      <c r="F1092" s="78"/>
    </row>
    <row r="1093" spans="1:6">
      <c r="A1093" s="44"/>
      <c r="B1093" s="77"/>
      <c r="C1093" s="78"/>
      <c r="D1093" s="79"/>
      <c r="E1093" s="80"/>
      <c r="F1093" s="78"/>
    </row>
    <row r="1094" spans="1:6">
      <c r="A1094" s="44"/>
      <c r="B1094" s="77"/>
      <c r="C1094" s="78"/>
      <c r="D1094" s="79"/>
      <c r="E1094" s="80"/>
      <c r="F1094" s="78"/>
    </row>
    <row r="1095" spans="1:6">
      <c r="A1095" s="44"/>
      <c r="B1095" s="77"/>
      <c r="C1095" s="78"/>
      <c r="D1095" s="79"/>
      <c r="E1095" s="80"/>
      <c r="F1095" s="78"/>
    </row>
    <row r="1096" spans="1:6">
      <c r="A1096" s="44"/>
      <c r="B1096" s="77"/>
      <c r="C1096" s="78"/>
      <c r="D1096" s="79"/>
      <c r="E1096" s="80"/>
      <c r="F1096" s="78"/>
    </row>
    <row r="1097" spans="1:6">
      <c r="A1097" s="44"/>
      <c r="B1097" s="77"/>
      <c r="C1097" s="78"/>
      <c r="D1097" s="79"/>
      <c r="E1097" s="80"/>
      <c r="F1097" s="78"/>
    </row>
    <row r="1098" spans="1:6">
      <c r="A1098" s="44"/>
      <c r="B1098" s="77"/>
      <c r="C1098" s="78"/>
      <c r="D1098" s="79"/>
      <c r="E1098" s="80"/>
      <c r="F1098" s="78"/>
    </row>
    <row r="1099" spans="1:6">
      <c r="A1099" s="44"/>
      <c r="B1099" s="77"/>
      <c r="C1099" s="78"/>
      <c r="D1099" s="79"/>
      <c r="E1099" s="80"/>
      <c r="F1099" s="78"/>
    </row>
    <row r="1100" spans="1:6">
      <c r="A1100" s="44"/>
      <c r="B1100" s="77"/>
      <c r="C1100" s="78"/>
      <c r="D1100" s="79"/>
      <c r="E1100" s="80"/>
      <c r="F1100" s="78"/>
    </row>
    <row r="1101" spans="1:6">
      <c r="A1101" s="44"/>
      <c r="B1101" s="77"/>
      <c r="C1101" s="78"/>
      <c r="D1101" s="79"/>
      <c r="E1101" s="80"/>
      <c r="F1101" s="78"/>
    </row>
    <row r="1102" spans="1:6">
      <c r="A1102" s="44"/>
      <c r="B1102" s="77"/>
      <c r="C1102" s="78"/>
      <c r="D1102" s="79"/>
      <c r="E1102" s="80"/>
      <c r="F1102" s="78"/>
    </row>
    <row r="1103" spans="1:6">
      <c r="A1103" s="44"/>
      <c r="B1103" s="77"/>
      <c r="C1103" s="78"/>
      <c r="D1103" s="79"/>
      <c r="E1103" s="80"/>
      <c r="F1103" s="78"/>
    </row>
    <row r="1104" spans="1:6">
      <c r="A1104" s="44"/>
      <c r="B1104" s="77"/>
      <c r="C1104" s="78"/>
      <c r="D1104" s="79"/>
      <c r="E1104" s="80"/>
      <c r="F1104" s="78"/>
    </row>
    <row r="1105" spans="1:6">
      <c r="A1105" s="44"/>
      <c r="B1105" s="77"/>
      <c r="C1105" s="78"/>
      <c r="D1105" s="79"/>
      <c r="E1105" s="80"/>
      <c r="F1105" s="78"/>
    </row>
    <row r="1106" spans="1:6">
      <c r="A1106" s="44"/>
      <c r="B1106" s="77"/>
      <c r="C1106" s="78"/>
      <c r="D1106" s="79"/>
      <c r="E1106" s="80"/>
      <c r="F1106" s="78"/>
    </row>
    <row r="1107" spans="1:6">
      <c r="A1107" s="44"/>
      <c r="B1107" s="77"/>
      <c r="C1107" s="78"/>
      <c r="D1107" s="79"/>
      <c r="E1107" s="80"/>
      <c r="F1107" s="78"/>
    </row>
    <row r="1108" spans="1:6">
      <c r="A1108" s="44"/>
      <c r="B1108" s="77"/>
      <c r="C1108" s="78"/>
      <c r="D1108" s="79"/>
      <c r="E1108" s="80"/>
      <c r="F1108" s="78"/>
    </row>
    <row r="1109" spans="1:6">
      <c r="A1109" s="44"/>
      <c r="B1109" s="77"/>
      <c r="C1109" s="78"/>
      <c r="D1109" s="79"/>
      <c r="E1109" s="80"/>
      <c r="F1109" s="78"/>
    </row>
    <row r="1110" spans="1:6">
      <c r="A1110" s="44"/>
      <c r="B1110" s="77"/>
      <c r="C1110" s="78"/>
      <c r="D1110" s="79"/>
      <c r="E1110" s="80"/>
      <c r="F1110" s="78"/>
    </row>
    <row r="1111" spans="1:6">
      <c r="A1111" s="44"/>
      <c r="B1111" s="77"/>
      <c r="C1111" s="78"/>
      <c r="D1111" s="79"/>
      <c r="E1111" s="80"/>
      <c r="F1111" s="78"/>
    </row>
    <row r="1112" spans="1:6">
      <c r="A1112" s="44"/>
      <c r="B1112" s="77"/>
      <c r="C1112" s="78"/>
      <c r="D1112" s="79"/>
      <c r="E1112" s="80"/>
      <c r="F1112" s="78"/>
    </row>
    <row r="1113" spans="1:6">
      <c r="A1113" s="44"/>
      <c r="B1113" s="77"/>
      <c r="C1113" s="78"/>
      <c r="D1113" s="79"/>
      <c r="E1113" s="80"/>
      <c r="F1113" s="78"/>
    </row>
    <row r="1114" spans="1:6">
      <c r="A1114" s="44"/>
      <c r="B1114" s="77"/>
      <c r="C1114" s="78"/>
      <c r="D1114" s="79"/>
      <c r="E1114" s="80"/>
      <c r="F1114" s="78"/>
    </row>
    <row r="1115" spans="1:6">
      <c r="A1115" s="44"/>
      <c r="B1115" s="77"/>
      <c r="C1115" s="78"/>
      <c r="D1115" s="79"/>
      <c r="E1115" s="80"/>
      <c r="F1115" s="78"/>
    </row>
    <row r="1116" spans="1:6">
      <c r="A1116" s="44"/>
      <c r="B1116" s="77"/>
      <c r="C1116" s="78"/>
      <c r="D1116" s="79"/>
      <c r="E1116" s="80"/>
      <c r="F1116" s="78"/>
    </row>
    <row r="1117" spans="1:6">
      <c r="A1117" s="44"/>
      <c r="B1117" s="77"/>
      <c r="C1117" s="78"/>
      <c r="D1117" s="79"/>
      <c r="E1117" s="80"/>
      <c r="F1117" s="78"/>
    </row>
    <row r="1118" spans="1:6">
      <c r="A1118" s="44"/>
      <c r="B1118" s="77"/>
      <c r="C1118" s="78"/>
      <c r="D1118" s="79"/>
      <c r="E1118" s="80"/>
      <c r="F1118" s="78"/>
    </row>
    <row r="1119" spans="1:6">
      <c r="A1119" s="44"/>
      <c r="B1119" s="77"/>
      <c r="C1119" s="78"/>
      <c r="D1119" s="79"/>
      <c r="E1119" s="80"/>
      <c r="F1119" s="78"/>
    </row>
    <row r="1120" spans="1:6">
      <c r="A1120" s="44"/>
      <c r="B1120" s="77"/>
      <c r="C1120" s="78"/>
      <c r="D1120" s="79"/>
      <c r="E1120" s="80"/>
      <c r="F1120" s="78"/>
    </row>
    <row r="1121" spans="1:6">
      <c r="A1121" s="44"/>
      <c r="B1121" s="77"/>
      <c r="C1121" s="78"/>
      <c r="D1121" s="79"/>
      <c r="E1121" s="80"/>
      <c r="F1121" s="78"/>
    </row>
    <row r="1122" spans="1:6">
      <c r="A1122" s="44"/>
      <c r="B1122" s="77"/>
      <c r="C1122" s="78"/>
      <c r="D1122" s="79"/>
      <c r="E1122" s="80"/>
      <c r="F1122" s="78"/>
    </row>
    <row r="1123" spans="1:6">
      <c r="A1123" s="44"/>
      <c r="B1123" s="77"/>
      <c r="C1123" s="78"/>
      <c r="D1123" s="79"/>
      <c r="E1123" s="80"/>
      <c r="F1123" s="78"/>
    </row>
    <row r="1124" spans="1:6">
      <c r="A1124" s="44"/>
      <c r="B1124" s="77"/>
      <c r="C1124" s="78"/>
      <c r="D1124" s="79"/>
      <c r="E1124" s="80"/>
      <c r="F1124" s="78"/>
    </row>
    <row r="1125" spans="1:6">
      <c r="A1125" s="44"/>
      <c r="B1125" s="77"/>
      <c r="C1125" s="78"/>
      <c r="D1125" s="79"/>
      <c r="E1125" s="80"/>
      <c r="F1125" s="78"/>
    </row>
    <row r="1126" spans="1:6">
      <c r="A1126" s="44"/>
      <c r="B1126" s="77"/>
      <c r="C1126" s="78"/>
      <c r="D1126" s="79"/>
      <c r="E1126" s="80"/>
      <c r="F1126" s="78"/>
    </row>
    <row r="1127" spans="1:6">
      <c r="A1127" s="44"/>
      <c r="B1127" s="77"/>
      <c r="C1127" s="78"/>
      <c r="D1127" s="79"/>
      <c r="E1127" s="80"/>
      <c r="F1127" s="78"/>
    </row>
    <row r="1128" spans="1:6">
      <c r="A1128" s="44"/>
      <c r="B1128" s="77"/>
      <c r="C1128" s="78"/>
      <c r="D1128" s="79"/>
      <c r="E1128" s="80"/>
      <c r="F1128" s="78"/>
    </row>
    <row r="1129" spans="1:6">
      <c r="A1129" s="44"/>
      <c r="B1129" s="77"/>
      <c r="C1129" s="78"/>
      <c r="D1129" s="79"/>
      <c r="E1129" s="80"/>
      <c r="F1129" s="78"/>
    </row>
    <row r="1130" spans="1:6">
      <c r="A1130" s="44"/>
      <c r="B1130" s="77"/>
      <c r="C1130" s="78"/>
      <c r="D1130" s="79"/>
      <c r="E1130" s="80"/>
      <c r="F1130" s="78"/>
    </row>
    <row r="1131" spans="1:6">
      <c r="A1131" s="44"/>
      <c r="B1131" s="77"/>
      <c r="C1131" s="78"/>
      <c r="D1131" s="79"/>
      <c r="E1131" s="80"/>
      <c r="F1131" s="78"/>
    </row>
    <row r="1132" spans="1:6">
      <c r="A1132" s="44"/>
      <c r="B1132" s="77"/>
      <c r="C1132" s="78"/>
      <c r="D1132" s="79"/>
      <c r="E1132" s="80"/>
      <c r="F1132" s="78"/>
    </row>
    <row r="1133" spans="1:6">
      <c r="A1133" s="44"/>
      <c r="B1133" s="77"/>
      <c r="C1133" s="78"/>
      <c r="D1133" s="79"/>
      <c r="E1133" s="80"/>
      <c r="F1133" s="78"/>
    </row>
    <row r="1134" spans="1:6">
      <c r="A1134" s="44"/>
      <c r="B1134" s="77"/>
      <c r="C1134" s="78"/>
      <c r="D1134" s="79"/>
      <c r="E1134" s="80"/>
      <c r="F1134" s="78"/>
    </row>
    <row r="1135" spans="1:6">
      <c r="A1135" s="44"/>
      <c r="B1135" s="77"/>
      <c r="C1135" s="78"/>
      <c r="D1135" s="79"/>
      <c r="E1135" s="80"/>
      <c r="F1135" s="78"/>
    </row>
    <row r="1136" spans="1:6">
      <c r="A1136" s="44"/>
      <c r="B1136" s="77"/>
      <c r="C1136" s="78"/>
      <c r="D1136" s="79"/>
      <c r="E1136" s="80"/>
      <c r="F1136" s="78"/>
    </row>
    <row r="1137" spans="1:6">
      <c r="A1137" s="44"/>
      <c r="B1137" s="77"/>
      <c r="C1137" s="78"/>
      <c r="D1137" s="79"/>
      <c r="E1137" s="80"/>
      <c r="F1137" s="78"/>
    </row>
    <row r="1138" spans="1:6">
      <c r="A1138" s="44"/>
      <c r="B1138" s="77"/>
      <c r="C1138" s="78"/>
      <c r="D1138" s="79"/>
      <c r="E1138" s="80"/>
      <c r="F1138" s="78"/>
    </row>
    <row r="1139" spans="1:6">
      <c r="A1139" s="44"/>
      <c r="B1139" s="77"/>
      <c r="C1139" s="78"/>
      <c r="D1139" s="79"/>
      <c r="E1139" s="80"/>
      <c r="F1139" s="78"/>
    </row>
    <row r="1140" spans="1:6">
      <c r="A1140" s="44"/>
      <c r="B1140" s="77"/>
      <c r="C1140" s="78"/>
      <c r="D1140" s="79"/>
      <c r="E1140" s="80"/>
      <c r="F1140" s="78"/>
    </row>
    <row r="1141" spans="1:6">
      <c r="A1141" s="44"/>
      <c r="B1141" s="77"/>
      <c r="C1141" s="78"/>
      <c r="D1141" s="79"/>
      <c r="E1141" s="80"/>
      <c r="F1141" s="78"/>
    </row>
    <row r="1142" spans="1:6">
      <c r="A1142" s="44"/>
      <c r="B1142" s="77"/>
      <c r="C1142" s="78"/>
      <c r="D1142" s="79"/>
      <c r="E1142" s="80"/>
      <c r="F1142" s="78"/>
    </row>
    <row r="1143" spans="1:6">
      <c r="A1143" s="44"/>
      <c r="B1143" s="77"/>
      <c r="C1143" s="78"/>
      <c r="D1143" s="79"/>
      <c r="E1143" s="80"/>
      <c r="F1143" s="78"/>
    </row>
    <row r="1144" spans="1:6">
      <c r="A1144" s="44"/>
      <c r="B1144" s="77"/>
      <c r="C1144" s="78"/>
      <c r="D1144" s="79"/>
      <c r="E1144" s="80"/>
      <c r="F1144" s="78"/>
    </row>
    <row r="1145" spans="1:6">
      <c r="A1145" s="44"/>
      <c r="B1145" s="77"/>
      <c r="C1145" s="78"/>
      <c r="D1145" s="79"/>
      <c r="E1145" s="80"/>
      <c r="F1145" s="78"/>
    </row>
    <row r="1146" spans="1:6">
      <c r="A1146" s="44"/>
      <c r="B1146" s="77"/>
      <c r="C1146" s="78"/>
      <c r="D1146" s="79"/>
      <c r="E1146" s="80"/>
      <c r="F1146" s="78"/>
    </row>
    <row r="1147" spans="1:6">
      <c r="A1147" s="44"/>
      <c r="B1147" s="77"/>
      <c r="C1147" s="78"/>
      <c r="D1147" s="79"/>
      <c r="E1147" s="80"/>
      <c r="F1147" s="78"/>
    </row>
    <row r="1148" spans="1:6">
      <c r="A1148" s="44"/>
      <c r="B1148" s="77"/>
      <c r="C1148" s="78"/>
      <c r="D1148" s="79"/>
      <c r="E1148" s="80"/>
      <c r="F1148" s="78"/>
    </row>
    <row r="1149" spans="1:6">
      <c r="A1149" s="44"/>
      <c r="B1149" s="77"/>
      <c r="C1149" s="78"/>
      <c r="D1149" s="79"/>
      <c r="E1149" s="80"/>
      <c r="F1149" s="78"/>
    </row>
    <row r="1150" spans="1:6">
      <c r="A1150" s="44"/>
      <c r="B1150" s="77"/>
      <c r="C1150" s="78"/>
      <c r="D1150" s="79"/>
      <c r="E1150" s="80"/>
      <c r="F1150" s="78"/>
    </row>
    <row r="1151" spans="1:6">
      <c r="A1151" s="44"/>
      <c r="B1151" s="77"/>
      <c r="C1151" s="78"/>
      <c r="D1151" s="79"/>
      <c r="E1151" s="80"/>
      <c r="F1151" s="78"/>
    </row>
    <row r="1152" spans="1:6">
      <c r="A1152" s="44"/>
      <c r="B1152" s="77"/>
      <c r="C1152" s="78"/>
      <c r="D1152" s="79"/>
      <c r="E1152" s="80"/>
      <c r="F1152" s="78"/>
    </row>
    <row r="1153" spans="1:6">
      <c r="A1153" s="44"/>
      <c r="B1153" s="77"/>
      <c r="C1153" s="78"/>
      <c r="D1153" s="79"/>
      <c r="E1153" s="80"/>
      <c r="F1153" s="78"/>
    </row>
    <row r="1154" spans="1:6">
      <c r="A1154" s="44"/>
      <c r="B1154" s="77"/>
      <c r="C1154" s="78"/>
      <c r="D1154" s="79"/>
      <c r="E1154" s="80"/>
      <c r="F1154" s="78"/>
    </row>
    <row r="1155" spans="1:6">
      <c r="A1155" s="44"/>
      <c r="B1155" s="77"/>
      <c r="C1155" s="78"/>
      <c r="D1155" s="79"/>
      <c r="E1155" s="80"/>
      <c r="F1155" s="78"/>
    </row>
    <row r="1156" spans="1:6">
      <c r="A1156" s="44"/>
      <c r="B1156" s="77"/>
      <c r="C1156" s="78"/>
      <c r="D1156" s="79"/>
      <c r="E1156" s="80"/>
      <c r="F1156" s="78"/>
    </row>
    <row r="1157" spans="1:6">
      <c r="A1157" s="44"/>
      <c r="B1157" s="77"/>
      <c r="C1157" s="78"/>
      <c r="D1157" s="79"/>
      <c r="E1157" s="80"/>
      <c r="F1157" s="78"/>
    </row>
    <row r="1158" spans="1:6">
      <c r="A1158" s="44"/>
      <c r="B1158" s="77"/>
      <c r="C1158" s="78"/>
      <c r="D1158" s="79"/>
      <c r="E1158" s="80"/>
      <c r="F1158" s="78"/>
    </row>
    <row r="1159" spans="1:6">
      <c r="A1159" s="44"/>
      <c r="B1159" s="77"/>
      <c r="C1159" s="78"/>
      <c r="D1159" s="79"/>
      <c r="E1159" s="80"/>
      <c r="F1159" s="78"/>
    </row>
    <row r="1160" spans="1:6">
      <c r="A1160" s="44"/>
      <c r="B1160" s="77"/>
      <c r="C1160" s="78"/>
      <c r="D1160" s="79"/>
      <c r="E1160" s="80"/>
      <c r="F1160" s="78"/>
    </row>
    <row r="1161" spans="1:6">
      <c r="A1161" s="44"/>
      <c r="B1161" s="77"/>
      <c r="C1161" s="78"/>
      <c r="D1161" s="79"/>
      <c r="E1161" s="80"/>
      <c r="F1161" s="78"/>
    </row>
    <row r="1162" spans="1:6">
      <c r="A1162" s="44"/>
      <c r="B1162" s="77"/>
      <c r="C1162" s="78"/>
      <c r="D1162" s="79"/>
      <c r="E1162" s="80"/>
      <c r="F1162" s="78"/>
    </row>
    <row r="1163" spans="1:6">
      <c r="A1163" s="44"/>
      <c r="B1163" s="77"/>
      <c r="C1163" s="78"/>
      <c r="D1163" s="79"/>
      <c r="E1163" s="80"/>
      <c r="F1163" s="78"/>
    </row>
    <row r="1164" spans="1:6">
      <c r="A1164" s="44"/>
      <c r="B1164" s="77"/>
      <c r="C1164" s="78"/>
      <c r="D1164" s="79"/>
      <c r="E1164" s="80"/>
      <c r="F1164" s="78"/>
    </row>
    <row r="1165" spans="1:6">
      <c r="A1165" s="44"/>
      <c r="B1165" s="77"/>
      <c r="C1165" s="78"/>
      <c r="D1165" s="79"/>
      <c r="E1165" s="80"/>
      <c r="F1165" s="78"/>
    </row>
    <row r="1166" spans="1:6">
      <c r="A1166" s="44"/>
      <c r="B1166" s="77"/>
      <c r="C1166" s="78"/>
      <c r="D1166" s="79"/>
      <c r="E1166" s="80"/>
      <c r="F1166" s="78"/>
    </row>
    <row r="1167" spans="1:6">
      <c r="A1167" s="44"/>
      <c r="B1167" s="77"/>
      <c r="C1167" s="78"/>
      <c r="D1167" s="79"/>
      <c r="E1167" s="80"/>
      <c r="F1167" s="78"/>
    </row>
    <row r="1168" spans="1:6">
      <c r="A1168" s="44"/>
      <c r="B1168" s="77"/>
      <c r="C1168" s="78"/>
      <c r="D1168" s="79"/>
      <c r="E1168" s="80"/>
      <c r="F1168" s="78"/>
    </row>
    <row r="1169" spans="1:6">
      <c r="A1169" s="44"/>
      <c r="B1169" s="77"/>
      <c r="C1169" s="78"/>
      <c r="D1169" s="79"/>
      <c r="E1169" s="80"/>
      <c r="F1169" s="78"/>
    </row>
    <row r="1170" spans="1:6">
      <c r="A1170" s="44"/>
      <c r="B1170" s="77"/>
      <c r="C1170" s="78"/>
      <c r="D1170" s="79"/>
      <c r="E1170" s="80"/>
      <c r="F1170" s="78"/>
    </row>
    <row r="1171" spans="1:6">
      <c r="A1171" s="44"/>
      <c r="B1171" s="77"/>
      <c r="C1171" s="78"/>
      <c r="D1171" s="79"/>
      <c r="E1171" s="80"/>
      <c r="F1171" s="78"/>
    </row>
    <row r="1172" spans="1:6">
      <c r="A1172" s="44"/>
      <c r="B1172" s="77"/>
      <c r="C1172" s="78"/>
      <c r="D1172" s="79"/>
      <c r="E1172" s="80"/>
      <c r="F1172" s="78"/>
    </row>
    <row r="1173" spans="1:6">
      <c r="A1173" s="44"/>
      <c r="B1173" s="77"/>
      <c r="C1173" s="78"/>
      <c r="D1173" s="79"/>
      <c r="E1173" s="80"/>
      <c r="F1173" s="78"/>
    </row>
    <row r="1174" spans="1:6">
      <c r="A1174" s="44"/>
      <c r="B1174" s="77"/>
      <c r="C1174" s="78"/>
      <c r="D1174" s="79"/>
      <c r="E1174" s="80"/>
      <c r="F1174" s="78"/>
    </row>
    <row r="1175" spans="1:6">
      <c r="A1175" s="44"/>
      <c r="B1175" s="77"/>
      <c r="C1175" s="78"/>
      <c r="D1175" s="79"/>
      <c r="E1175" s="80"/>
      <c r="F1175" s="78"/>
    </row>
    <row r="1176" spans="1:6">
      <c r="A1176" s="44"/>
      <c r="B1176" s="77"/>
      <c r="C1176" s="78"/>
      <c r="D1176" s="79"/>
      <c r="E1176" s="80"/>
      <c r="F1176" s="78"/>
    </row>
    <row r="1177" spans="1:6">
      <c r="A1177" s="44"/>
      <c r="B1177" s="77"/>
      <c r="C1177" s="78"/>
      <c r="D1177" s="79"/>
      <c r="E1177" s="80"/>
      <c r="F1177" s="78"/>
    </row>
    <row r="1178" spans="1:6">
      <c r="A1178" s="44"/>
      <c r="B1178" s="77"/>
      <c r="C1178" s="78"/>
      <c r="D1178" s="79"/>
      <c r="E1178" s="80"/>
      <c r="F1178" s="78"/>
    </row>
    <row r="1179" spans="1:6">
      <c r="A1179" s="44"/>
      <c r="B1179" s="77"/>
      <c r="C1179" s="78"/>
      <c r="D1179" s="79"/>
      <c r="E1179" s="80"/>
      <c r="F1179" s="78"/>
    </row>
    <row r="1180" spans="1:6">
      <c r="A1180" s="44"/>
      <c r="B1180" s="77"/>
      <c r="C1180" s="78"/>
      <c r="D1180" s="79"/>
      <c r="E1180" s="80"/>
      <c r="F1180" s="78"/>
    </row>
    <row r="1181" spans="1:6">
      <c r="A1181" s="44"/>
      <c r="B1181" s="77"/>
      <c r="C1181" s="78"/>
      <c r="D1181" s="79"/>
      <c r="E1181" s="80"/>
      <c r="F1181" s="78"/>
    </row>
    <row r="1182" spans="1:6">
      <c r="A1182" s="44"/>
      <c r="B1182" s="77"/>
      <c r="C1182" s="78"/>
      <c r="D1182" s="79"/>
      <c r="E1182" s="80"/>
      <c r="F1182" s="78"/>
    </row>
    <row r="1183" spans="1:6">
      <c r="A1183" s="44"/>
      <c r="B1183" s="77"/>
      <c r="C1183" s="78"/>
      <c r="D1183" s="79"/>
      <c r="E1183" s="80"/>
      <c r="F1183" s="78"/>
    </row>
    <row r="1184" spans="1:6">
      <c r="A1184" s="44"/>
      <c r="B1184" s="77"/>
      <c r="C1184" s="78"/>
      <c r="D1184" s="79"/>
      <c r="E1184" s="80"/>
      <c r="F1184" s="78"/>
    </row>
    <row r="1185" spans="1:6">
      <c r="A1185" s="44"/>
      <c r="B1185" s="77"/>
      <c r="C1185" s="78"/>
      <c r="D1185" s="79"/>
      <c r="E1185" s="80"/>
      <c r="F1185" s="78"/>
    </row>
    <row r="1186" spans="1:6">
      <c r="A1186" s="44"/>
      <c r="B1186" s="77"/>
      <c r="C1186" s="78"/>
      <c r="D1186" s="79"/>
      <c r="E1186" s="80"/>
      <c r="F1186" s="78"/>
    </row>
    <row r="1187" spans="1:6">
      <c r="A1187" s="44"/>
      <c r="B1187" s="77"/>
      <c r="C1187" s="78"/>
      <c r="D1187" s="79"/>
      <c r="E1187" s="80"/>
      <c r="F1187" s="78"/>
    </row>
    <row r="1188" spans="1:6">
      <c r="A1188" s="44"/>
      <c r="B1188" s="77"/>
      <c r="C1188" s="78"/>
      <c r="D1188" s="79"/>
      <c r="E1188" s="80"/>
      <c r="F1188" s="78"/>
    </row>
    <row r="1189" spans="1:6">
      <c r="A1189" s="44"/>
      <c r="B1189" s="77"/>
      <c r="C1189" s="78"/>
      <c r="D1189" s="79"/>
      <c r="E1189" s="80"/>
      <c r="F1189" s="78"/>
    </row>
    <row r="1190" spans="1:6">
      <c r="A1190" s="44"/>
      <c r="B1190" s="77"/>
      <c r="C1190" s="78"/>
      <c r="D1190" s="79"/>
      <c r="E1190" s="80"/>
      <c r="F1190" s="78"/>
    </row>
    <row r="1191" spans="1:6">
      <c r="A1191" s="44"/>
      <c r="B1191" s="77"/>
      <c r="C1191" s="78"/>
      <c r="D1191" s="79"/>
      <c r="E1191" s="80"/>
      <c r="F1191" s="78"/>
    </row>
    <row r="1192" spans="1:6">
      <c r="A1192" s="44"/>
      <c r="B1192" s="77"/>
      <c r="C1192" s="78"/>
      <c r="D1192" s="79"/>
      <c r="E1192" s="80"/>
      <c r="F1192" s="78"/>
    </row>
    <row r="1193" spans="1:6">
      <c r="A1193" s="44"/>
      <c r="B1193" s="77"/>
      <c r="C1193" s="78"/>
      <c r="D1193" s="79"/>
      <c r="E1193" s="80"/>
      <c r="F1193" s="78"/>
    </row>
    <row r="1194" spans="1:6">
      <c r="A1194" s="44"/>
      <c r="B1194" s="77"/>
      <c r="C1194" s="78"/>
      <c r="D1194" s="79"/>
      <c r="E1194" s="80"/>
      <c r="F1194" s="78"/>
    </row>
    <row r="1195" spans="1:6">
      <c r="A1195" s="44"/>
      <c r="B1195" s="77"/>
      <c r="C1195" s="78"/>
      <c r="D1195" s="79"/>
      <c r="E1195" s="80"/>
      <c r="F1195" s="78"/>
    </row>
    <row r="1196" spans="1:6">
      <c r="A1196" s="44"/>
      <c r="B1196" s="77"/>
      <c r="C1196" s="78"/>
      <c r="D1196" s="79"/>
      <c r="E1196" s="80"/>
      <c r="F1196" s="78"/>
    </row>
    <row r="1197" spans="1:6">
      <c r="A1197" s="44"/>
      <c r="B1197" s="77"/>
      <c r="C1197" s="78"/>
      <c r="D1197" s="79"/>
      <c r="E1197" s="80"/>
      <c r="F1197" s="78"/>
    </row>
    <row r="1198" spans="1:6">
      <c r="A1198" s="44"/>
      <c r="B1198" s="77"/>
      <c r="C1198" s="78"/>
      <c r="D1198" s="79"/>
      <c r="E1198" s="80"/>
      <c r="F1198" s="78"/>
    </row>
    <row r="1199" spans="1:6">
      <c r="A1199" s="44"/>
      <c r="B1199" s="77"/>
      <c r="C1199" s="78"/>
      <c r="D1199" s="79"/>
      <c r="E1199" s="80"/>
      <c r="F1199" s="78"/>
    </row>
    <row r="1200" spans="1:6">
      <c r="A1200" s="44"/>
      <c r="B1200" s="77"/>
      <c r="C1200" s="78"/>
      <c r="D1200" s="79"/>
      <c r="E1200" s="80"/>
      <c r="F1200" s="78"/>
    </row>
    <row r="1201" spans="1:6">
      <c r="A1201" s="44"/>
      <c r="B1201" s="77"/>
      <c r="C1201" s="78"/>
      <c r="D1201" s="79"/>
      <c r="E1201" s="80"/>
      <c r="F1201" s="78"/>
    </row>
    <row r="1202" spans="1:6">
      <c r="A1202" s="44"/>
      <c r="B1202" s="77"/>
      <c r="C1202" s="78"/>
      <c r="D1202" s="79"/>
      <c r="E1202" s="80"/>
      <c r="F1202" s="78"/>
    </row>
    <row r="1203" spans="1:6">
      <c r="A1203" s="44"/>
      <c r="B1203" s="77"/>
      <c r="C1203" s="78"/>
      <c r="D1203" s="79"/>
      <c r="E1203" s="80"/>
      <c r="F1203" s="78"/>
    </row>
    <row r="1204" spans="1:6">
      <c r="A1204" s="44"/>
      <c r="B1204" s="77"/>
      <c r="C1204" s="78"/>
      <c r="D1204" s="79"/>
      <c r="E1204" s="80"/>
      <c r="F1204" s="78"/>
    </row>
    <row r="1205" spans="1:6">
      <c r="A1205" s="44"/>
      <c r="B1205" s="77"/>
      <c r="C1205" s="78"/>
      <c r="D1205" s="79"/>
      <c r="E1205" s="80"/>
      <c r="F1205" s="78"/>
    </row>
    <row r="1206" spans="1:6">
      <c r="A1206" s="44"/>
      <c r="B1206" s="77"/>
      <c r="C1206" s="78"/>
      <c r="D1206" s="79"/>
      <c r="E1206" s="80"/>
      <c r="F1206" s="78"/>
    </row>
    <row r="1207" spans="1:6">
      <c r="A1207" s="44"/>
      <c r="B1207" s="77"/>
      <c r="C1207" s="78"/>
      <c r="D1207" s="79"/>
      <c r="E1207" s="80"/>
      <c r="F1207" s="78"/>
    </row>
    <row r="1208" spans="1:6">
      <c r="A1208" s="44"/>
      <c r="B1208" s="77"/>
      <c r="C1208" s="78"/>
      <c r="D1208" s="79"/>
      <c r="E1208" s="80"/>
      <c r="F1208" s="78"/>
    </row>
    <row r="1209" spans="1:6">
      <c r="A1209" s="44"/>
      <c r="B1209" s="77"/>
      <c r="C1209" s="78"/>
      <c r="D1209" s="79"/>
      <c r="E1209" s="80"/>
      <c r="F1209" s="78"/>
    </row>
    <row r="1210" spans="1:6">
      <c r="A1210" s="44"/>
      <c r="B1210" s="77"/>
      <c r="C1210" s="78"/>
      <c r="D1210" s="79"/>
      <c r="E1210" s="80"/>
      <c r="F1210" s="78"/>
    </row>
    <row r="1211" spans="1:6">
      <c r="A1211" s="44"/>
      <c r="B1211" s="77"/>
      <c r="C1211" s="78"/>
      <c r="D1211" s="79"/>
      <c r="E1211" s="80"/>
      <c r="F1211" s="78"/>
    </row>
    <row r="1212" spans="1:6">
      <c r="A1212" s="44"/>
      <c r="B1212" s="77"/>
      <c r="C1212" s="78"/>
      <c r="D1212" s="79"/>
      <c r="E1212" s="80"/>
      <c r="F1212" s="78"/>
    </row>
    <row r="1213" spans="1:6">
      <c r="A1213" s="44"/>
      <c r="B1213" s="77"/>
      <c r="C1213" s="78"/>
      <c r="D1213" s="79"/>
      <c r="E1213" s="80"/>
      <c r="F1213" s="78"/>
    </row>
    <row r="1214" spans="1:6">
      <c r="A1214" s="44"/>
      <c r="B1214" s="77"/>
      <c r="C1214" s="78"/>
      <c r="D1214" s="79"/>
      <c r="E1214" s="80"/>
      <c r="F1214" s="78"/>
    </row>
    <row r="1215" spans="1:6">
      <c r="A1215" s="44"/>
      <c r="B1215" s="77"/>
      <c r="C1215" s="78"/>
      <c r="D1215" s="79"/>
      <c r="E1215" s="80"/>
      <c r="F1215" s="78"/>
    </row>
    <row r="1216" spans="1:6">
      <c r="A1216" s="44"/>
      <c r="B1216" s="77"/>
      <c r="C1216" s="78"/>
      <c r="D1216" s="79"/>
      <c r="E1216" s="80"/>
      <c r="F1216" s="78"/>
    </row>
    <row r="1217" spans="1:6">
      <c r="A1217" s="44"/>
      <c r="B1217" s="77"/>
      <c r="C1217" s="78"/>
      <c r="D1217" s="79"/>
      <c r="E1217" s="80"/>
      <c r="F1217" s="78"/>
    </row>
    <row r="1218" spans="1:6">
      <c r="A1218" s="44"/>
      <c r="B1218" s="77"/>
      <c r="C1218" s="78"/>
      <c r="D1218" s="79"/>
      <c r="E1218" s="80"/>
      <c r="F1218" s="78"/>
    </row>
    <row r="1219" spans="1:6">
      <c r="A1219" s="44"/>
      <c r="B1219" s="77"/>
      <c r="C1219" s="78"/>
      <c r="D1219" s="79"/>
      <c r="E1219" s="80"/>
      <c r="F1219" s="78"/>
    </row>
    <row r="1220" spans="1:6">
      <c r="A1220" s="44"/>
      <c r="B1220" s="77"/>
      <c r="C1220" s="78"/>
      <c r="D1220" s="79"/>
      <c r="E1220" s="80"/>
      <c r="F1220" s="78"/>
    </row>
    <row r="1221" spans="1:6">
      <c r="A1221" s="44"/>
      <c r="B1221" s="77"/>
      <c r="C1221" s="78"/>
      <c r="D1221" s="79"/>
      <c r="E1221" s="80"/>
      <c r="F1221" s="78"/>
    </row>
    <row r="1222" spans="1:6">
      <c r="A1222" s="44"/>
      <c r="B1222" s="77"/>
      <c r="C1222" s="78"/>
      <c r="D1222" s="79"/>
      <c r="E1222" s="80"/>
      <c r="F1222" s="78"/>
    </row>
    <row r="1223" spans="1:6">
      <c r="A1223" s="44"/>
      <c r="B1223" s="77"/>
      <c r="C1223" s="78"/>
      <c r="D1223" s="79"/>
      <c r="E1223" s="80"/>
      <c r="F1223" s="78"/>
    </row>
    <row r="1224" spans="1:6">
      <c r="A1224" s="44"/>
      <c r="B1224" s="77"/>
      <c r="C1224" s="78"/>
      <c r="D1224" s="79"/>
      <c r="E1224" s="80"/>
      <c r="F1224" s="78"/>
    </row>
    <row r="1225" spans="1:6">
      <c r="A1225" s="44"/>
      <c r="B1225" s="77"/>
      <c r="C1225" s="78"/>
      <c r="D1225" s="79"/>
      <c r="E1225" s="80"/>
      <c r="F1225" s="78"/>
    </row>
    <row r="1226" spans="1:6">
      <c r="A1226" s="44"/>
      <c r="B1226" s="77"/>
      <c r="C1226" s="78"/>
      <c r="D1226" s="79"/>
      <c r="E1226" s="80"/>
      <c r="F1226" s="78"/>
    </row>
    <row r="1227" spans="1:6">
      <c r="A1227" s="44"/>
      <c r="B1227" s="77"/>
      <c r="C1227" s="78"/>
      <c r="D1227" s="79"/>
      <c r="E1227" s="80"/>
      <c r="F1227" s="78"/>
    </row>
    <row r="1228" spans="1:6">
      <c r="A1228" s="44"/>
      <c r="B1228" s="77"/>
      <c r="C1228" s="78"/>
      <c r="D1228" s="79"/>
      <c r="E1228" s="80"/>
      <c r="F1228" s="78"/>
    </row>
    <row r="1229" spans="1:6">
      <c r="A1229" s="44"/>
      <c r="B1229" s="77"/>
      <c r="C1229" s="78"/>
      <c r="D1229" s="79"/>
      <c r="E1229" s="80"/>
      <c r="F1229" s="78"/>
    </row>
    <row r="1230" spans="1:6">
      <c r="A1230" s="44"/>
      <c r="B1230" s="77"/>
      <c r="C1230" s="78"/>
      <c r="D1230" s="79"/>
      <c r="E1230" s="80"/>
      <c r="F1230" s="78"/>
    </row>
    <row r="1231" spans="1:6">
      <c r="A1231" s="44"/>
      <c r="B1231" s="77"/>
      <c r="C1231" s="78"/>
      <c r="D1231" s="79"/>
      <c r="E1231" s="80"/>
      <c r="F1231" s="78"/>
    </row>
    <row r="1232" spans="1:6">
      <c r="A1232" s="44"/>
      <c r="B1232" s="77"/>
      <c r="C1232" s="78"/>
      <c r="D1232" s="79"/>
      <c r="E1232" s="80"/>
      <c r="F1232" s="78"/>
    </row>
    <row r="1233" spans="1:6">
      <c r="A1233" s="44"/>
      <c r="B1233" s="77"/>
      <c r="C1233" s="78"/>
      <c r="D1233" s="79"/>
      <c r="E1233" s="80"/>
      <c r="F1233" s="78"/>
    </row>
    <row r="1234" spans="1:6">
      <c r="A1234" s="44"/>
      <c r="B1234" s="77"/>
      <c r="C1234" s="78"/>
      <c r="D1234" s="79"/>
      <c r="E1234" s="80"/>
      <c r="F1234" s="78"/>
    </row>
    <row r="1235" spans="1:6">
      <c r="A1235" s="44"/>
      <c r="B1235" s="77"/>
      <c r="C1235" s="78"/>
      <c r="D1235" s="79"/>
      <c r="E1235" s="80"/>
      <c r="F1235" s="78"/>
    </row>
    <row r="1236" spans="1:6">
      <c r="A1236" s="44"/>
      <c r="B1236" s="77"/>
      <c r="C1236" s="78"/>
      <c r="D1236" s="79"/>
      <c r="E1236" s="80"/>
      <c r="F1236" s="78"/>
    </row>
    <row r="1237" spans="1:6">
      <c r="A1237" s="44"/>
      <c r="B1237" s="77"/>
      <c r="C1237" s="78"/>
      <c r="D1237" s="79"/>
      <c r="E1237" s="80"/>
      <c r="F1237" s="78"/>
    </row>
    <row r="1238" spans="1:6">
      <c r="A1238" s="44"/>
      <c r="B1238" s="77"/>
      <c r="C1238" s="78"/>
      <c r="D1238" s="79"/>
      <c r="E1238" s="80"/>
      <c r="F1238" s="78"/>
    </row>
    <row r="1239" spans="1:6">
      <c r="A1239" s="44"/>
      <c r="B1239" s="77"/>
      <c r="C1239" s="78"/>
      <c r="D1239" s="79"/>
      <c r="E1239" s="80"/>
      <c r="F1239" s="78"/>
    </row>
    <row r="1240" spans="1:6">
      <c r="A1240" s="44"/>
      <c r="B1240" s="77"/>
      <c r="C1240" s="78"/>
      <c r="D1240" s="79"/>
      <c r="E1240" s="80"/>
      <c r="F1240" s="78"/>
    </row>
    <row r="1241" spans="1:6">
      <c r="A1241" s="44"/>
      <c r="B1241" s="77"/>
      <c r="C1241" s="78"/>
      <c r="D1241" s="79"/>
      <c r="E1241" s="80"/>
      <c r="F1241" s="78"/>
    </row>
    <row r="1242" spans="1:6">
      <c r="A1242" s="44"/>
      <c r="B1242" s="77"/>
      <c r="C1242" s="78"/>
      <c r="D1242" s="79"/>
      <c r="E1242" s="80"/>
      <c r="F1242" s="78"/>
    </row>
    <row r="1243" spans="1:6">
      <c r="A1243" s="44"/>
      <c r="B1243" s="77"/>
      <c r="C1243" s="78"/>
      <c r="D1243" s="79"/>
      <c r="E1243" s="80"/>
      <c r="F1243" s="78"/>
    </row>
    <row r="1244" spans="1:6">
      <c r="A1244" s="44"/>
      <c r="B1244" s="77"/>
      <c r="C1244" s="78"/>
      <c r="D1244" s="79"/>
      <c r="E1244" s="80"/>
      <c r="F1244" s="78"/>
    </row>
    <row r="1245" spans="1:6">
      <c r="A1245" s="44"/>
      <c r="B1245" s="77"/>
      <c r="C1245" s="78"/>
      <c r="D1245" s="79"/>
      <c r="E1245" s="80"/>
      <c r="F1245" s="78"/>
    </row>
    <row r="1246" spans="1:6">
      <c r="A1246" s="44"/>
      <c r="B1246" s="77"/>
      <c r="C1246" s="78"/>
      <c r="D1246" s="79"/>
      <c r="E1246" s="80"/>
      <c r="F1246" s="78"/>
    </row>
    <row r="1247" spans="1:6">
      <c r="A1247" s="44"/>
      <c r="B1247" s="77"/>
      <c r="C1247" s="78"/>
      <c r="D1247" s="79"/>
      <c r="E1247" s="80"/>
      <c r="F1247" s="78"/>
    </row>
    <row r="1248" spans="1:6">
      <c r="A1248" s="44"/>
      <c r="B1248" s="77"/>
      <c r="C1248" s="78"/>
      <c r="D1248" s="79"/>
      <c r="E1248" s="80"/>
      <c r="F1248" s="78"/>
    </row>
    <row r="1249" spans="1:6">
      <c r="A1249" s="44"/>
      <c r="B1249" s="77"/>
      <c r="C1249" s="78"/>
      <c r="D1249" s="79"/>
      <c r="E1249" s="80"/>
      <c r="F1249" s="78"/>
    </row>
    <row r="1250" spans="1:6">
      <c r="A1250" s="44"/>
      <c r="B1250" s="77"/>
      <c r="C1250" s="78"/>
      <c r="D1250" s="79"/>
      <c r="E1250" s="80"/>
      <c r="F1250" s="78"/>
    </row>
    <row r="1251" spans="1:6">
      <c r="A1251" s="44"/>
      <c r="B1251" s="77"/>
      <c r="C1251" s="78"/>
      <c r="D1251" s="79"/>
      <c r="E1251" s="80"/>
      <c r="F1251" s="78"/>
    </row>
    <row r="1252" spans="1:6">
      <c r="A1252" s="44"/>
      <c r="B1252" s="77"/>
      <c r="C1252" s="78"/>
      <c r="D1252" s="79"/>
      <c r="E1252" s="80"/>
      <c r="F1252" s="78"/>
    </row>
    <row r="1253" spans="1:6">
      <c r="A1253" s="44"/>
      <c r="B1253" s="77"/>
      <c r="C1253" s="78"/>
      <c r="D1253" s="79"/>
      <c r="E1253" s="80"/>
      <c r="F1253" s="78"/>
    </row>
    <row r="1254" spans="1:6">
      <c r="A1254" s="44"/>
      <c r="B1254" s="77"/>
      <c r="C1254" s="78"/>
      <c r="D1254" s="79"/>
      <c r="E1254" s="80"/>
      <c r="F1254" s="78"/>
    </row>
    <row r="1255" spans="1:6">
      <c r="A1255" s="44"/>
      <c r="B1255" s="77"/>
      <c r="C1255" s="78"/>
      <c r="D1255" s="79"/>
      <c r="E1255" s="80"/>
      <c r="F1255" s="78"/>
    </row>
    <row r="1256" spans="1:6">
      <c r="A1256" s="44"/>
      <c r="B1256" s="77"/>
      <c r="C1256" s="78"/>
      <c r="D1256" s="79"/>
      <c r="E1256" s="80"/>
      <c r="F1256" s="78"/>
    </row>
    <row r="1257" spans="1:6">
      <c r="A1257" s="44"/>
      <c r="B1257" s="77"/>
      <c r="C1257" s="78"/>
      <c r="D1257" s="79"/>
      <c r="E1257" s="80"/>
      <c r="F1257" s="78"/>
    </row>
    <row r="1258" spans="1:6">
      <c r="A1258" s="44"/>
      <c r="B1258" s="77"/>
      <c r="C1258" s="78"/>
      <c r="D1258" s="79"/>
      <c r="E1258" s="80"/>
      <c r="F1258" s="78"/>
    </row>
    <row r="1259" spans="1:6">
      <c r="A1259" s="44"/>
      <c r="B1259" s="77"/>
      <c r="C1259" s="78"/>
      <c r="D1259" s="79"/>
      <c r="E1259" s="80"/>
      <c r="F1259" s="78"/>
    </row>
    <row r="1260" spans="1:6">
      <c r="A1260" s="44"/>
      <c r="B1260" s="77"/>
      <c r="C1260" s="78"/>
      <c r="D1260" s="79"/>
      <c r="E1260" s="80"/>
      <c r="F1260" s="78"/>
    </row>
    <row r="1261" spans="1:6">
      <c r="A1261" s="44"/>
      <c r="B1261" s="77"/>
      <c r="C1261" s="78"/>
      <c r="D1261" s="79"/>
      <c r="E1261" s="80"/>
      <c r="F1261" s="78"/>
    </row>
    <row r="1262" spans="1:6">
      <c r="A1262" s="44"/>
      <c r="B1262" s="77"/>
      <c r="C1262" s="78"/>
      <c r="D1262" s="79"/>
      <c r="E1262" s="80"/>
      <c r="F1262" s="78"/>
    </row>
    <row r="1263" spans="1:6">
      <c r="A1263" s="44"/>
      <c r="B1263" s="77"/>
      <c r="C1263" s="78"/>
      <c r="D1263" s="79"/>
      <c r="E1263" s="80"/>
      <c r="F1263" s="78"/>
    </row>
    <row r="1264" spans="1:6">
      <c r="A1264" s="44"/>
      <c r="B1264" s="77"/>
      <c r="C1264" s="78"/>
      <c r="D1264" s="79"/>
      <c r="E1264" s="80"/>
      <c r="F1264" s="78"/>
    </row>
    <row r="1265" spans="1:6">
      <c r="A1265" s="44"/>
      <c r="B1265" s="77"/>
      <c r="C1265" s="78"/>
      <c r="D1265" s="79"/>
      <c r="E1265" s="80"/>
      <c r="F1265" s="78"/>
    </row>
    <row r="1266" spans="1:6">
      <c r="A1266" s="44"/>
      <c r="B1266" s="77"/>
      <c r="C1266" s="78"/>
      <c r="D1266" s="79"/>
      <c r="E1266" s="80"/>
      <c r="F1266" s="78"/>
    </row>
    <row r="1267" spans="1:6">
      <c r="A1267" s="44"/>
      <c r="B1267" s="77"/>
      <c r="C1267" s="78"/>
      <c r="D1267" s="79"/>
      <c r="E1267" s="80"/>
      <c r="F1267" s="78"/>
    </row>
    <row r="1268" spans="1:6">
      <c r="A1268" s="44"/>
      <c r="B1268" s="77"/>
      <c r="C1268" s="78"/>
      <c r="D1268" s="79"/>
      <c r="E1268" s="80"/>
      <c r="F1268" s="78"/>
    </row>
    <row r="1269" spans="1:6">
      <c r="A1269" s="44"/>
      <c r="B1269" s="77"/>
      <c r="C1269" s="78"/>
      <c r="D1269" s="79"/>
      <c r="E1269" s="80"/>
      <c r="F1269" s="78"/>
    </row>
    <row r="1270" spans="1:6">
      <c r="A1270" s="44"/>
      <c r="B1270" s="77"/>
      <c r="C1270" s="78"/>
      <c r="D1270" s="79"/>
      <c r="E1270" s="80"/>
      <c r="F1270" s="78"/>
    </row>
    <row r="1271" spans="1:6">
      <c r="A1271" s="44"/>
      <c r="B1271" s="77"/>
      <c r="C1271" s="78"/>
      <c r="D1271" s="79"/>
      <c r="E1271" s="80"/>
      <c r="F1271" s="78"/>
    </row>
    <row r="1272" spans="1:6">
      <c r="A1272" s="44"/>
      <c r="B1272" s="77"/>
      <c r="C1272" s="78"/>
      <c r="D1272" s="79"/>
      <c r="E1272" s="80"/>
      <c r="F1272" s="78"/>
    </row>
    <row r="1273" spans="1:6">
      <c r="A1273" s="44"/>
      <c r="B1273" s="77"/>
      <c r="C1273" s="78"/>
      <c r="D1273" s="79"/>
      <c r="E1273" s="80"/>
      <c r="F1273" s="78"/>
    </row>
    <row r="1274" spans="1:6">
      <c r="A1274" s="44"/>
      <c r="B1274" s="77"/>
      <c r="C1274" s="78"/>
      <c r="D1274" s="79"/>
      <c r="E1274" s="80"/>
      <c r="F1274" s="78"/>
    </row>
    <row r="1275" spans="1:6">
      <c r="A1275" s="44"/>
      <c r="B1275" s="77"/>
      <c r="C1275" s="78"/>
      <c r="D1275" s="79"/>
      <c r="E1275" s="80"/>
      <c r="F1275" s="78"/>
    </row>
    <row r="1276" spans="1:6">
      <c r="A1276" s="44"/>
      <c r="B1276" s="77"/>
      <c r="C1276" s="78"/>
      <c r="D1276" s="79"/>
      <c r="E1276" s="80"/>
      <c r="F1276" s="78"/>
    </row>
    <row r="1277" spans="1:6">
      <c r="A1277" s="44"/>
      <c r="B1277" s="77"/>
      <c r="C1277" s="78"/>
      <c r="D1277" s="79"/>
      <c r="E1277" s="80"/>
      <c r="F1277" s="78"/>
    </row>
    <row r="1278" spans="1:6">
      <c r="A1278" s="44"/>
      <c r="B1278" s="77"/>
      <c r="C1278" s="78"/>
      <c r="D1278" s="79"/>
      <c r="E1278" s="80"/>
      <c r="F1278" s="78"/>
    </row>
    <row r="1279" spans="1:6">
      <c r="A1279" s="44"/>
      <c r="B1279" s="77"/>
      <c r="C1279" s="78"/>
      <c r="D1279" s="79"/>
      <c r="E1279" s="80"/>
      <c r="F1279" s="78"/>
    </row>
    <row r="1280" spans="1:6">
      <c r="A1280" s="44"/>
      <c r="B1280" s="77"/>
      <c r="C1280" s="78"/>
      <c r="D1280" s="79"/>
      <c r="E1280" s="80"/>
      <c r="F1280" s="78"/>
    </row>
    <row r="1281" spans="1:6">
      <c r="A1281" s="44"/>
      <c r="B1281" s="77"/>
      <c r="C1281" s="78"/>
      <c r="D1281" s="79"/>
      <c r="E1281" s="80"/>
      <c r="F1281" s="78"/>
    </row>
    <row r="1282" spans="1:6">
      <c r="A1282" s="44"/>
      <c r="B1282" s="77"/>
      <c r="C1282" s="78"/>
      <c r="D1282" s="79"/>
      <c r="E1282" s="80"/>
      <c r="F1282" s="78"/>
    </row>
    <row r="1283" spans="1:6">
      <c r="A1283" s="44"/>
      <c r="B1283" s="77"/>
      <c r="C1283" s="78"/>
      <c r="D1283" s="79"/>
      <c r="E1283" s="80"/>
      <c r="F1283" s="78"/>
    </row>
    <row r="1284" spans="1:6">
      <c r="A1284" s="44"/>
      <c r="B1284" s="77"/>
      <c r="C1284" s="78"/>
      <c r="D1284" s="79"/>
      <c r="E1284" s="80"/>
      <c r="F1284" s="78"/>
    </row>
    <row r="1285" spans="1:6">
      <c r="A1285" s="44"/>
      <c r="B1285" s="77"/>
      <c r="C1285" s="78"/>
      <c r="D1285" s="79"/>
      <c r="E1285" s="80"/>
      <c r="F1285" s="78"/>
    </row>
    <row r="1286" spans="1:6">
      <c r="A1286" s="44"/>
      <c r="B1286" s="77"/>
      <c r="C1286" s="78"/>
      <c r="D1286" s="79"/>
      <c r="E1286" s="80"/>
      <c r="F1286" s="78"/>
    </row>
    <row r="1287" spans="1:6">
      <c r="A1287" s="44"/>
      <c r="B1287" s="77"/>
      <c r="C1287" s="78"/>
      <c r="D1287" s="79"/>
      <c r="E1287" s="80"/>
      <c r="F1287" s="78"/>
    </row>
    <row r="1288" spans="1:6">
      <c r="A1288" s="44"/>
      <c r="B1288" s="77"/>
      <c r="C1288" s="78"/>
      <c r="D1288" s="79"/>
      <c r="E1288" s="80"/>
      <c r="F1288" s="78"/>
    </row>
    <row r="1289" spans="1:6">
      <c r="A1289" s="44"/>
      <c r="B1289" s="77"/>
      <c r="C1289" s="78"/>
      <c r="D1289" s="79"/>
      <c r="E1289" s="80"/>
      <c r="F1289" s="78"/>
    </row>
    <row r="1290" spans="1:6">
      <c r="A1290" s="44"/>
      <c r="B1290" s="77"/>
      <c r="C1290" s="78"/>
      <c r="D1290" s="79"/>
      <c r="E1290" s="80"/>
      <c r="F1290" s="78"/>
    </row>
    <row r="1291" spans="1:6">
      <c r="A1291" s="44"/>
      <c r="B1291" s="77"/>
      <c r="C1291" s="78"/>
      <c r="D1291" s="79"/>
      <c r="E1291" s="80"/>
      <c r="F1291" s="78"/>
    </row>
    <row r="1292" spans="1:6">
      <c r="A1292" s="44"/>
      <c r="B1292" s="77"/>
      <c r="C1292" s="78"/>
      <c r="D1292" s="79"/>
      <c r="E1292" s="80"/>
      <c r="F1292" s="78"/>
    </row>
    <row r="1293" spans="1:6">
      <c r="A1293" s="44"/>
      <c r="B1293" s="77"/>
      <c r="C1293" s="78"/>
      <c r="D1293" s="79"/>
      <c r="E1293" s="80"/>
      <c r="F1293" s="78"/>
    </row>
    <row r="1294" spans="1:6">
      <c r="A1294" s="44"/>
      <c r="B1294" s="77"/>
      <c r="C1294" s="78"/>
      <c r="D1294" s="79"/>
      <c r="E1294" s="80"/>
      <c r="F1294" s="78"/>
    </row>
    <row r="1295" spans="1:6">
      <c r="A1295" s="44"/>
      <c r="B1295" s="77"/>
      <c r="C1295" s="78"/>
      <c r="D1295" s="79"/>
      <c r="E1295" s="80"/>
      <c r="F1295" s="78"/>
    </row>
    <row r="1296" spans="1:6">
      <c r="A1296" s="44"/>
      <c r="B1296" s="77"/>
      <c r="C1296" s="78"/>
      <c r="D1296" s="79"/>
      <c r="E1296" s="80"/>
      <c r="F1296" s="78"/>
    </row>
    <row r="1297" spans="1:6">
      <c r="A1297" s="44"/>
      <c r="B1297" s="77"/>
      <c r="C1297" s="78"/>
      <c r="D1297" s="79"/>
      <c r="E1297" s="80"/>
      <c r="F1297" s="78"/>
    </row>
    <row r="1298" spans="1:6">
      <c r="A1298" s="44"/>
      <c r="B1298" s="77"/>
      <c r="C1298" s="78"/>
      <c r="D1298" s="79"/>
      <c r="E1298" s="80"/>
      <c r="F1298" s="78"/>
    </row>
    <row r="1299" spans="1:6">
      <c r="A1299" s="44"/>
      <c r="B1299" s="77"/>
      <c r="C1299" s="78"/>
      <c r="D1299" s="79"/>
      <c r="E1299" s="80"/>
      <c r="F1299" s="78"/>
    </row>
    <row r="1300" spans="1:6">
      <c r="A1300" s="44"/>
      <c r="B1300" s="77"/>
      <c r="C1300" s="78"/>
      <c r="D1300" s="79"/>
      <c r="E1300" s="80"/>
      <c r="F1300" s="78"/>
    </row>
    <row r="1301" spans="1:6">
      <c r="A1301" s="44"/>
      <c r="B1301" s="77"/>
      <c r="C1301" s="78"/>
      <c r="D1301" s="79"/>
      <c r="E1301" s="80"/>
      <c r="F1301" s="78"/>
    </row>
    <row r="1302" spans="1:6">
      <c r="A1302" s="44"/>
      <c r="B1302" s="77"/>
      <c r="C1302" s="78"/>
      <c r="D1302" s="79"/>
      <c r="E1302" s="80"/>
      <c r="F1302" s="78"/>
    </row>
    <row r="1303" spans="1:6">
      <c r="A1303" s="44"/>
      <c r="B1303" s="77"/>
      <c r="C1303" s="78"/>
      <c r="D1303" s="79"/>
      <c r="E1303" s="80"/>
      <c r="F1303" s="78"/>
    </row>
    <row r="1304" spans="1:6">
      <c r="A1304" s="44"/>
      <c r="B1304" s="77"/>
      <c r="C1304" s="78"/>
      <c r="D1304" s="79"/>
      <c r="E1304" s="80"/>
      <c r="F1304" s="78"/>
    </row>
    <row r="1305" spans="1:6">
      <c r="A1305" s="44"/>
      <c r="B1305" s="77"/>
      <c r="C1305" s="78"/>
      <c r="D1305" s="79"/>
      <c r="E1305" s="80"/>
      <c r="F1305" s="78"/>
    </row>
    <row r="1306" spans="1:6">
      <c r="A1306" s="44"/>
      <c r="B1306" s="77"/>
      <c r="C1306" s="78"/>
      <c r="D1306" s="79"/>
      <c r="E1306" s="80"/>
      <c r="F1306" s="78"/>
    </row>
    <row r="1307" spans="1:6">
      <c r="A1307" s="44"/>
      <c r="B1307" s="77"/>
      <c r="C1307" s="78"/>
      <c r="D1307" s="79"/>
      <c r="E1307" s="80"/>
      <c r="F1307" s="78"/>
    </row>
    <row r="1308" spans="1:6">
      <c r="A1308" s="44"/>
      <c r="B1308" s="77"/>
      <c r="C1308" s="78"/>
      <c r="D1308" s="79"/>
      <c r="E1308" s="80"/>
      <c r="F1308" s="78"/>
    </row>
    <row r="1309" spans="1:6">
      <c r="A1309" s="44"/>
      <c r="B1309" s="77"/>
      <c r="C1309" s="78"/>
      <c r="D1309" s="79"/>
      <c r="E1309" s="80"/>
      <c r="F1309" s="78"/>
    </row>
    <row r="1310" spans="1:6">
      <c r="A1310" s="44"/>
      <c r="B1310" s="77"/>
      <c r="C1310" s="78"/>
      <c r="D1310" s="79"/>
      <c r="E1310" s="80"/>
      <c r="F1310" s="78"/>
    </row>
    <row r="1311" spans="1:6">
      <c r="A1311" s="44"/>
      <c r="B1311" s="77"/>
      <c r="C1311" s="78"/>
      <c r="D1311" s="79"/>
      <c r="E1311" s="80"/>
      <c r="F1311" s="78"/>
    </row>
    <row r="1312" spans="1:6">
      <c r="A1312" s="44"/>
      <c r="B1312" s="77"/>
      <c r="C1312" s="78"/>
      <c r="D1312" s="79"/>
      <c r="E1312" s="80"/>
      <c r="F1312" s="78"/>
    </row>
    <row r="1313" spans="1:6">
      <c r="A1313" s="44"/>
      <c r="B1313" s="77"/>
      <c r="C1313" s="78"/>
      <c r="D1313" s="79"/>
      <c r="E1313" s="80"/>
      <c r="F1313" s="78"/>
    </row>
    <row r="1314" spans="1:6">
      <c r="A1314" s="44"/>
      <c r="B1314" s="77"/>
      <c r="C1314" s="78"/>
      <c r="D1314" s="79"/>
      <c r="E1314" s="80"/>
      <c r="F1314" s="78"/>
    </row>
    <row r="1315" spans="1:6">
      <c r="A1315" s="44"/>
      <c r="B1315" s="77"/>
      <c r="C1315" s="78"/>
      <c r="D1315" s="79"/>
      <c r="E1315" s="80"/>
      <c r="F1315" s="78"/>
    </row>
    <row r="1316" spans="1:6">
      <c r="A1316" s="44"/>
      <c r="B1316" s="77"/>
      <c r="C1316" s="78"/>
      <c r="D1316" s="79"/>
      <c r="E1316" s="80"/>
      <c r="F1316" s="78"/>
    </row>
    <row r="1317" spans="1:6">
      <c r="A1317" s="44"/>
      <c r="B1317" s="77"/>
      <c r="C1317" s="78"/>
      <c r="D1317" s="79"/>
      <c r="E1317" s="80"/>
      <c r="F1317" s="78"/>
    </row>
    <row r="1318" spans="1:6">
      <c r="A1318" s="44"/>
      <c r="B1318" s="77"/>
      <c r="C1318" s="78"/>
      <c r="D1318" s="79"/>
      <c r="E1318" s="80"/>
      <c r="F1318" s="78"/>
    </row>
    <row r="1319" spans="1:6">
      <c r="A1319" s="44"/>
      <c r="B1319" s="77"/>
      <c r="C1319" s="78"/>
      <c r="D1319" s="79"/>
      <c r="E1319" s="80"/>
      <c r="F1319" s="78"/>
    </row>
    <row r="1320" spans="1:6">
      <c r="A1320" s="44"/>
      <c r="B1320" s="77"/>
      <c r="C1320" s="78"/>
      <c r="D1320" s="79"/>
      <c r="E1320" s="80"/>
      <c r="F1320" s="78"/>
    </row>
    <row r="1321" spans="1:6">
      <c r="A1321" s="44"/>
      <c r="B1321" s="77"/>
      <c r="C1321" s="78"/>
      <c r="D1321" s="79"/>
      <c r="E1321" s="80"/>
      <c r="F1321" s="78"/>
    </row>
    <row r="1322" spans="1:6">
      <c r="A1322" s="44"/>
      <c r="B1322" s="77"/>
      <c r="C1322" s="78"/>
      <c r="D1322" s="79"/>
      <c r="E1322" s="80"/>
      <c r="F1322" s="78"/>
    </row>
    <row r="1323" spans="1:6">
      <c r="A1323" s="44"/>
      <c r="B1323" s="77"/>
      <c r="C1323" s="78"/>
      <c r="D1323" s="79"/>
      <c r="E1323" s="80"/>
      <c r="F1323" s="78"/>
    </row>
    <row r="1324" spans="1:6">
      <c r="A1324" s="44"/>
      <c r="B1324" s="77"/>
      <c r="C1324" s="78"/>
      <c r="D1324" s="79"/>
      <c r="E1324" s="80"/>
      <c r="F1324" s="78"/>
    </row>
    <row r="1325" spans="1:6">
      <c r="A1325" s="44"/>
      <c r="B1325" s="77"/>
      <c r="C1325" s="78"/>
      <c r="D1325" s="79"/>
      <c r="E1325" s="80"/>
      <c r="F1325" s="78"/>
    </row>
    <row r="1326" spans="1:6">
      <c r="A1326" s="44"/>
      <c r="B1326" s="77"/>
      <c r="C1326" s="78"/>
      <c r="D1326" s="79"/>
      <c r="E1326" s="80"/>
      <c r="F1326" s="78"/>
    </row>
    <row r="1327" spans="1:6">
      <c r="A1327" s="44"/>
      <c r="B1327" s="77"/>
      <c r="C1327" s="78"/>
      <c r="D1327" s="79"/>
      <c r="E1327" s="80"/>
      <c r="F1327" s="78"/>
    </row>
    <row r="1328" spans="1:6">
      <c r="A1328" s="44"/>
      <c r="B1328" s="77"/>
      <c r="C1328" s="78"/>
      <c r="D1328" s="79"/>
      <c r="E1328" s="80"/>
      <c r="F1328" s="78"/>
    </row>
    <row r="1329" spans="1:6">
      <c r="A1329" s="44"/>
      <c r="B1329" s="77"/>
      <c r="C1329" s="78"/>
      <c r="D1329" s="79"/>
      <c r="E1329" s="80"/>
      <c r="F1329" s="78"/>
    </row>
    <row r="1330" spans="1:6">
      <c r="A1330" s="44"/>
      <c r="B1330" s="77"/>
      <c r="C1330" s="78"/>
      <c r="D1330" s="79"/>
      <c r="E1330" s="80"/>
      <c r="F1330" s="78"/>
    </row>
    <row r="1331" spans="1:6">
      <c r="A1331" s="44"/>
      <c r="B1331" s="77"/>
      <c r="C1331" s="78"/>
      <c r="D1331" s="79"/>
      <c r="E1331" s="80"/>
      <c r="F1331" s="78"/>
    </row>
    <row r="1332" spans="1:6">
      <c r="A1332" s="44"/>
      <c r="B1332" s="77"/>
      <c r="C1332" s="78"/>
      <c r="D1332" s="79"/>
      <c r="E1332" s="80"/>
      <c r="F1332" s="78"/>
    </row>
    <row r="1333" spans="1:6">
      <c r="A1333" s="44"/>
      <c r="B1333" s="77"/>
      <c r="C1333" s="78"/>
      <c r="D1333" s="79"/>
      <c r="E1333" s="80"/>
      <c r="F1333" s="78"/>
    </row>
    <row r="1334" spans="1:6">
      <c r="A1334" s="44"/>
      <c r="B1334" s="77"/>
      <c r="C1334" s="78"/>
      <c r="D1334" s="79"/>
      <c r="E1334" s="80"/>
      <c r="F1334" s="78"/>
    </row>
    <row r="1335" spans="1:6">
      <c r="A1335" s="44"/>
      <c r="B1335" s="77"/>
      <c r="C1335" s="78"/>
      <c r="D1335" s="79"/>
      <c r="E1335" s="80"/>
      <c r="F1335" s="78"/>
    </row>
    <row r="1336" spans="1:6">
      <c r="A1336" s="44"/>
      <c r="B1336" s="77"/>
      <c r="C1336" s="78"/>
      <c r="D1336" s="79"/>
      <c r="E1336" s="80"/>
      <c r="F1336" s="78"/>
    </row>
    <row r="1337" spans="1:6">
      <c r="A1337" s="44"/>
      <c r="B1337" s="77"/>
      <c r="C1337" s="78"/>
      <c r="D1337" s="79"/>
      <c r="E1337" s="80"/>
      <c r="F1337" s="78"/>
    </row>
    <row r="1338" spans="1:6">
      <c r="A1338" s="44"/>
      <c r="B1338" s="77"/>
      <c r="C1338" s="78"/>
      <c r="D1338" s="79"/>
      <c r="E1338" s="80"/>
      <c r="F1338" s="78"/>
    </row>
    <row r="1339" spans="1:6">
      <c r="A1339" s="44"/>
      <c r="B1339" s="77"/>
      <c r="C1339" s="78"/>
      <c r="D1339" s="79"/>
      <c r="E1339" s="80"/>
      <c r="F1339" s="78"/>
    </row>
    <row r="1340" spans="1:6">
      <c r="A1340" s="44"/>
      <c r="B1340" s="77"/>
      <c r="C1340" s="78"/>
      <c r="D1340" s="79"/>
      <c r="E1340" s="80"/>
      <c r="F1340" s="78"/>
    </row>
    <row r="1341" spans="1:6">
      <c r="A1341" s="44"/>
      <c r="B1341" s="77"/>
      <c r="C1341" s="78"/>
      <c r="D1341" s="79"/>
      <c r="E1341" s="80"/>
      <c r="F1341" s="78"/>
    </row>
    <row r="1342" spans="1:6">
      <c r="A1342" s="44"/>
      <c r="B1342" s="77"/>
      <c r="C1342" s="78"/>
      <c r="D1342" s="79"/>
      <c r="E1342" s="80"/>
      <c r="F1342" s="78"/>
    </row>
    <row r="1343" spans="1:6">
      <c r="A1343" s="44"/>
      <c r="B1343" s="77"/>
      <c r="C1343" s="78"/>
      <c r="D1343" s="79"/>
      <c r="E1343" s="80"/>
      <c r="F1343" s="78"/>
    </row>
    <row r="1344" spans="1:6">
      <c r="A1344" s="44"/>
      <c r="B1344" s="77"/>
      <c r="C1344" s="78"/>
      <c r="D1344" s="79"/>
      <c r="E1344" s="80"/>
      <c r="F1344" s="78"/>
    </row>
    <row r="1345" spans="1:6">
      <c r="A1345" s="44"/>
      <c r="B1345" s="77"/>
      <c r="C1345" s="78"/>
      <c r="D1345" s="79"/>
      <c r="E1345" s="80"/>
      <c r="F1345" s="78"/>
    </row>
    <row r="1346" spans="1:6">
      <c r="A1346" s="44"/>
      <c r="B1346" s="77"/>
      <c r="C1346" s="78"/>
      <c r="D1346" s="79"/>
      <c r="E1346" s="80"/>
      <c r="F1346" s="78"/>
    </row>
    <row r="1347" spans="1:6">
      <c r="A1347" s="44"/>
      <c r="B1347" s="77"/>
      <c r="C1347" s="78"/>
      <c r="D1347" s="79"/>
      <c r="E1347" s="80"/>
      <c r="F1347" s="78"/>
    </row>
    <row r="1348" spans="1:6">
      <c r="A1348" s="44"/>
      <c r="B1348" s="77"/>
      <c r="C1348" s="78"/>
      <c r="D1348" s="79"/>
      <c r="E1348" s="80"/>
      <c r="F1348" s="78"/>
    </row>
    <row r="1349" spans="1:6">
      <c r="A1349" s="44"/>
      <c r="B1349" s="77"/>
      <c r="C1349" s="78"/>
      <c r="D1349" s="79"/>
      <c r="E1349" s="80"/>
      <c r="F1349" s="78"/>
    </row>
    <row r="1350" spans="1:6">
      <c r="A1350" s="44"/>
      <c r="B1350" s="77"/>
      <c r="C1350" s="78"/>
      <c r="D1350" s="79"/>
      <c r="E1350" s="80"/>
      <c r="F1350" s="78"/>
    </row>
    <row r="1351" spans="1:6">
      <c r="A1351" s="44"/>
      <c r="B1351" s="77"/>
      <c r="C1351" s="78"/>
      <c r="D1351" s="79"/>
      <c r="E1351" s="80"/>
      <c r="F1351" s="78"/>
    </row>
    <row r="1352" spans="1:6">
      <c r="A1352" s="44"/>
      <c r="B1352" s="77"/>
      <c r="C1352" s="78"/>
      <c r="D1352" s="79"/>
      <c r="E1352" s="80"/>
      <c r="F1352" s="78"/>
    </row>
    <row r="1353" spans="1:6">
      <c r="A1353" s="44"/>
      <c r="B1353" s="77"/>
      <c r="C1353" s="78"/>
      <c r="D1353" s="79"/>
      <c r="E1353" s="80"/>
      <c r="F1353" s="78"/>
    </row>
    <row r="1354" spans="1:6">
      <c r="A1354" s="44"/>
      <c r="B1354" s="77"/>
      <c r="C1354" s="78"/>
      <c r="D1354" s="79"/>
      <c r="E1354" s="80"/>
      <c r="F1354" s="78"/>
    </row>
    <row r="1355" spans="1:6">
      <c r="A1355" s="44"/>
      <c r="B1355" s="77"/>
      <c r="C1355" s="78"/>
      <c r="D1355" s="79"/>
      <c r="E1355" s="80"/>
      <c r="F1355" s="78"/>
    </row>
    <row r="1356" spans="1:6">
      <c r="A1356" s="44"/>
      <c r="B1356" s="77"/>
      <c r="C1356" s="78"/>
      <c r="D1356" s="79"/>
      <c r="E1356" s="80"/>
      <c r="F1356" s="78"/>
    </row>
    <row r="1357" spans="1:6">
      <c r="A1357" s="44"/>
      <c r="B1357" s="77"/>
      <c r="C1357" s="78"/>
      <c r="D1357" s="79"/>
      <c r="E1357" s="80"/>
      <c r="F1357" s="78"/>
    </row>
    <row r="1358" spans="1:6">
      <c r="A1358" s="44"/>
      <c r="B1358" s="77"/>
      <c r="C1358" s="78"/>
      <c r="D1358" s="79"/>
      <c r="E1358" s="80"/>
      <c r="F1358" s="78"/>
    </row>
    <row r="1359" spans="1:6">
      <c r="A1359" s="44"/>
      <c r="B1359" s="77"/>
      <c r="C1359" s="78"/>
      <c r="D1359" s="79"/>
      <c r="E1359" s="80"/>
      <c r="F1359" s="78"/>
    </row>
    <row r="1360" spans="1:6">
      <c r="A1360" s="44"/>
      <c r="B1360" s="77"/>
      <c r="C1360" s="78"/>
      <c r="D1360" s="79"/>
      <c r="E1360" s="80"/>
      <c r="F1360" s="78"/>
    </row>
    <row r="1361" spans="1:6">
      <c r="A1361" s="44"/>
      <c r="B1361" s="77"/>
      <c r="C1361" s="78"/>
      <c r="D1361" s="79"/>
      <c r="E1361" s="80"/>
      <c r="F1361" s="78"/>
    </row>
    <row r="1362" spans="1:6">
      <c r="A1362" s="44"/>
      <c r="B1362" s="77"/>
      <c r="C1362" s="78"/>
      <c r="D1362" s="79"/>
      <c r="E1362" s="80"/>
      <c r="F1362" s="78"/>
    </row>
    <row r="1363" spans="1:6">
      <c r="A1363" s="44"/>
      <c r="B1363" s="77"/>
      <c r="C1363" s="78"/>
      <c r="D1363" s="79"/>
      <c r="E1363" s="80"/>
      <c r="F1363" s="78"/>
    </row>
    <row r="1364" spans="1:6">
      <c r="A1364" s="44"/>
      <c r="B1364" s="77"/>
      <c r="C1364" s="78"/>
      <c r="D1364" s="79"/>
      <c r="E1364" s="80"/>
      <c r="F1364" s="78"/>
    </row>
    <row r="1365" spans="1:6">
      <c r="A1365" s="44"/>
      <c r="B1365" s="77"/>
      <c r="C1365" s="78"/>
      <c r="D1365" s="79"/>
      <c r="E1365" s="80"/>
      <c r="F1365" s="78"/>
    </row>
    <row r="1366" spans="1:6">
      <c r="A1366" s="44"/>
      <c r="B1366" s="77"/>
      <c r="C1366" s="78"/>
      <c r="D1366" s="79"/>
      <c r="E1366" s="80"/>
      <c r="F1366" s="78"/>
    </row>
    <row r="1367" spans="1:6">
      <c r="A1367" s="44"/>
      <c r="B1367" s="77"/>
      <c r="C1367" s="78"/>
      <c r="D1367" s="79"/>
      <c r="E1367" s="80"/>
      <c r="F1367" s="78"/>
    </row>
    <row r="1368" spans="1:6">
      <c r="A1368" s="44"/>
      <c r="B1368" s="77"/>
      <c r="C1368" s="78"/>
      <c r="D1368" s="79"/>
      <c r="E1368" s="80"/>
      <c r="F1368" s="78"/>
    </row>
    <row r="1369" spans="1:6">
      <c r="A1369" s="44"/>
      <c r="B1369" s="77"/>
      <c r="C1369" s="78"/>
      <c r="D1369" s="79"/>
      <c r="E1369" s="80"/>
      <c r="F1369" s="78"/>
    </row>
    <row r="1370" spans="1:6">
      <c r="A1370" s="44"/>
      <c r="B1370" s="77"/>
      <c r="C1370" s="78"/>
      <c r="D1370" s="79"/>
      <c r="E1370" s="80"/>
      <c r="F1370" s="78"/>
    </row>
    <row r="1371" spans="1:6">
      <c r="A1371" s="44"/>
      <c r="B1371" s="77"/>
      <c r="C1371" s="78"/>
      <c r="D1371" s="79"/>
      <c r="E1371" s="80"/>
      <c r="F1371" s="78"/>
    </row>
    <row r="1372" spans="1:6">
      <c r="A1372" s="44"/>
      <c r="B1372" s="77"/>
      <c r="C1372" s="78"/>
      <c r="D1372" s="79"/>
      <c r="E1372" s="80"/>
      <c r="F1372" s="78"/>
    </row>
    <row r="1373" spans="1:6">
      <c r="A1373" s="44"/>
      <c r="B1373" s="77"/>
      <c r="C1373" s="78"/>
      <c r="D1373" s="79"/>
      <c r="E1373" s="80"/>
      <c r="F1373" s="78"/>
    </row>
    <row r="1374" spans="1:6">
      <c r="A1374" s="44"/>
      <c r="B1374" s="77"/>
      <c r="C1374" s="78"/>
      <c r="D1374" s="79"/>
      <c r="E1374" s="80"/>
      <c r="F1374" s="78"/>
    </row>
    <row r="1375" spans="1:6">
      <c r="A1375" s="44"/>
      <c r="B1375" s="77"/>
      <c r="C1375" s="78"/>
      <c r="D1375" s="79"/>
      <c r="E1375" s="80"/>
      <c r="F1375" s="78"/>
    </row>
    <row r="1376" spans="1:6">
      <c r="A1376" s="44"/>
      <c r="B1376" s="77"/>
      <c r="C1376" s="78"/>
      <c r="D1376" s="79"/>
      <c r="E1376" s="80"/>
      <c r="F1376" s="78"/>
    </row>
    <row r="1377" spans="1:6">
      <c r="A1377" s="44"/>
      <c r="B1377" s="77"/>
      <c r="C1377" s="78"/>
      <c r="D1377" s="79"/>
      <c r="E1377" s="80"/>
      <c r="F1377" s="78"/>
    </row>
    <row r="1378" spans="1:6">
      <c r="A1378" s="44"/>
      <c r="B1378" s="77"/>
      <c r="C1378" s="78"/>
      <c r="D1378" s="79"/>
      <c r="E1378" s="80"/>
      <c r="F1378" s="78"/>
    </row>
    <row r="1379" spans="1:6">
      <c r="A1379" s="44"/>
      <c r="B1379" s="77"/>
      <c r="C1379" s="78"/>
      <c r="D1379" s="79"/>
      <c r="E1379" s="80"/>
      <c r="F1379" s="78"/>
    </row>
    <row r="1380" spans="1:6">
      <c r="A1380" s="44"/>
      <c r="B1380" s="77"/>
      <c r="C1380" s="78"/>
      <c r="D1380" s="79"/>
      <c r="E1380" s="80"/>
      <c r="F1380" s="78"/>
    </row>
    <row r="1381" spans="1:6">
      <c r="A1381" s="44"/>
      <c r="B1381" s="77"/>
      <c r="C1381" s="78"/>
      <c r="D1381" s="79"/>
      <c r="E1381" s="80"/>
      <c r="F1381" s="78"/>
    </row>
    <row r="1382" spans="1:6">
      <c r="A1382" s="44"/>
      <c r="B1382" s="77"/>
      <c r="C1382" s="78"/>
      <c r="D1382" s="79"/>
      <c r="E1382" s="80"/>
      <c r="F1382" s="78"/>
    </row>
    <row r="1383" spans="1:6">
      <c r="A1383" s="44"/>
      <c r="B1383" s="77"/>
      <c r="C1383" s="78"/>
      <c r="D1383" s="79"/>
      <c r="E1383" s="80"/>
      <c r="F1383" s="78"/>
    </row>
    <row r="1384" spans="1:6">
      <c r="A1384" s="44"/>
      <c r="B1384" s="77"/>
      <c r="C1384" s="78"/>
      <c r="D1384" s="79"/>
      <c r="E1384" s="80"/>
      <c r="F1384" s="78"/>
    </row>
    <row r="1385" spans="1:6">
      <c r="A1385" s="44"/>
      <c r="B1385" s="77"/>
      <c r="C1385" s="78"/>
      <c r="D1385" s="79"/>
      <c r="E1385" s="80"/>
      <c r="F1385" s="78"/>
    </row>
    <row r="1386" spans="1:6">
      <c r="A1386" s="44"/>
      <c r="B1386" s="77"/>
      <c r="C1386" s="78"/>
      <c r="D1386" s="79"/>
      <c r="E1386" s="80"/>
      <c r="F1386" s="78"/>
    </row>
    <row r="1387" spans="1:6">
      <c r="A1387" s="44"/>
      <c r="B1387" s="77"/>
      <c r="C1387" s="78"/>
      <c r="D1387" s="79"/>
      <c r="E1387" s="80"/>
      <c r="F1387" s="78"/>
    </row>
    <row r="1388" spans="1:6">
      <c r="A1388" s="44"/>
      <c r="B1388" s="81"/>
      <c r="C1388" s="43"/>
      <c r="D1388" s="82"/>
      <c r="E1388" s="80"/>
      <c r="F1388" s="80"/>
    </row>
    <row r="1389" spans="1:6">
      <c r="A1389" s="44"/>
      <c r="B1389" s="81"/>
      <c r="C1389" s="43"/>
      <c r="D1389" s="82"/>
      <c r="E1389" s="80"/>
      <c r="F1389" s="80"/>
    </row>
    <row r="1390" spans="1:6">
      <c r="A1390" s="44"/>
      <c r="B1390" s="81"/>
      <c r="C1390" s="43"/>
      <c r="D1390" s="82"/>
      <c r="E1390" s="80"/>
      <c r="F1390" s="80"/>
    </row>
    <row r="1391" spans="1:6">
      <c r="A1391" s="44"/>
      <c r="B1391" s="81"/>
      <c r="C1391" s="43"/>
      <c r="D1391" s="82"/>
      <c r="E1391" s="80"/>
      <c r="F1391" s="80"/>
    </row>
    <row r="1392" spans="1:6">
      <c r="A1392" s="44"/>
      <c r="B1392" s="81"/>
      <c r="C1392" s="43"/>
      <c r="D1392" s="82"/>
      <c r="E1392" s="80"/>
      <c r="F1392" s="80"/>
    </row>
    <row r="1393" spans="1:6">
      <c r="A1393" s="44"/>
      <c r="B1393" s="81"/>
      <c r="C1393" s="43"/>
      <c r="D1393" s="82"/>
      <c r="E1393" s="80"/>
      <c r="F1393" s="80"/>
    </row>
    <row r="1394" spans="1:6">
      <c r="A1394" s="44"/>
      <c r="B1394" s="81"/>
      <c r="C1394" s="43"/>
      <c r="D1394" s="82"/>
      <c r="E1394" s="80"/>
      <c r="F1394" s="80"/>
    </row>
    <row r="1395" spans="1:6">
      <c r="A1395" s="44"/>
      <c r="B1395" s="81"/>
      <c r="C1395" s="43"/>
      <c r="D1395" s="82"/>
      <c r="E1395" s="80"/>
      <c r="F1395" s="80"/>
    </row>
    <row r="1396" spans="1:6">
      <c r="A1396" s="44"/>
      <c r="B1396" s="81"/>
      <c r="C1396" s="43"/>
      <c r="D1396" s="82"/>
      <c r="E1396" s="80"/>
      <c r="F1396" s="80"/>
    </row>
    <row r="1397" spans="1:6">
      <c r="A1397" s="44"/>
      <c r="B1397" s="81"/>
      <c r="C1397" s="43"/>
      <c r="D1397" s="82"/>
      <c r="E1397" s="80"/>
      <c r="F1397" s="80"/>
    </row>
    <row r="1398" spans="1:6">
      <c r="A1398" s="44"/>
      <c r="B1398" s="81"/>
      <c r="C1398" s="43"/>
      <c r="D1398" s="82"/>
      <c r="E1398" s="80"/>
      <c r="F1398" s="80"/>
    </row>
    <row r="1399" spans="1:6">
      <c r="A1399" s="44"/>
      <c r="B1399" s="81"/>
      <c r="C1399" s="43"/>
      <c r="D1399" s="82"/>
      <c r="E1399" s="80"/>
      <c r="F1399" s="80"/>
    </row>
    <row r="1400" spans="1:6">
      <c r="A1400" s="44"/>
      <c r="B1400" s="81"/>
      <c r="C1400" s="43"/>
      <c r="D1400" s="82"/>
      <c r="E1400" s="80"/>
      <c r="F1400" s="80"/>
    </row>
    <row r="1401" spans="1:6">
      <c r="A1401" s="44"/>
      <c r="B1401" s="81"/>
      <c r="C1401" s="43"/>
      <c r="D1401" s="82"/>
      <c r="E1401" s="80"/>
      <c r="F1401" s="80"/>
    </row>
    <row r="1402" spans="1:6">
      <c r="A1402" s="44"/>
      <c r="B1402" s="81"/>
      <c r="C1402" s="43"/>
      <c r="D1402" s="82"/>
      <c r="E1402" s="80"/>
      <c r="F1402" s="80"/>
    </row>
    <row r="1403" spans="1:6">
      <c r="A1403" s="44"/>
      <c r="B1403" s="81"/>
      <c r="C1403" s="43"/>
      <c r="D1403" s="82"/>
      <c r="E1403" s="80"/>
      <c r="F1403" s="80"/>
    </row>
    <row r="1404" spans="1:6">
      <c r="A1404" s="44"/>
      <c r="B1404" s="81"/>
      <c r="C1404" s="43"/>
      <c r="D1404" s="82"/>
      <c r="E1404" s="80"/>
      <c r="F1404" s="80"/>
    </row>
    <row r="1405" spans="1:6">
      <c r="A1405" s="44"/>
      <c r="B1405" s="81"/>
      <c r="C1405" s="43"/>
      <c r="D1405" s="82"/>
      <c r="E1405" s="80"/>
      <c r="F1405" s="80"/>
    </row>
    <row r="1406" spans="1:6">
      <c r="A1406" s="44"/>
      <c r="B1406" s="81"/>
      <c r="C1406" s="43"/>
      <c r="D1406" s="82"/>
      <c r="E1406" s="80"/>
      <c r="F1406" s="80"/>
    </row>
    <row r="1407" spans="1:6">
      <c r="A1407" s="44"/>
      <c r="B1407" s="81"/>
      <c r="C1407" s="43"/>
      <c r="D1407" s="82"/>
      <c r="E1407" s="80"/>
      <c r="F1407" s="80"/>
    </row>
    <row r="1408" spans="1:6">
      <c r="A1408" s="44"/>
      <c r="B1408" s="81"/>
      <c r="C1408" s="43"/>
      <c r="D1408" s="82"/>
      <c r="E1408" s="80"/>
      <c r="F1408" s="80"/>
    </row>
    <row r="1409" spans="1:6">
      <c r="A1409" s="44"/>
      <c r="B1409" s="81"/>
      <c r="C1409" s="43"/>
      <c r="D1409" s="82"/>
      <c r="E1409" s="80"/>
      <c r="F1409" s="80"/>
    </row>
    <row r="1410" spans="1:6">
      <c r="A1410" s="44"/>
      <c r="B1410" s="81"/>
      <c r="C1410" s="43"/>
      <c r="D1410" s="82"/>
      <c r="E1410" s="80"/>
      <c r="F1410" s="80"/>
    </row>
    <row r="1411" spans="1:6">
      <c r="A1411" s="44"/>
      <c r="B1411" s="81"/>
      <c r="C1411" s="43"/>
      <c r="D1411" s="82"/>
      <c r="E1411" s="80"/>
      <c r="F1411" s="80"/>
    </row>
    <row r="1412" spans="1:6">
      <c r="A1412" s="44"/>
      <c r="B1412" s="81"/>
      <c r="C1412" s="43"/>
      <c r="D1412" s="82"/>
      <c r="E1412" s="80"/>
      <c r="F1412" s="80"/>
    </row>
    <row r="1413" spans="1:6">
      <c r="A1413" s="44"/>
      <c r="B1413" s="81"/>
      <c r="C1413" s="43"/>
      <c r="D1413" s="82"/>
      <c r="E1413" s="80"/>
      <c r="F1413" s="80"/>
    </row>
    <row r="1414" spans="1:6">
      <c r="A1414" s="44"/>
      <c r="B1414" s="81"/>
      <c r="C1414" s="43"/>
      <c r="D1414" s="82"/>
      <c r="E1414" s="80"/>
      <c r="F1414" s="80"/>
    </row>
    <row r="1415" spans="1:6">
      <c r="A1415" s="45"/>
      <c r="B1415" s="48"/>
      <c r="C1415" s="42"/>
      <c r="D1415" s="55"/>
      <c r="E1415" s="41"/>
      <c r="F1415" s="41"/>
    </row>
    <row r="1416" spans="1:6">
      <c r="A1416" s="45"/>
      <c r="B1416" s="48"/>
      <c r="C1416" s="42"/>
      <c r="D1416" s="55"/>
      <c r="E1416" s="41"/>
      <c r="F1416" s="41"/>
    </row>
    <row r="1417" spans="1:6">
      <c r="A1417" s="45"/>
      <c r="B1417" s="48"/>
      <c r="C1417" s="42"/>
      <c r="D1417" s="55"/>
      <c r="E1417" s="41"/>
      <c r="F1417" s="41"/>
    </row>
    <row r="1418" spans="1:6">
      <c r="A1418" s="45"/>
      <c r="B1418" s="48"/>
      <c r="C1418" s="42"/>
      <c r="D1418" s="55"/>
      <c r="E1418" s="41"/>
      <c r="F1418" s="41"/>
    </row>
    <row r="1419" spans="1:6">
      <c r="A1419" s="45"/>
      <c r="B1419" s="48"/>
      <c r="C1419" s="42"/>
      <c r="D1419" s="55"/>
      <c r="E1419" s="41"/>
      <c r="F1419" s="41"/>
    </row>
    <row r="1420" spans="1:6">
      <c r="A1420" s="45"/>
      <c r="B1420" s="48"/>
      <c r="C1420" s="42"/>
      <c r="D1420" s="55"/>
      <c r="E1420" s="41"/>
      <c r="F1420" s="41"/>
    </row>
    <row r="1421" spans="1:6">
      <c r="A1421" s="45"/>
      <c r="B1421" s="48"/>
      <c r="C1421" s="42"/>
      <c r="D1421" s="55"/>
      <c r="E1421" s="41"/>
      <c r="F1421" s="41"/>
    </row>
    <row r="1422" spans="1:6">
      <c r="A1422" s="45"/>
      <c r="B1422" s="48"/>
      <c r="C1422" s="42"/>
      <c r="D1422" s="55"/>
      <c r="E1422" s="41"/>
      <c r="F1422" s="41"/>
    </row>
    <row r="1423" spans="1:6">
      <c r="A1423" s="45"/>
      <c r="B1423" s="48"/>
      <c r="C1423" s="42"/>
      <c r="D1423" s="55"/>
      <c r="E1423" s="41"/>
      <c r="F1423" s="41"/>
    </row>
    <row r="1424" spans="1:6">
      <c r="A1424" s="45"/>
      <c r="B1424" s="48"/>
      <c r="C1424" s="42"/>
      <c r="D1424" s="55"/>
      <c r="E1424" s="41"/>
      <c r="F1424" s="41"/>
    </row>
    <row r="1425" spans="1:6">
      <c r="A1425" s="45"/>
      <c r="B1425" s="48"/>
      <c r="C1425" s="42"/>
      <c r="D1425" s="55"/>
      <c r="E1425" s="41"/>
      <c r="F1425" s="41"/>
    </row>
    <row r="1426" spans="1:6">
      <c r="A1426" s="45"/>
      <c r="B1426" s="48"/>
      <c r="C1426" s="42"/>
      <c r="D1426" s="55"/>
      <c r="E1426" s="41"/>
      <c r="F1426" s="41"/>
    </row>
    <row r="1427" spans="1:6">
      <c r="A1427" s="45"/>
      <c r="B1427" s="48"/>
      <c r="C1427" s="42"/>
      <c r="D1427" s="55"/>
      <c r="E1427" s="41"/>
      <c r="F1427" s="41"/>
    </row>
    <row r="1428" spans="1:6">
      <c r="A1428" s="45"/>
      <c r="B1428" s="48"/>
      <c r="C1428" s="42"/>
      <c r="D1428" s="55"/>
      <c r="E1428" s="41"/>
      <c r="F1428" s="41"/>
    </row>
    <row r="1429" spans="1:6">
      <c r="A1429" s="45"/>
      <c r="B1429" s="48"/>
      <c r="C1429" s="42"/>
      <c r="D1429" s="55"/>
      <c r="E1429" s="41"/>
      <c r="F1429" s="41"/>
    </row>
    <row r="1430" spans="1:6">
      <c r="A1430" s="45"/>
      <c r="B1430" s="48"/>
      <c r="C1430" s="42"/>
      <c r="D1430" s="55"/>
      <c r="E1430" s="41"/>
      <c r="F1430" s="41"/>
    </row>
    <row r="1431" spans="1:6">
      <c r="A1431" s="45"/>
      <c r="B1431" s="48"/>
      <c r="C1431" s="42"/>
      <c r="D1431" s="55"/>
      <c r="E1431" s="41"/>
      <c r="F1431" s="41"/>
    </row>
    <row r="1432" spans="1:6">
      <c r="A1432" s="45"/>
      <c r="B1432" s="48"/>
      <c r="C1432" s="42"/>
      <c r="D1432" s="55"/>
      <c r="E1432" s="41"/>
      <c r="F1432" s="41"/>
    </row>
    <row r="1433" spans="1:6">
      <c r="A1433" s="45"/>
      <c r="B1433" s="48"/>
      <c r="C1433" s="42"/>
      <c r="D1433" s="55"/>
      <c r="E1433" s="41"/>
      <c r="F1433" s="41"/>
    </row>
    <row r="1434" spans="1:6">
      <c r="A1434" s="45"/>
      <c r="B1434" s="48"/>
      <c r="C1434" s="42"/>
      <c r="D1434" s="55"/>
      <c r="E1434" s="41"/>
      <c r="F1434" s="41"/>
    </row>
    <row r="1435" spans="1:6">
      <c r="A1435" s="45"/>
      <c r="B1435" s="48"/>
      <c r="C1435" s="42"/>
      <c r="D1435" s="55"/>
      <c r="E1435" s="41"/>
      <c r="F1435" s="41"/>
    </row>
    <row r="1436" spans="1:6">
      <c r="A1436" s="45"/>
      <c r="B1436" s="48"/>
      <c r="C1436" s="42"/>
      <c r="D1436" s="55"/>
      <c r="E1436" s="41"/>
      <c r="F1436" s="41"/>
    </row>
    <row r="1437" spans="1:6">
      <c r="A1437" s="45"/>
      <c r="B1437" s="48"/>
      <c r="C1437" s="42"/>
      <c r="D1437" s="55"/>
      <c r="E1437" s="41"/>
      <c r="F1437" s="41"/>
    </row>
    <row r="1438" spans="1:6">
      <c r="A1438" s="45"/>
      <c r="B1438" s="48"/>
      <c r="C1438" s="42"/>
      <c r="D1438" s="55"/>
      <c r="E1438" s="41"/>
      <c r="F1438" s="41"/>
    </row>
    <row r="1439" spans="1:6">
      <c r="A1439" s="45"/>
      <c r="B1439" s="48"/>
      <c r="C1439" s="42"/>
      <c r="D1439" s="55"/>
      <c r="E1439" s="41"/>
      <c r="F1439" s="41"/>
    </row>
    <row r="1440" spans="1:6">
      <c r="A1440" s="45"/>
      <c r="B1440" s="48"/>
      <c r="C1440" s="42"/>
      <c r="D1440" s="55"/>
      <c r="E1440" s="41"/>
      <c r="F1440" s="41"/>
    </row>
    <row r="1441" spans="1:6">
      <c r="A1441" s="45"/>
      <c r="B1441" s="48"/>
      <c r="C1441" s="42"/>
      <c r="D1441" s="55"/>
      <c r="E1441" s="41"/>
      <c r="F1441" s="41"/>
    </row>
    <row r="1442" spans="1:6">
      <c r="A1442" s="45"/>
      <c r="B1442" s="48"/>
      <c r="C1442" s="42"/>
      <c r="D1442" s="55"/>
      <c r="E1442" s="41"/>
      <c r="F1442" s="41"/>
    </row>
    <row r="1443" spans="1:6">
      <c r="A1443" s="45"/>
      <c r="B1443" s="48"/>
      <c r="C1443" s="42"/>
      <c r="D1443" s="55"/>
      <c r="E1443" s="41"/>
      <c r="F1443" s="41"/>
    </row>
    <row r="1444" spans="1:6">
      <c r="A1444" s="45"/>
      <c r="B1444" s="48"/>
      <c r="C1444" s="42"/>
      <c r="D1444" s="55"/>
      <c r="E1444" s="41"/>
      <c r="F1444" s="41"/>
    </row>
    <row r="1445" spans="1:6">
      <c r="A1445" s="45"/>
      <c r="B1445" s="48"/>
      <c r="C1445" s="42"/>
      <c r="D1445" s="55"/>
      <c r="E1445" s="41"/>
      <c r="F1445" s="41"/>
    </row>
    <row r="1446" spans="1:6">
      <c r="A1446" s="45"/>
      <c r="B1446" s="48"/>
      <c r="C1446" s="42"/>
      <c r="D1446" s="55"/>
      <c r="E1446" s="41"/>
      <c r="F1446" s="41"/>
    </row>
    <row r="1447" spans="1:6">
      <c r="A1447" s="45"/>
      <c r="B1447" s="48"/>
      <c r="C1447" s="42"/>
      <c r="D1447" s="55"/>
      <c r="E1447" s="41"/>
      <c r="F1447" s="41"/>
    </row>
    <row r="1448" spans="1:6">
      <c r="A1448" s="45"/>
      <c r="B1448" s="48"/>
      <c r="C1448" s="42"/>
      <c r="D1448" s="55"/>
      <c r="E1448" s="41"/>
      <c r="F1448" s="41"/>
    </row>
    <row r="1449" spans="1:6">
      <c r="A1449" s="45"/>
      <c r="B1449" s="48"/>
      <c r="C1449" s="42"/>
      <c r="D1449" s="55"/>
      <c r="E1449" s="41"/>
      <c r="F1449" s="41"/>
    </row>
    <row r="1450" spans="1:6">
      <c r="A1450" s="45"/>
      <c r="B1450" s="48"/>
      <c r="C1450" s="42"/>
      <c r="D1450" s="55"/>
      <c r="E1450" s="41"/>
      <c r="F1450" s="41"/>
    </row>
    <row r="1451" spans="1:6">
      <c r="A1451" s="45"/>
      <c r="B1451" s="48"/>
      <c r="C1451" s="42"/>
      <c r="D1451" s="55"/>
      <c r="E1451" s="41"/>
      <c r="F1451" s="41"/>
    </row>
    <row r="1452" spans="1:6">
      <c r="A1452" s="45"/>
      <c r="B1452" s="48"/>
      <c r="C1452" s="42"/>
      <c r="D1452" s="55"/>
      <c r="E1452" s="41"/>
      <c r="F1452" s="41"/>
    </row>
    <row r="1453" spans="1:6">
      <c r="A1453" s="45"/>
      <c r="B1453" s="48"/>
      <c r="C1453" s="42"/>
      <c r="D1453" s="55"/>
      <c r="E1453" s="41"/>
      <c r="F1453" s="41"/>
    </row>
    <row r="1454" spans="1:6">
      <c r="A1454" s="45"/>
      <c r="B1454" s="48"/>
      <c r="C1454" s="42"/>
      <c r="D1454" s="55"/>
      <c r="E1454" s="41"/>
      <c r="F1454" s="41"/>
    </row>
    <row r="1455" spans="1:6">
      <c r="A1455" s="45"/>
      <c r="B1455" s="48"/>
      <c r="C1455" s="42"/>
      <c r="D1455" s="55"/>
      <c r="E1455" s="41"/>
      <c r="F1455" s="41"/>
    </row>
    <row r="1456" spans="1:6">
      <c r="A1456" s="45"/>
      <c r="B1456" s="48"/>
      <c r="C1456" s="42"/>
      <c r="D1456" s="55"/>
      <c r="E1456" s="41"/>
      <c r="F1456" s="41"/>
    </row>
    <row r="1457" spans="1:6">
      <c r="A1457" s="45"/>
      <c r="B1457" s="48"/>
      <c r="C1457" s="42"/>
      <c r="D1457" s="55"/>
      <c r="E1457" s="41"/>
      <c r="F1457" s="41"/>
    </row>
    <row r="1458" spans="1:6">
      <c r="A1458" s="45"/>
      <c r="B1458" s="48"/>
      <c r="C1458" s="42"/>
      <c r="D1458" s="55"/>
      <c r="E1458" s="41"/>
      <c r="F1458" s="41"/>
    </row>
    <row r="1459" spans="1:6">
      <c r="A1459" s="45"/>
      <c r="B1459" s="48"/>
      <c r="C1459" s="42"/>
      <c r="D1459" s="55"/>
      <c r="E1459" s="41"/>
      <c r="F1459" s="41"/>
    </row>
    <row r="1460" spans="1:6">
      <c r="A1460" s="45"/>
      <c r="B1460" s="48"/>
      <c r="C1460" s="42"/>
      <c r="D1460" s="55"/>
      <c r="E1460" s="41"/>
      <c r="F1460" s="41"/>
    </row>
    <row r="1461" spans="1:6">
      <c r="A1461" s="45"/>
      <c r="B1461" s="48"/>
      <c r="C1461" s="42"/>
      <c r="D1461" s="55"/>
      <c r="E1461" s="41"/>
      <c r="F1461" s="41"/>
    </row>
    <row r="1462" spans="1:6">
      <c r="A1462" s="45"/>
      <c r="B1462" s="48"/>
      <c r="C1462" s="42"/>
      <c r="D1462" s="55"/>
      <c r="E1462" s="41"/>
      <c r="F1462" s="41"/>
    </row>
    <row r="1463" spans="1:6">
      <c r="A1463" s="45"/>
      <c r="B1463" s="48"/>
      <c r="C1463" s="42"/>
      <c r="D1463" s="55"/>
      <c r="E1463" s="41"/>
      <c r="F1463" s="41"/>
    </row>
    <row r="1464" spans="1:6">
      <c r="A1464" s="45"/>
      <c r="B1464" s="48"/>
      <c r="C1464" s="42"/>
      <c r="D1464" s="55"/>
      <c r="E1464" s="41"/>
      <c r="F1464" s="41"/>
    </row>
    <row r="1465" spans="1:6">
      <c r="A1465" s="45"/>
      <c r="B1465" s="48"/>
      <c r="C1465" s="42"/>
      <c r="D1465" s="55"/>
      <c r="E1465" s="41"/>
      <c r="F1465" s="41"/>
    </row>
    <row r="1466" spans="1:6">
      <c r="A1466" s="45"/>
      <c r="B1466" s="48"/>
      <c r="C1466" s="42"/>
      <c r="D1466" s="55"/>
      <c r="E1466" s="41"/>
      <c r="F1466" s="41"/>
    </row>
    <row r="1467" spans="1:6">
      <c r="A1467" s="45"/>
      <c r="B1467" s="48"/>
      <c r="C1467" s="42"/>
      <c r="D1467" s="55"/>
      <c r="E1467" s="41"/>
      <c r="F1467" s="41"/>
    </row>
    <row r="1468" spans="1:6">
      <c r="A1468" s="45"/>
      <c r="B1468" s="48"/>
      <c r="C1468" s="42"/>
      <c r="D1468" s="55"/>
      <c r="E1468" s="41"/>
      <c r="F1468" s="41"/>
    </row>
    <row r="1469" spans="1:6">
      <c r="A1469" s="45"/>
      <c r="B1469" s="48"/>
      <c r="C1469" s="42"/>
      <c r="D1469" s="55"/>
      <c r="E1469" s="41"/>
      <c r="F1469" s="41"/>
    </row>
    <row r="1470" spans="1:6">
      <c r="A1470" s="45"/>
      <c r="B1470" s="48"/>
      <c r="C1470" s="42"/>
      <c r="D1470" s="55"/>
      <c r="E1470" s="41"/>
      <c r="F1470" s="41"/>
    </row>
    <row r="1471" spans="1:6">
      <c r="A1471" s="45"/>
      <c r="B1471" s="48"/>
      <c r="C1471" s="42"/>
      <c r="D1471" s="55"/>
      <c r="E1471" s="41"/>
      <c r="F1471" s="41"/>
    </row>
    <row r="1472" spans="1:6">
      <c r="A1472" s="45"/>
      <c r="B1472" s="48"/>
      <c r="C1472" s="42"/>
      <c r="D1472" s="55"/>
      <c r="E1472" s="41"/>
      <c r="F1472" s="41"/>
    </row>
    <row r="1473" spans="1:6">
      <c r="A1473" s="45"/>
      <c r="B1473" s="48"/>
      <c r="C1473" s="42"/>
      <c r="D1473" s="55"/>
      <c r="E1473" s="41"/>
      <c r="F1473" s="41"/>
    </row>
    <row r="1474" spans="1:6">
      <c r="A1474" s="45"/>
      <c r="B1474" s="48"/>
      <c r="C1474" s="42"/>
      <c r="D1474" s="55"/>
      <c r="E1474" s="41"/>
      <c r="F1474" s="41"/>
    </row>
    <row r="1475" spans="1:6">
      <c r="A1475" s="45"/>
      <c r="B1475" s="48"/>
      <c r="C1475" s="42"/>
      <c r="D1475" s="55"/>
      <c r="E1475" s="41"/>
      <c r="F1475" s="41"/>
    </row>
    <row r="1476" spans="1:6">
      <c r="A1476" s="45"/>
      <c r="B1476" s="48"/>
      <c r="C1476" s="42"/>
      <c r="D1476" s="55"/>
      <c r="E1476" s="41"/>
      <c r="F1476" s="41"/>
    </row>
    <row r="1477" spans="1:6">
      <c r="A1477" s="45"/>
      <c r="B1477" s="48"/>
      <c r="C1477" s="42"/>
      <c r="D1477" s="55"/>
      <c r="E1477" s="41"/>
      <c r="F1477" s="41"/>
    </row>
    <row r="1478" spans="1:6">
      <c r="A1478" s="45"/>
      <c r="B1478" s="48"/>
      <c r="C1478" s="42"/>
      <c r="D1478" s="55"/>
      <c r="E1478" s="41"/>
      <c r="F1478" s="41"/>
    </row>
    <row r="1479" spans="1:6">
      <c r="A1479" s="45"/>
      <c r="B1479" s="48"/>
      <c r="C1479" s="42"/>
      <c r="D1479" s="55"/>
      <c r="E1479" s="41"/>
      <c r="F1479" s="41"/>
    </row>
    <row r="1480" spans="1:6">
      <c r="A1480" s="45"/>
      <c r="B1480" s="48"/>
      <c r="C1480" s="42"/>
      <c r="D1480" s="55"/>
      <c r="E1480" s="41"/>
      <c r="F1480" s="41"/>
    </row>
    <row r="1481" spans="1:6">
      <c r="A1481" s="45"/>
      <c r="B1481" s="48"/>
      <c r="C1481" s="42"/>
      <c r="D1481" s="55"/>
      <c r="E1481" s="41"/>
      <c r="F1481" s="41"/>
    </row>
    <row r="1482" spans="1:6">
      <c r="A1482" s="45"/>
      <c r="B1482" s="48"/>
      <c r="C1482" s="42"/>
      <c r="D1482" s="55"/>
      <c r="E1482" s="41"/>
      <c r="F1482" s="41"/>
    </row>
    <row r="1483" spans="1:6">
      <c r="A1483" s="45"/>
      <c r="B1483" s="48"/>
      <c r="C1483" s="42"/>
      <c r="D1483" s="55"/>
      <c r="E1483" s="41"/>
      <c r="F1483" s="41"/>
    </row>
    <row r="1484" spans="1:6">
      <c r="A1484" s="45"/>
      <c r="B1484" s="48"/>
      <c r="C1484" s="42"/>
      <c r="D1484" s="55"/>
      <c r="E1484" s="41"/>
      <c r="F1484" s="41"/>
    </row>
    <row r="1485" spans="1:6">
      <c r="A1485" s="45"/>
      <c r="B1485" s="48"/>
      <c r="C1485" s="42"/>
      <c r="D1485" s="55"/>
      <c r="E1485" s="41"/>
      <c r="F1485" s="41"/>
    </row>
    <row r="1486" spans="1:6">
      <c r="A1486" s="45"/>
      <c r="B1486" s="48"/>
      <c r="C1486" s="42"/>
      <c r="D1486" s="55"/>
      <c r="E1486" s="41"/>
      <c r="F1486" s="41"/>
    </row>
    <row r="1487" spans="1:6">
      <c r="A1487" s="45"/>
      <c r="B1487" s="48"/>
      <c r="C1487" s="42"/>
      <c r="D1487" s="55"/>
      <c r="E1487" s="41"/>
      <c r="F1487" s="41"/>
    </row>
    <row r="1488" spans="1:6">
      <c r="A1488" s="45"/>
      <c r="B1488" s="48"/>
      <c r="C1488" s="42"/>
      <c r="D1488" s="55"/>
      <c r="E1488" s="41"/>
      <c r="F1488" s="41"/>
    </row>
    <row r="1489" spans="1:6">
      <c r="A1489" s="45"/>
      <c r="B1489" s="48"/>
      <c r="C1489" s="42"/>
      <c r="D1489" s="55"/>
      <c r="E1489" s="41"/>
      <c r="F1489" s="41"/>
    </row>
    <row r="1490" spans="1:6">
      <c r="A1490" s="45"/>
      <c r="B1490" s="48"/>
      <c r="C1490" s="42"/>
      <c r="D1490" s="55"/>
      <c r="E1490" s="41"/>
      <c r="F1490" s="41"/>
    </row>
    <row r="1491" spans="1:6">
      <c r="A1491" s="45"/>
      <c r="B1491" s="48"/>
      <c r="C1491" s="42"/>
      <c r="D1491" s="55"/>
      <c r="E1491" s="41"/>
      <c r="F1491" s="41"/>
    </row>
    <row r="1492" spans="1:6">
      <c r="A1492" s="45"/>
      <c r="B1492" s="48"/>
      <c r="C1492" s="42"/>
      <c r="D1492" s="55"/>
      <c r="E1492" s="41"/>
      <c r="F1492" s="41"/>
    </row>
    <row r="1493" spans="1:6">
      <c r="A1493" s="45"/>
      <c r="B1493" s="48"/>
      <c r="C1493" s="42"/>
      <c r="D1493" s="55"/>
      <c r="E1493" s="41"/>
      <c r="F1493" s="41"/>
    </row>
    <row r="1494" spans="1:6">
      <c r="A1494" s="45"/>
      <c r="B1494" s="48"/>
      <c r="C1494" s="42"/>
      <c r="D1494" s="55"/>
      <c r="E1494" s="41"/>
      <c r="F1494" s="41"/>
    </row>
    <row r="1495" spans="1:6">
      <c r="A1495" s="45"/>
      <c r="B1495" s="48"/>
      <c r="C1495" s="42"/>
      <c r="D1495" s="55"/>
      <c r="E1495" s="41"/>
      <c r="F1495" s="41"/>
    </row>
    <row r="1496" spans="1:6">
      <c r="A1496" s="45"/>
      <c r="B1496" s="48"/>
      <c r="C1496" s="42"/>
      <c r="D1496" s="55"/>
      <c r="E1496" s="41"/>
      <c r="F1496" s="41"/>
    </row>
    <row r="1497" spans="1:6">
      <c r="A1497" s="45"/>
      <c r="B1497" s="48"/>
      <c r="C1497" s="42"/>
      <c r="D1497" s="55"/>
      <c r="E1497" s="41"/>
      <c r="F1497" s="41"/>
    </row>
    <row r="1498" spans="1:6">
      <c r="A1498" s="45"/>
      <c r="B1498" s="48"/>
      <c r="C1498" s="42"/>
      <c r="D1498" s="55"/>
      <c r="E1498" s="41"/>
      <c r="F1498" s="41"/>
    </row>
    <row r="1499" spans="1:6">
      <c r="A1499" s="45"/>
      <c r="B1499" s="48"/>
      <c r="C1499" s="42"/>
      <c r="D1499" s="55"/>
      <c r="E1499" s="41"/>
      <c r="F1499" s="41"/>
    </row>
    <row r="1500" spans="1:6">
      <c r="A1500" s="45"/>
      <c r="B1500" s="48"/>
      <c r="C1500" s="42"/>
      <c r="D1500" s="55"/>
      <c r="E1500" s="41"/>
      <c r="F1500" s="41"/>
    </row>
    <row r="1501" spans="1:6">
      <c r="A1501" s="45"/>
      <c r="B1501" s="48"/>
      <c r="C1501" s="42"/>
      <c r="D1501" s="55"/>
      <c r="E1501" s="41"/>
      <c r="F1501" s="41"/>
    </row>
    <row r="1502" spans="1:6">
      <c r="A1502" s="45"/>
      <c r="B1502" s="48"/>
      <c r="C1502" s="42"/>
      <c r="D1502" s="55"/>
      <c r="E1502" s="41"/>
      <c r="F1502" s="41"/>
    </row>
    <row r="1503" spans="1:6">
      <c r="A1503" s="45"/>
      <c r="B1503" s="48"/>
      <c r="C1503" s="42"/>
      <c r="D1503" s="55"/>
      <c r="E1503" s="41"/>
      <c r="F1503" s="41"/>
    </row>
    <row r="1504" spans="1:6">
      <c r="A1504" s="45"/>
      <c r="B1504" s="48"/>
      <c r="C1504" s="42"/>
      <c r="D1504" s="55"/>
      <c r="E1504" s="41"/>
      <c r="F1504" s="41"/>
    </row>
    <row r="1505" spans="1:6">
      <c r="A1505" s="45"/>
      <c r="B1505" s="48"/>
      <c r="C1505" s="42"/>
      <c r="D1505" s="55"/>
      <c r="E1505" s="41"/>
      <c r="F1505" s="41"/>
    </row>
    <row r="1506" spans="1:6">
      <c r="A1506" s="45"/>
      <c r="B1506" s="48"/>
      <c r="C1506" s="42"/>
      <c r="D1506" s="55"/>
      <c r="E1506" s="41"/>
      <c r="F1506" s="41"/>
    </row>
    <row r="1507" spans="1:6">
      <c r="A1507" s="45"/>
      <c r="B1507" s="48"/>
      <c r="C1507" s="42"/>
      <c r="D1507" s="55"/>
      <c r="E1507" s="41"/>
      <c r="F1507" s="41"/>
    </row>
    <row r="1508" spans="1:6">
      <c r="A1508" s="45"/>
      <c r="B1508" s="48"/>
      <c r="C1508" s="42"/>
      <c r="D1508" s="55"/>
      <c r="E1508" s="41"/>
      <c r="F1508" s="41"/>
    </row>
    <row r="1509" spans="1:6">
      <c r="A1509" s="45"/>
      <c r="B1509" s="48"/>
      <c r="C1509" s="42"/>
      <c r="D1509" s="55"/>
      <c r="E1509" s="41"/>
      <c r="F1509" s="41"/>
    </row>
    <row r="1510" spans="1:6">
      <c r="A1510" s="45"/>
      <c r="B1510" s="48"/>
      <c r="C1510" s="42"/>
      <c r="D1510" s="55"/>
      <c r="E1510" s="41"/>
      <c r="F1510" s="41"/>
    </row>
    <row r="1511" spans="1:6">
      <c r="A1511" s="45"/>
      <c r="B1511" s="48"/>
      <c r="C1511" s="42"/>
      <c r="D1511" s="55"/>
      <c r="E1511" s="41"/>
      <c r="F1511" s="41"/>
    </row>
    <row r="1512" spans="1:6">
      <c r="A1512" s="45"/>
      <c r="B1512" s="48"/>
      <c r="C1512" s="42"/>
      <c r="D1512" s="55"/>
      <c r="E1512" s="41"/>
      <c r="F1512" s="41"/>
    </row>
    <row r="1513" spans="1:6">
      <c r="A1513" s="45"/>
      <c r="B1513" s="48"/>
      <c r="C1513" s="42"/>
      <c r="D1513" s="55"/>
      <c r="E1513" s="41"/>
      <c r="F1513" s="41"/>
    </row>
    <row r="1514" spans="1:6">
      <c r="A1514" s="45"/>
      <c r="B1514" s="48"/>
      <c r="C1514" s="42"/>
      <c r="D1514" s="55"/>
      <c r="E1514" s="41"/>
      <c r="F1514" s="41"/>
    </row>
    <row r="1515" spans="1:6">
      <c r="A1515" s="45"/>
      <c r="B1515" s="48"/>
      <c r="C1515" s="42"/>
      <c r="D1515" s="55"/>
      <c r="E1515" s="41"/>
      <c r="F1515" s="41"/>
    </row>
    <row r="1516" spans="1:6">
      <c r="A1516" s="45"/>
      <c r="B1516" s="48"/>
      <c r="C1516" s="42"/>
      <c r="D1516" s="55"/>
      <c r="E1516" s="41"/>
      <c r="F1516" s="41"/>
    </row>
    <row r="1517" spans="1:6">
      <c r="A1517" s="45"/>
      <c r="B1517" s="48"/>
      <c r="C1517" s="42"/>
      <c r="D1517" s="55"/>
      <c r="E1517" s="41"/>
      <c r="F1517" s="41"/>
    </row>
    <row r="1518" spans="1:6">
      <c r="A1518" s="45"/>
      <c r="B1518" s="48"/>
      <c r="C1518" s="42"/>
      <c r="D1518" s="55"/>
      <c r="E1518" s="41"/>
      <c r="F1518" s="41"/>
    </row>
    <row r="1519" spans="1:6">
      <c r="A1519" s="45"/>
      <c r="B1519" s="48"/>
      <c r="C1519" s="42"/>
      <c r="D1519" s="55"/>
      <c r="E1519" s="41"/>
      <c r="F1519" s="41"/>
    </row>
    <row r="1520" spans="1:6">
      <c r="A1520" s="45"/>
      <c r="B1520" s="48"/>
      <c r="C1520" s="42"/>
      <c r="D1520" s="55"/>
      <c r="E1520" s="41"/>
      <c r="F1520" s="41"/>
    </row>
    <row r="1521" spans="1:6">
      <c r="A1521" s="45"/>
      <c r="B1521" s="48"/>
      <c r="C1521" s="42"/>
      <c r="D1521" s="55"/>
      <c r="E1521" s="41"/>
      <c r="F1521" s="41"/>
    </row>
    <row r="1522" spans="1:6">
      <c r="A1522" s="45"/>
      <c r="B1522" s="48"/>
      <c r="C1522" s="42"/>
      <c r="D1522" s="55"/>
      <c r="E1522" s="41"/>
      <c r="F1522" s="41"/>
    </row>
    <row r="1523" spans="1:6">
      <c r="A1523" s="45"/>
      <c r="B1523" s="48"/>
      <c r="C1523" s="42"/>
      <c r="D1523" s="55"/>
      <c r="E1523" s="41"/>
      <c r="F1523" s="41"/>
    </row>
    <row r="1524" spans="1:6">
      <c r="A1524" s="45"/>
      <c r="B1524" s="48"/>
      <c r="C1524" s="42"/>
      <c r="D1524" s="55"/>
      <c r="E1524" s="41"/>
      <c r="F1524" s="41"/>
    </row>
    <row r="1525" spans="1:6">
      <c r="A1525" s="45"/>
      <c r="B1525" s="48"/>
      <c r="C1525" s="42"/>
      <c r="D1525" s="55"/>
      <c r="E1525" s="41"/>
      <c r="F1525" s="41"/>
    </row>
    <row r="1526" spans="1:6">
      <c r="A1526" s="45"/>
      <c r="B1526" s="48"/>
      <c r="C1526" s="42"/>
      <c r="D1526" s="55"/>
      <c r="E1526" s="41"/>
      <c r="F1526" s="41"/>
    </row>
    <row r="1527" spans="1:6">
      <c r="A1527" s="45"/>
      <c r="B1527" s="48"/>
      <c r="C1527" s="42"/>
      <c r="D1527" s="55"/>
      <c r="E1527" s="41"/>
      <c r="F1527" s="41"/>
    </row>
    <row r="1528" spans="1:6">
      <c r="A1528" s="45"/>
      <c r="B1528" s="48"/>
      <c r="C1528" s="42"/>
      <c r="D1528" s="55"/>
      <c r="E1528" s="41"/>
      <c r="F1528" s="41"/>
    </row>
    <row r="1529" spans="1:6">
      <c r="A1529" s="45"/>
      <c r="B1529" s="48"/>
      <c r="C1529" s="42"/>
      <c r="D1529" s="55"/>
      <c r="E1529" s="41"/>
      <c r="F1529" s="41"/>
    </row>
    <row r="1530" spans="1:6">
      <c r="A1530" s="45"/>
      <c r="B1530" s="48"/>
      <c r="C1530" s="42"/>
      <c r="D1530" s="55"/>
      <c r="E1530" s="41"/>
      <c r="F1530" s="41"/>
    </row>
    <row r="1531" spans="1:6">
      <c r="A1531" s="45"/>
      <c r="B1531" s="48"/>
      <c r="C1531" s="42"/>
      <c r="D1531" s="55"/>
      <c r="E1531" s="41"/>
      <c r="F1531" s="41"/>
    </row>
    <row r="1532" spans="1:6">
      <c r="A1532" s="45"/>
      <c r="B1532" s="48"/>
      <c r="C1532" s="42"/>
      <c r="D1532" s="55"/>
      <c r="E1532" s="41"/>
      <c r="F1532" s="41"/>
    </row>
    <row r="1533" spans="1:6">
      <c r="A1533" s="45"/>
      <c r="B1533" s="48"/>
      <c r="C1533" s="42"/>
      <c r="D1533" s="55"/>
      <c r="E1533" s="41"/>
      <c r="F1533" s="41"/>
    </row>
    <row r="1534" spans="1:6">
      <c r="A1534" s="45"/>
      <c r="B1534" s="48"/>
      <c r="C1534" s="42"/>
      <c r="D1534" s="55"/>
      <c r="E1534" s="41"/>
      <c r="F1534" s="41"/>
    </row>
    <row r="1535" spans="1:6">
      <c r="A1535" s="45"/>
      <c r="B1535" s="48"/>
      <c r="C1535" s="42"/>
      <c r="D1535" s="55"/>
      <c r="E1535" s="41"/>
      <c r="F1535" s="41"/>
    </row>
    <row r="1536" spans="1:6">
      <c r="A1536" s="45"/>
      <c r="B1536" s="48"/>
      <c r="C1536" s="42"/>
      <c r="D1536" s="55"/>
      <c r="E1536" s="41"/>
      <c r="F1536" s="41"/>
    </row>
    <row r="1537" spans="1:6">
      <c r="A1537" s="45"/>
      <c r="B1537" s="48"/>
      <c r="C1537" s="42"/>
      <c r="D1537" s="55"/>
      <c r="E1537" s="41"/>
      <c r="F1537" s="41"/>
    </row>
    <row r="1538" spans="1:6">
      <c r="A1538" s="45"/>
      <c r="B1538" s="48"/>
      <c r="C1538" s="42"/>
      <c r="D1538" s="55"/>
      <c r="E1538" s="41"/>
      <c r="F1538" s="41"/>
    </row>
    <row r="1539" spans="1:6">
      <c r="A1539" s="45"/>
      <c r="B1539" s="48"/>
      <c r="C1539" s="42"/>
      <c r="D1539" s="55"/>
      <c r="E1539" s="41"/>
      <c r="F1539" s="41"/>
    </row>
    <row r="1540" spans="1:6">
      <c r="A1540" s="45"/>
      <c r="B1540" s="48"/>
      <c r="C1540" s="42"/>
      <c r="D1540" s="55"/>
      <c r="E1540" s="41"/>
      <c r="F1540" s="41"/>
    </row>
    <row r="1541" spans="1:6">
      <c r="A1541" s="45"/>
      <c r="B1541" s="48"/>
      <c r="C1541" s="42"/>
      <c r="D1541" s="55"/>
      <c r="E1541" s="41"/>
      <c r="F1541" s="41"/>
    </row>
    <row r="1542" spans="1:6">
      <c r="A1542" s="45"/>
      <c r="B1542" s="48"/>
      <c r="C1542" s="42"/>
      <c r="D1542" s="55"/>
      <c r="E1542" s="41"/>
      <c r="F1542" s="41"/>
    </row>
    <row r="1543" spans="1:6">
      <c r="A1543" s="45"/>
      <c r="B1543" s="48"/>
      <c r="C1543" s="42"/>
      <c r="D1543" s="55"/>
      <c r="E1543" s="41"/>
      <c r="F1543" s="41"/>
    </row>
    <row r="1544" spans="1:6">
      <c r="A1544" s="45"/>
      <c r="B1544" s="48"/>
      <c r="C1544" s="42"/>
      <c r="D1544" s="55"/>
      <c r="E1544" s="41"/>
      <c r="F1544" s="41"/>
    </row>
    <row r="1545" spans="1:6">
      <c r="A1545" s="45"/>
      <c r="B1545" s="48"/>
      <c r="C1545" s="42"/>
      <c r="D1545" s="55"/>
      <c r="E1545" s="41"/>
      <c r="F1545" s="41"/>
    </row>
    <row r="1546" spans="1:6">
      <c r="A1546" s="45"/>
      <c r="B1546" s="48"/>
      <c r="C1546" s="42"/>
      <c r="D1546" s="55"/>
      <c r="E1546" s="41"/>
      <c r="F1546" s="41"/>
    </row>
    <row r="1547" spans="1:6">
      <c r="A1547" s="45"/>
      <c r="B1547" s="48"/>
      <c r="C1547" s="42"/>
      <c r="D1547" s="55"/>
      <c r="E1547" s="41"/>
      <c r="F1547" s="41"/>
    </row>
    <row r="1548" spans="1:6">
      <c r="A1548" s="45"/>
      <c r="B1548" s="48"/>
      <c r="C1548" s="42"/>
      <c r="D1548" s="55"/>
      <c r="E1548" s="41"/>
      <c r="F1548" s="41"/>
    </row>
    <row r="1549" spans="1:6">
      <c r="A1549" s="45"/>
      <c r="B1549" s="48"/>
      <c r="C1549" s="42"/>
      <c r="D1549" s="55"/>
      <c r="E1549" s="41"/>
      <c r="F1549" s="41"/>
    </row>
    <row r="1550" spans="1:6">
      <c r="A1550" s="45"/>
      <c r="B1550" s="48"/>
      <c r="C1550" s="42"/>
      <c r="D1550" s="55"/>
      <c r="E1550" s="41"/>
      <c r="F1550" s="41"/>
    </row>
    <row r="1551" spans="1:6">
      <c r="A1551" s="45"/>
      <c r="B1551" s="48"/>
      <c r="C1551" s="42"/>
      <c r="D1551" s="55"/>
      <c r="E1551" s="41"/>
      <c r="F1551" s="41"/>
    </row>
    <row r="1552" spans="1:6">
      <c r="A1552" s="45"/>
      <c r="B1552" s="48"/>
      <c r="C1552" s="42"/>
      <c r="D1552" s="55"/>
      <c r="E1552" s="41"/>
      <c r="F1552" s="41"/>
    </row>
    <row r="1553" spans="1:6">
      <c r="A1553" s="45"/>
      <c r="B1553" s="48"/>
      <c r="C1553" s="42"/>
      <c r="D1553" s="55"/>
      <c r="E1553" s="41"/>
      <c r="F1553" s="41"/>
    </row>
    <row r="1554" spans="1:6">
      <c r="A1554" s="45"/>
      <c r="B1554" s="48"/>
      <c r="C1554" s="42"/>
      <c r="D1554" s="55"/>
      <c r="E1554" s="41"/>
      <c r="F1554" s="41"/>
    </row>
    <row r="1555" spans="1:6">
      <c r="A1555" s="45"/>
      <c r="B1555" s="48"/>
      <c r="C1555" s="42"/>
      <c r="D1555" s="55"/>
      <c r="E1555" s="41"/>
      <c r="F1555" s="41"/>
    </row>
    <row r="1556" spans="1:6">
      <c r="A1556" s="45"/>
      <c r="B1556" s="48"/>
      <c r="C1556" s="42"/>
      <c r="D1556" s="55"/>
      <c r="E1556" s="41"/>
      <c r="F1556" s="41"/>
    </row>
    <row r="1557" spans="1:6">
      <c r="A1557" s="45"/>
      <c r="B1557" s="48"/>
      <c r="C1557" s="42"/>
      <c r="D1557" s="55"/>
      <c r="E1557" s="41"/>
      <c r="F1557" s="41"/>
    </row>
    <row r="1558" spans="1:6">
      <c r="A1558" s="45"/>
      <c r="B1558" s="48"/>
      <c r="C1558" s="42"/>
      <c r="D1558" s="55"/>
      <c r="E1558" s="41"/>
      <c r="F1558" s="41"/>
    </row>
    <row r="1559" spans="1:6">
      <c r="A1559" s="45"/>
      <c r="B1559" s="48"/>
      <c r="C1559" s="42"/>
      <c r="D1559" s="55"/>
      <c r="E1559" s="41"/>
      <c r="F1559" s="41"/>
    </row>
    <row r="1560" spans="1:6">
      <c r="A1560" s="45"/>
      <c r="B1560" s="48"/>
      <c r="C1560" s="42"/>
      <c r="D1560" s="55"/>
      <c r="E1560" s="41"/>
      <c r="F1560" s="41"/>
    </row>
    <row r="1561" spans="1:6">
      <c r="A1561" s="45"/>
      <c r="B1561" s="48"/>
      <c r="C1561" s="42"/>
      <c r="D1561" s="55"/>
      <c r="E1561" s="41"/>
      <c r="F1561" s="41"/>
    </row>
    <row r="1562" spans="1:6">
      <c r="A1562" s="45"/>
      <c r="B1562" s="48"/>
      <c r="C1562" s="42"/>
      <c r="D1562" s="55"/>
      <c r="E1562" s="41"/>
      <c r="F1562" s="41"/>
    </row>
    <row r="1563" spans="1:6">
      <c r="A1563" s="45"/>
      <c r="B1563" s="48"/>
      <c r="C1563" s="42"/>
      <c r="D1563" s="55"/>
      <c r="E1563" s="41"/>
      <c r="F1563" s="41"/>
    </row>
    <row r="1564" spans="1:6">
      <c r="A1564" s="45"/>
      <c r="B1564" s="48"/>
      <c r="C1564" s="42"/>
      <c r="D1564" s="55"/>
      <c r="E1564" s="41"/>
      <c r="F1564" s="41"/>
    </row>
    <row r="1565" spans="1:6">
      <c r="A1565" s="45"/>
      <c r="B1565" s="48"/>
      <c r="C1565" s="42"/>
      <c r="D1565" s="55"/>
      <c r="E1565" s="41"/>
      <c r="F1565" s="41"/>
    </row>
    <row r="1566" spans="1:6">
      <c r="A1566" s="45"/>
      <c r="B1566" s="48"/>
      <c r="C1566" s="42"/>
      <c r="D1566" s="55"/>
      <c r="E1566" s="41"/>
      <c r="F1566" s="41"/>
    </row>
    <row r="1567" spans="1:6">
      <c r="A1567" s="45"/>
      <c r="B1567" s="48"/>
      <c r="C1567" s="42"/>
      <c r="D1567" s="55"/>
      <c r="E1567" s="41"/>
      <c r="F1567" s="41"/>
    </row>
    <row r="1568" spans="1:6">
      <c r="A1568" s="45"/>
      <c r="B1568" s="48"/>
      <c r="C1568" s="42"/>
      <c r="D1568" s="55"/>
      <c r="E1568" s="41"/>
      <c r="F1568" s="41"/>
    </row>
    <row r="1569" spans="1:6">
      <c r="A1569" s="45"/>
      <c r="B1569" s="48"/>
      <c r="C1569" s="42"/>
      <c r="D1569" s="55"/>
      <c r="E1569" s="41"/>
      <c r="F1569" s="41"/>
    </row>
    <row r="1570" spans="1:6">
      <c r="A1570" s="45"/>
      <c r="B1570" s="48"/>
      <c r="C1570" s="42"/>
      <c r="D1570" s="55"/>
      <c r="E1570" s="41"/>
      <c r="F1570" s="41"/>
    </row>
    <row r="1571" spans="1:6">
      <c r="A1571" s="45"/>
      <c r="B1571" s="48"/>
      <c r="C1571" s="42"/>
      <c r="D1571" s="55"/>
      <c r="E1571" s="41"/>
      <c r="F1571" s="41"/>
    </row>
    <row r="1572" spans="1:6">
      <c r="A1572" s="45"/>
      <c r="B1572" s="48"/>
      <c r="C1572" s="42"/>
      <c r="D1572" s="55"/>
      <c r="E1572" s="41"/>
      <c r="F1572" s="41"/>
    </row>
    <row r="1573" spans="1:6">
      <c r="A1573" s="45"/>
      <c r="B1573" s="48"/>
      <c r="C1573" s="42"/>
      <c r="D1573" s="55"/>
      <c r="E1573" s="41"/>
      <c r="F1573" s="41"/>
    </row>
    <row r="1574" spans="1:6">
      <c r="A1574" s="45"/>
      <c r="B1574" s="48"/>
      <c r="C1574" s="42"/>
      <c r="D1574" s="55"/>
      <c r="E1574" s="41"/>
      <c r="F1574" s="41"/>
    </row>
    <row r="1575" spans="1:6">
      <c r="A1575" s="45"/>
      <c r="B1575" s="48"/>
      <c r="C1575" s="42"/>
      <c r="D1575" s="55"/>
      <c r="E1575" s="41"/>
      <c r="F1575" s="41"/>
    </row>
    <row r="1576" spans="1:6">
      <c r="A1576" s="45"/>
      <c r="B1576" s="48"/>
      <c r="C1576" s="42"/>
      <c r="D1576" s="55"/>
      <c r="E1576" s="41"/>
      <c r="F1576" s="41"/>
    </row>
    <row r="1577" spans="1:6">
      <c r="A1577" s="45"/>
      <c r="B1577" s="48"/>
      <c r="C1577" s="42"/>
      <c r="D1577" s="55"/>
      <c r="E1577" s="41"/>
      <c r="F1577" s="41"/>
    </row>
    <row r="1578" spans="1:6">
      <c r="A1578" s="45"/>
      <c r="B1578" s="48"/>
      <c r="C1578" s="42"/>
      <c r="D1578" s="55"/>
      <c r="E1578" s="41"/>
      <c r="F1578" s="41"/>
    </row>
    <row r="1579" spans="1:6">
      <c r="A1579" s="45"/>
      <c r="B1579" s="48"/>
      <c r="C1579" s="42"/>
      <c r="D1579" s="55"/>
      <c r="E1579" s="41"/>
      <c r="F1579" s="41"/>
    </row>
    <row r="1580" spans="1:6">
      <c r="A1580" s="45"/>
      <c r="B1580" s="48"/>
      <c r="C1580" s="42"/>
      <c r="D1580" s="55"/>
      <c r="E1580" s="41"/>
      <c r="F1580" s="41"/>
    </row>
    <row r="1581" spans="1:6">
      <c r="A1581" s="45"/>
      <c r="B1581" s="48"/>
      <c r="C1581" s="42"/>
      <c r="D1581" s="55"/>
      <c r="E1581" s="41"/>
      <c r="F1581" s="41"/>
    </row>
    <row r="1582" spans="1:6">
      <c r="A1582" s="45"/>
      <c r="B1582" s="48"/>
      <c r="C1582" s="42"/>
      <c r="D1582" s="55"/>
      <c r="E1582" s="41"/>
      <c r="F1582" s="41"/>
    </row>
    <row r="1583" spans="1:6">
      <c r="A1583" s="45"/>
      <c r="B1583" s="48"/>
      <c r="C1583" s="42"/>
      <c r="D1583" s="55"/>
      <c r="E1583" s="41"/>
      <c r="F1583" s="41"/>
    </row>
    <row r="1584" spans="1:6">
      <c r="A1584" s="45"/>
      <c r="B1584" s="48"/>
      <c r="C1584" s="42"/>
      <c r="D1584" s="55"/>
      <c r="E1584" s="41"/>
      <c r="F1584" s="41"/>
    </row>
    <row r="1585" spans="1:6">
      <c r="A1585" s="45"/>
      <c r="B1585" s="48"/>
      <c r="C1585" s="42"/>
      <c r="D1585" s="55"/>
      <c r="E1585" s="41"/>
      <c r="F1585" s="41"/>
    </row>
    <row r="1586" spans="1:6">
      <c r="A1586" s="45"/>
      <c r="B1586" s="48"/>
      <c r="C1586" s="42"/>
      <c r="D1586" s="55"/>
      <c r="E1586" s="41"/>
      <c r="F1586" s="41"/>
    </row>
    <row r="1587" spans="1:6">
      <c r="A1587" s="45"/>
      <c r="B1587" s="48"/>
      <c r="C1587" s="42"/>
      <c r="D1587" s="55"/>
      <c r="E1587" s="41"/>
      <c r="F1587" s="41"/>
    </row>
    <row r="1588" spans="1:6">
      <c r="A1588" s="45"/>
      <c r="B1588" s="48"/>
      <c r="C1588" s="42"/>
      <c r="D1588" s="55"/>
      <c r="E1588" s="41"/>
      <c r="F1588" s="41"/>
    </row>
    <row r="1589" spans="1:6">
      <c r="A1589" s="45"/>
      <c r="B1589" s="48"/>
      <c r="C1589" s="42"/>
      <c r="D1589" s="55"/>
      <c r="E1589" s="41"/>
      <c r="F1589" s="41"/>
    </row>
    <row r="1590" spans="1:6">
      <c r="A1590" s="45"/>
      <c r="B1590" s="48"/>
      <c r="C1590" s="42"/>
      <c r="D1590" s="55"/>
      <c r="E1590" s="41"/>
      <c r="F1590" s="41"/>
    </row>
    <row r="1591" spans="1:6">
      <c r="A1591" s="45"/>
      <c r="B1591" s="48"/>
      <c r="C1591" s="42"/>
      <c r="D1591" s="55"/>
      <c r="E1591" s="41"/>
      <c r="F1591" s="41"/>
    </row>
    <row r="1592" spans="1:6">
      <c r="A1592" s="45"/>
      <c r="B1592" s="48"/>
      <c r="C1592" s="42"/>
      <c r="D1592" s="55"/>
      <c r="E1592" s="41"/>
      <c r="F1592" s="41"/>
    </row>
    <row r="1593" spans="1:6">
      <c r="A1593" s="45"/>
      <c r="B1593" s="48"/>
      <c r="C1593" s="42"/>
      <c r="D1593" s="55"/>
      <c r="E1593" s="41"/>
      <c r="F1593" s="41"/>
    </row>
    <row r="1594" spans="1:6">
      <c r="A1594" s="45"/>
      <c r="B1594" s="48"/>
      <c r="C1594" s="42"/>
      <c r="D1594" s="55"/>
      <c r="E1594" s="41"/>
      <c r="F1594" s="41"/>
    </row>
    <row r="1595" spans="1:6">
      <c r="A1595" s="45"/>
      <c r="B1595" s="48"/>
      <c r="C1595" s="42"/>
      <c r="D1595" s="55"/>
      <c r="E1595" s="41"/>
      <c r="F1595" s="41"/>
    </row>
    <row r="1596" spans="1:6">
      <c r="A1596" s="45"/>
      <c r="B1596" s="48"/>
      <c r="C1596" s="42"/>
      <c r="D1596" s="55"/>
      <c r="E1596" s="41"/>
      <c r="F1596" s="41"/>
    </row>
    <row r="1597" spans="1:6">
      <c r="A1597" s="45"/>
      <c r="B1597" s="48"/>
      <c r="C1597" s="42"/>
      <c r="D1597" s="55"/>
      <c r="E1597" s="41"/>
      <c r="F1597" s="41"/>
    </row>
    <row r="1598" spans="1:6">
      <c r="A1598" s="45"/>
      <c r="B1598" s="48"/>
      <c r="C1598" s="42"/>
      <c r="D1598" s="55"/>
      <c r="E1598" s="41"/>
      <c r="F1598" s="41"/>
    </row>
    <row r="1599" spans="1:6">
      <c r="A1599" s="45"/>
      <c r="B1599" s="48"/>
      <c r="C1599" s="42"/>
      <c r="D1599" s="55"/>
      <c r="E1599" s="41"/>
      <c r="F1599" s="41"/>
    </row>
    <row r="1600" spans="1:6">
      <c r="A1600" s="45"/>
      <c r="B1600" s="48"/>
      <c r="C1600" s="42"/>
      <c r="D1600" s="55"/>
      <c r="E1600" s="41"/>
      <c r="F1600" s="41"/>
    </row>
    <row r="1601" spans="1:6">
      <c r="A1601" s="45"/>
      <c r="B1601" s="48"/>
      <c r="C1601" s="42"/>
      <c r="D1601" s="55"/>
      <c r="E1601" s="41"/>
      <c r="F1601" s="41"/>
    </row>
    <row r="1602" spans="1:6">
      <c r="A1602" s="45"/>
      <c r="B1602" s="48"/>
      <c r="C1602" s="42"/>
      <c r="D1602" s="55"/>
      <c r="E1602" s="41"/>
      <c r="F1602" s="41"/>
    </row>
    <row r="1603" spans="1:6">
      <c r="A1603" s="45"/>
      <c r="B1603" s="48"/>
      <c r="C1603" s="42"/>
      <c r="D1603" s="55"/>
      <c r="E1603" s="41"/>
      <c r="F1603" s="41"/>
    </row>
    <row r="1604" spans="1:6">
      <c r="A1604" s="45"/>
      <c r="B1604" s="48"/>
      <c r="C1604" s="42"/>
      <c r="D1604" s="55"/>
      <c r="E1604" s="41"/>
      <c r="F1604" s="41"/>
    </row>
    <row r="1605" spans="1:6">
      <c r="A1605" s="45"/>
      <c r="B1605" s="48"/>
      <c r="C1605" s="42"/>
      <c r="D1605" s="55"/>
      <c r="E1605" s="41"/>
      <c r="F1605" s="41"/>
    </row>
    <row r="1606" spans="1:6">
      <c r="A1606" s="45"/>
      <c r="B1606" s="48"/>
      <c r="C1606" s="42"/>
      <c r="D1606" s="55"/>
      <c r="E1606" s="41"/>
      <c r="F1606" s="41"/>
    </row>
    <row r="1607" spans="1:6">
      <c r="A1607" s="45"/>
      <c r="B1607" s="48"/>
      <c r="C1607" s="42"/>
      <c r="D1607" s="55"/>
      <c r="E1607" s="41"/>
      <c r="F1607" s="41"/>
    </row>
    <row r="1608" spans="1:6">
      <c r="A1608" s="45"/>
      <c r="B1608" s="48"/>
      <c r="C1608" s="42"/>
      <c r="D1608" s="55"/>
      <c r="E1608" s="41"/>
      <c r="F1608" s="41"/>
    </row>
    <row r="1609" spans="1:6">
      <c r="A1609" s="45"/>
      <c r="B1609" s="48"/>
      <c r="C1609" s="42"/>
      <c r="D1609" s="55"/>
      <c r="E1609" s="41"/>
      <c r="F1609" s="41"/>
    </row>
    <row r="1610" spans="1:6">
      <c r="A1610" s="45"/>
      <c r="B1610" s="48"/>
      <c r="C1610" s="42"/>
      <c r="D1610" s="55"/>
      <c r="E1610" s="41"/>
      <c r="F1610" s="41"/>
    </row>
    <row r="1611" spans="1:6">
      <c r="A1611" s="45"/>
      <c r="B1611" s="48"/>
      <c r="C1611" s="42"/>
      <c r="D1611" s="55"/>
      <c r="E1611" s="41"/>
      <c r="F1611" s="41"/>
    </row>
    <row r="1612" spans="1:6">
      <c r="A1612" s="45"/>
      <c r="B1612" s="48"/>
      <c r="C1612" s="42"/>
      <c r="D1612" s="55"/>
      <c r="E1612" s="41"/>
      <c r="F1612" s="41"/>
    </row>
    <row r="1613" spans="1:6">
      <c r="A1613" s="45"/>
      <c r="B1613" s="48"/>
      <c r="C1613" s="42"/>
      <c r="D1613" s="55"/>
      <c r="E1613" s="41"/>
      <c r="F1613" s="41"/>
    </row>
    <row r="1614" spans="1:6">
      <c r="A1614" s="45"/>
      <c r="B1614" s="48"/>
      <c r="C1614" s="42"/>
      <c r="D1614" s="55"/>
      <c r="E1614" s="41"/>
      <c r="F1614" s="41"/>
    </row>
    <row r="1615" spans="1:6">
      <c r="A1615" s="45"/>
      <c r="B1615" s="48"/>
      <c r="C1615" s="42"/>
      <c r="D1615" s="55"/>
      <c r="E1615" s="41"/>
      <c r="F1615" s="41"/>
    </row>
    <row r="1616" spans="1:6">
      <c r="A1616" s="45"/>
      <c r="B1616" s="48"/>
      <c r="C1616" s="42"/>
      <c r="D1616" s="55"/>
      <c r="E1616" s="41"/>
      <c r="F1616" s="41"/>
    </row>
    <row r="1617" spans="1:6">
      <c r="A1617" s="45"/>
      <c r="B1617" s="48"/>
      <c r="C1617" s="42"/>
      <c r="D1617" s="55"/>
      <c r="E1617" s="41"/>
      <c r="F1617" s="41"/>
    </row>
    <row r="1618" spans="1:6">
      <c r="A1618" s="45"/>
      <c r="B1618" s="48"/>
      <c r="C1618" s="42"/>
      <c r="D1618" s="55"/>
      <c r="E1618" s="41"/>
      <c r="F1618" s="41"/>
    </row>
    <row r="1619" spans="1:6">
      <c r="A1619" s="45"/>
      <c r="B1619" s="48"/>
      <c r="C1619" s="42"/>
      <c r="D1619" s="55"/>
      <c r="E1619" s="41"/>
      <c r="F1619" s="41"/>
    </row>
    <row r="1620" spans="1:6">
      <c r="A1620" s="45"/>
      <c r="B1620" s="48"/>
      <c r="C1620" s="42"/>
      <c r="D1620" s="55"/>
      <c r="E1620" s="41"/>
      <c r="F1620" s="41"/>
    </row>
    <row r="1621" spans="1:6">
      <c r="A1621" s="45"/>
      <c r="B1621" s="48"/>
      <c r="C1621" s="42"/>
      <c r="D1621" s="55"/>
      <c r="E1621" s="41"/>
      <c r="F1621" s="41"/>
    </row>
    <row r="1622" spans="1:6">
      <c r="A1622" s="45"/>
      <c r="B1622" s="48"/>
      <c r="C1622" s="42"/>
      <c r="D1622" s="55"/>
      <c r="E1622" s="41"/>
      <c r="F1622" s="41"/>
    </row>
    <row r="1623" spans="1:6">
      <c r="A1623" s="45"/>
      <c r="B1623" s="48"/>
      <c r="C1623" s="42"/>
      <c r="D1623" s="55"/>
      <c r="E1623" s="41"/>
      <c r="F1623" s="41"/>
    </row>
    <row r="1624" spans="1:6">
      <c r="A1624" s="45"/>
      <c r="B1624" s="48"/>
      <c r="C1624" s="42"/>
      <c r="D1624" s="55"/>
      <c r="E1624" s="41"/>
      <c r="F1624" s="41"/>
    </row>
    <row r="1625" spans="1:6">
      <c r="A1625" s="45"/>
      <c r="B1625" s="48"/>
      <c r="C1625" s="42"/>
      <c r="D1625" s="55"/>
      <c r="E1625" s="41"/>
      <c r="F1625" s="41"/>
    </row>
    <row r="1626" spans="1:6">
      <c r="A1626" s="45"/>
      <c r="B1626" s="48"/>
      <c r="C1626" s="42"/>
      <c r="D1626" s="55"/>
      <c r="E1626" s="41"/>
      <c r="F1626" s="41"/>
    </row>
    <row r="1627" spans="1:6">
      <c r="A1627" s="45"/>
      <c r="B1627" s="48"/>
      <c r="C1627" s="42"/>
      <c r="D1627" s="55"/>
      <c r="E1627" s="41"/>
      <c r="F1627" s="41"/>
    </row>
    <row r="1628" spans="1:6">
      <c r="A1628" s="45"/>
      <c r="B1628" s="48"/>
      <c r="C1628" s="42"/>
      <c r="D1628" s="55"/>
      <c r="E1628" s="41"/>
      <c r="F1628" s="41"/>
    </row>
    <row r="1629" spans="1:6">
      <c r="A1629" s="45"/>
      <c r="B1629" s="48"/>
      <c r="C1629" s="42"/>
      <c r="D1629" s="55"/>
      <c r="E1629" s="41"/>
      <c r="F1629" s="41"/>
    </row>
    <row r="1630" spans="1:6">
      <c r="A1630" s="45"/>
      <c r="B1630" s="48"/>
      <c r="C1630" s="42"/>
      <c r="D1630" s="55"/>
      <c r="E1630" s="41"/>
      <c r="F1630" s="41"/>
    </row>
    <row r="1631" spans="1:6">
      <c r="A1631" s="45"/>
      <c r="B1631" s="48"/>
      <c r="C1631" s="42"/>
      <c r="D1631" s="55"/>
      <c r="E1631" s="41"/>
      <c r="F1631" s="41"/>
    </row>
    <row r="1632" spans="1:6">
      <c r="A1632" s="45"/>
      <c r="B1632" s="48"/>
      <c r="C1632" s="42"/>
      <c r="D1632" s="55"/>
      <c r="E1632" s="41"/>
      <c r="F1632" s="41"/>
    </row>
    <row r="1633" spans="1:6">
      <c r="A1633" s="45"/>
      <c r="B1633" s="48"/>
      <c r="C1633" s="42"/>
      <c r="D1633" s="55"/>
      <c r="E1633" s="41"/>
      <c r="F1633" s="41"/>
    </row>
    <row r="1634" spans="1:6">
      <c r="A1634" s="45"/>
      <c r="B1634" s="48"/>
      <c r="C1634" s="42"/>
      <c r="D1634" s="55"/>
      <c r="E1634" s="41"/>
      <c r="F1634" s="41"/>
    </row>
    <row r="1635" spans="1:6">
      <c r="A1635" s="45"/>
      <c r="B1635" s="48"/>
      <c r="C1635" s="42"/>
      <c r="D1635" s="55"/>
      <c r="E1635" s="41"/>
      <c r="F1635" s="41"/>
    </row>
    <row r="1636" spans="1:6">
      <c r="A1636" s="45"/>
      <c r="B1636" s="48"/>
      <c r="C1636" s="42"/>
      <c r="D1636" s="55"/>
      <c r="E1636" s="41"/>
      <c r="F1636" s="41"/>
    </row>
    <row r="1637" spans="1:6">
      <c r="A1637" s="45"/>
      <c r="B1637" s="48"/>
      <c r="C1637" s="42"/>
      <c r="D1637" s="55"/>
      <c r="E1637" s="41"/>
      <c r="F1637" s="41"/>
    </row>
    <row r="1638" spans="1:6">
      <c r="A1638" s="45"/>
      <c r="B1638" s="48"/>
      <c r="C1638" s="42"/>
      <c r="D1638" s="55"/>
      <c r="E1638" s="41"/>
      <c r="F1638" s="41"/>
    </row>
    <row r="1639" spans="1:6">
      <c r="A1639" s="45"/>
      <c r="B1639" s="48"/>
      <c r="C1639" s="42"/>
      <c r="D1639" s="55"/>
      <c r="E1639" s="41"/>
      <c r="F1639" s="41"/>
    </row>
    <row r="1640" spans="1:6">
      <c r="A1640" s="45"/>
      <c r="B1640" s="48"/>
      <c r="C1640" s="42"/>
      <c r="D1640" s="55"/>
      <c r="E1640" s="41"/>
      <c r="F1640" s="41"/>
    </row>
    <row r="1641" spans="1:6">
      <c r="A1641" s="45"/>
      <c r="B1641" s="48"/>
      <c r="C1641" s="42"/>
      <c r="D1641" s="55"/>
      <c r="E1641" s="41"/>
      <c r="F1641" s="41"/>
    </row>
    <row r="1642" spans="1:6">
      <c r="A1642" s="45"/>
      <c r="B1642" s="48"/>
      <c r="C1642" s="42"/>
      <c r="D1642" s="55"/>
      <c r="E1642" s="41"/>
      <c r="F1642" s="41"/>
    </row>
    <row r="1643" spans="1:6">
      <c r="A1643" s="45"/>
      <c r="B1643" s="48"/>
      <c r="C1643" s="42"/>
      <c r="D1643" s="55"/>
      <c r="E1643" s="41"/>
      <c r="F1643" s="41"/>
    </row>
    <row r="1644" spans="1:6">
      <c r="A1644" s="45"/>
      <c r="B1644" s="48"/>
      <c r="C1644" s="42"/>
      <c r="D1644" s="55"/>
      <c r="E1644" s="41"/>
      <c r="F1644" s="41"/>
    </row>
    <row r="1645" spans="1:6">
      <c r="A1645" s="45"/>
      <c r="B1645" s="48"/>
      <c r="C1645" s="42"/>
      <c r="D1645" s="55"/>
      <c r="E1645" s="41"/>
      <c r="F1645" s="41"/>
    </row>
    <row r="1646" spans="1:6">
      <c r="A1646" s="45"/>
      <c r="B1646" s="48"/>
      <c r="C1646" s="42"/>
      <c r="D1646" s="55"/>
      <c r="E1646" s="41"/>
      <c r="F1646" s="41"/>
    </row>
    <row r="1647" spans="1:6">
      <c r="A1647" s="45"/>
      <c r="B1647" s="48"/>
      <c r="C1647" s="42"/>
      <c r="D1647" s="55"/>
      <c r="E1647" s="41"/>
      <c r="F1647" s="41"/>
    </row>
    <row r="1648" spans="1:6">
      <c r="A1648" s="45"/>
      <c r="B1648" s="48"/>
      <c r="C1648" s="42"/>
      <c r="D1648" s="55"/>
      <c r="E1648" s="41"/>
      <c r="F1648" s="41"/>
    </row>
    <row r="1649" spans="1:6">
      <c r="A1649" s="45"/>
      <c r="B1649" s="48"/>
      <c r="C1649" s="42"/>
      <c r="D1649" s="55"/>
      <c r="E1649" s="41"/>
      <c r="F1649" s="41"/>
    </row>
    <row r="1650" spans="1:6">
      <c r="A1650" s="45"/>
      <c r="B1650" s="48"/>
      <c r="C1650" s="42"/>
      <c r="D1650" s="55"/>
      <c r="E1650" s="41"/>
      <c r="F1650" s="41"/>
    </row>
    <row r="1651" spans="1:6">
      <c r="A1651" s="45"/>
      <c r="B1651" s="48"/>
      <c r="C1651" s="42"/>
      <c r="D1651" s="55"/>
      <c r="E1651" s="41"/>
      <c r="F1651" s="41"/>
    </row>
    <row r="1652" spans="1:6">
      <c r="A1652" s="45"/>
      <c r="B1652" s="48"/>
      <c r="C1652" s="42"/>
      <c r="D1652" s="55"/>
      <c r="E1652" s="41"/>
      <c r="F1652" s="41"/>
    </row>
    <row r="1653" spans="1:6">
      <c r="A1653" s="45"/>
      <c r="B1653" s="48"/>
      <c r="C1653" s="42"/>
      <c r="D1653" s="55"/>
      <c r="E1653" s="41"/>
      <c r="F1653" s="41"/>
    </row>
    <row r="1654" spans="1:6">
      <c r="A1654" s="45"/>
      <c r="B1654" s="48"/>
      <c r="C1654" s="42"/>
      <c r="D1654" s="55"/>
      <c r="E1654" s="41"/>
      <c r="F1654" s="41"/>
    </row>
    <row r="1655" spans="1:6">
      <c r="A1655" s="45"/>
      <c r="B1655" s="48"/>
      <c r="C1655" s="42"/>
      <c r="D1655" s="55"/>
      <c r="E1655" s="41"/>
      <c r="F1655" s="41"/>
    </row>
    <row r="1656" spans="1:6">
      <c r="A1656" s="45"/>
      <c r="B1656" s="48"/>
      <c r="C1656" s="42"/>
      <c r="D1656" s="55"/>
      <c r="E1656" s="41"/>
      <c r="F1656" s="41"/>
    </row>
    <row r="1657" spans="1:6">
      <c r="A1657" s="45"/>
      <c r="B1657" s="48"/>
      <c r="C1657" s="42"/>
      <c r="D1657" s="55"/>
      <c r="E1657" s="41"/>
      <c r="F1657" s="41"/>
    </row>
    <row r="1658" spans="1:6">
      <c r="A1658" s="45"/>
      <c r="B1658" s="48"/>
      <c r="C1658" s="42"/>
      <c r="D1658" s="55"/>
      <c r="E1658" s="41"/>
      <c r="F1658" s="41"/>
    </row>
    <row r="1659" spans="1:6">
      <c r="A1659" s="45"/>
      <c r="B1659" s="48"/>
      <c r="C1659" s="42"/>
      <c r="D1659" s="55"/>
      <c r="E1659" s="41"/>
      <c r="F1659" s="41"/>
    </row>
    <row r="1660" spans="1:6">
      <c r="A1660" s="45"/>
      <c r="B1660" s="48"/>
      <c r="C1660" s="42"/>
      <c r="D1660" s="55"/>
      <c r="E1660" s="41"/>
      <c r="F1660" s="41"/>
    </row>
    <row r="1661" spans="1:6">
      <c r="A1661" s="45"/>
      <c r="B1661" s="48"/>
      <c r="C1661" s="42"/>
      <c r="D1661" s="55"/>
      <c r="E1661" s="41"/>
      <c r="F1661" s="41"/>
    </row>
    <row r="1662" spans="1:6">
      <c r="A1662" s="45"/>
      <c r="B1662" s="48"/>
      <c r="C1662" s="42"/>
      <c r="D1662" s="55"/>
      <c r="E1662" s="41"/>
      <c r="F1662" s="41"/>
    </row>
    <row r="1663" spans="1:6">
      <c r="A1663" s="45"/>
      <c r="B1663" s="48"/>
      <c r="C1663" s="42"/>
      <c r="D1663" s="55"/>
      <c r="E1663" s="41"/>
      <c r="F1663" s="41"/>
    </row>
    <row r="1664" spans="1:6">
      <c r="A1664" s="45"/>
      <c r="B1664" s="48"/>
      <c r="C1664" s="42"/>
      <c r="D1664" s="55"/>
      <c r="E1664" s="41"/>
      <c r="F1664" s="41"/>
    </row>
    <row r="1665" spans="1:6">
      <c r="A1665" s="45"/>
      <c r="B1665" s="48"/>
      <c r="C1665" s="42"/>
      <c r="D1665" s="55"/>
      <c r="E1665" s="41"/>
      <c r="F1665" s="41"/>
    </row>
    <row r="1666" spans="1:6">
      <c r="A1666" s="45"/>
      <c r="B1666" s="48"/>
      <c r="C1666" s="42"/>
      <c r="D1666" s="55"/>
      <c r="E1666" s="41"/>
      <c r="F1666" s="41"/>
    </row>
    <row r="1667" spans="1:6">
      <c r="A1667" s="45"/>
      <c r="B1667" s="48"/>
      <c r="C1667" s="42"/>
      <c r="D1667" s="55"/>
      <c r="E1667" s="41"/>
      <c r="F1667" s="41"/>
    </row>
    <row r="1668" spans="1:6">
      <c r="A1668" s="45"/>
      <c r="B1668" s="48"/>
      <c r="C1668" s="42"/>
      <c r="D1668" s="55"/>
      <c r="E1668" s="41"/>
      <c r="F1668" s="41"/>
    </row>
    <row r="1669" spans="1:6">
      <c r="A1669" s="45"/>
      <c r="B1669" s="48"/>
      <c r="C1669" s="42"/>
      <c r="D1669" s="55"/>
      <c r="E1669" s="41"/>
      <c r="F1669" s="41"/>
    </row>
    <row r="1670" spans="1:6">
      <c r="A1670" s="45"/>
      <c r="B1670" s="48"/>
      <c r="C1670" s="42"/>
      <c r="D1670" s="55"/>
      <c r="E1670" s="41"/>
      <c r="F1670" s="41"/>
    </row>
    <row r="1671" spans="1:6">
      <c r="A1671" s="45"/>
      <c r="B1671" s="48"/>
      <c r="C1671" s="42"/>
      <c r="D1671" s="55"/>
      <c r="E1671" s="41"/>
      <c r="F1671" s="41"/>
    </row>
    <row r="1672" spans="1:6">
      <c r="A1672" s="45"/>
      <c r="B1672" s="48"/>
      <c r="C1672" s="42"/>
      <c r="D1672" s="55"/>
      <c r="E1672" s="41"/>
      <c r="F1672" s="41"/>
    </row>
    <row r="1673" spans="1:6">
      <c r="A1673" s="45"/>
      <c r="B1673" s="48"/>
      <c r="C1673" s="42"/>
      <c r="D1673" s="55"/>
      <c r="E1673" s="41"/>
      <c r="F1673" s="41"/>
    </row>
    <row r="1674" spans="1:6">
      <c r="A1674" s="45"/>
      <c r="B1674" s="48"/>
      <c r="C1674" s="42"/>
      <c r="D1674" s="55"/>
      <c r="E1674" s="41"/>
      <c r="F1674" s="41"/>
    </row>
    <row r="1675" spans="1:6">
      <c r="A1675" s="45"/>
      <c r="B1675" s="48"/>
      <c r="C1675" s="42"/>
      <c r="D1675" s="55"/>
      <c r="E1675" s="41"/>
      <c r="F1675" s="41"/>
    </row>
    <row r="1676" spans="1:6">
      <c r="A1676" s="45"/>
      <c r="B1676" s="48"/>
      <c r="C1676" s="42"/>
      <c r="D1676" s="55"/>
      <c r="E1676" s="41"/>
      <c r="F1676" s="41"/>
    </row>
    <row r="1677" spans="1:6">
      <c r="A1677" s="45"/>
      <c r="B1677" s="48"/>
      <c r="C1677" s="42"/>
      <c r="D1677" s="55"/>
      <c r="E1677" s="41"/>
      <c r="F1677" s="41"/>
    </row>
    <row r="1678" spans="1:6">
      <c r="A1678" s="45"/>
      <c r="B1678" s="48"/>
      <c r="C1678" s="42"/>
      <c r="D1678" s="55"/>
      <c r="E1678" s="41"/>
      <c r="F1678" s="41"/>
    </row>
    <row r="1679" spans="1:6">
      <c r="A1679" s="45"/>
      <c r="B1679" s="48"/>
      <c r="C1679" s="42"/>
      <c r="D1679" s="55"/>
      <c r="E1679" s="41"/>
      <c r="F1679" s="41"/>
    </row>
    <row r="1680" spans="1:6">
      <c r="A1680" s="45"/>
      <c r="B1680" s="48"/>
      <c r="C1680" s="42"/>
      <c r="D1680" s="55"/>
      <c r="E1680" s="41"/>
      <c r="F1680" s="41"/>
    </row>
    <row r="1681" spans="1:6">
      <c r="A1681" s="45"/>
      <c r="B1681" s="48"/>
      <c r="C1681" s="42"/>
      <c r="D1681" s="55"/>
      <c r="E1681" s="41"/>
      <c r="F1681" s="41"/>
    </row>
    <row r="1682" spans="1:6">
      <c r="A1682" s="45"/>
      <c r="B1682" s="48"/>
      <c r="C1682" s="42"/>
      <c r="D1682" s="55"/>
      <c r="E1682" s="41"/>
      <c r="F1682" s="41"/>
    </row>
    <row r="1683" spans="1:6">
      <c r="A1683" s="45"/>
      <c r="B1683" s="48"/>
      <c r="C1683" s="42"/>
      <c r="D1683" s="55"/>
      <c r="E1683" s="41"/>
      <c r="F1683" s="41"/>
    </row>
    <row r="1684" spans="1:6">
      <c r="A1684" s="45"/>
      <c r="B1684" s="48"/>
      <c r="C1684" s="42"/>
      <c r="D1684" s="55"/>
      <c r="E1684" s="41"/>
      <c r="F1684" s="41"/>
    </row>
    <row r="1685" spans="1:6">
      <c r="A1685" s="45"/>
      <c r="B1685" s="48"/>
      <c r="C1685" s="42"/>
      <c r="D1685" s="55"/>
      <c r="E1685" s="41"/>
      <c r="F1685" s="41"/>
    </row>
    <row r="1686" spans="1:6">
      <c r="A1686" s="45"/>
      <c r="B1686" s="48"/>
      <c r="C1686" s="42"/>
      <c r="D1686" s="55"/>
      <c r="E1686" s="41"/>
      <c r="F1686" s="41"/>
    </row>
    <row r="1687" spans="1:6">
      <c r="A1687" s="45"/>
      <c r="B1687" s="48"/>
      <c r="C1687" s="42"/>
      <c r="D1687" s="55"/>
      <c r="E1687" s="41"/>
      <c r="F1687" s="41"/>
    </row>
    <row r="1688" spans="1:6">
      <c r="A1688" s="45"/>
      <c r="B1688" s="48"/>
      <c r="C1688" s="42"/>
      <c r="D1688" s="55"/>
      <c r="E1688" s="41"/>
      <c r="F1688" s="41"/>
    </row>
    <row r="1689" spans="1:6">
      <c r="A1689" s="45"/>
      <c r="B1689" s="48"/>
      <c r="C1689" s="42"/>
      <c r="D1689" s="55"/>
      <c r="E1689" s="41"/>
      <c r="F1689" s="41"/>
    </row>
    <row r="1690" spans="1:6">
      <c r="A1690" s="45"/>
      <c r="B1690" s="48"/>
      <c r="C1690" s="42"/>
      <c r="D1690" s="55"/>
      <c r="E1690" s="41"/>
      <c r="F1690" s="41"/>
    </row>
    <row r="1691" spans="1:6">
      <c r="A1691" s="45"/>
      <c r="B1691" s="48"/>
      <c r="C1691" s="42"/>
      <c r="D1691" s="55"/>
      <c r="E1691" s="41"/>
      <c r="F1691" s="41"/>
    </row>
    <row r="1692" spans="1:6">
      <c r="A1692" s="45"/>
      <c r="B1692" s="48"/>
      <c r="C1692" s="42"/>
      <c r="D1692" s="55"/>
      <c r="E1692" s="41"/>
      <c r="F1692" s="41"/>
    </row>
    <row r="1693" spans="1:6">
      <c r="A1693" s="45"/>
      <c r="B1693" s="48"/>
      <c r="C1693" s="42"/>
      <c r="D1693" s="55"/>
      <c r="E1693" s="41"/>
      <c r="F1693" s="41"/>
    </row>
    <row r="1694" spans="1:6">
      <c r="A1694" s="45"/>
      <c r="B1694" s="48"/>
      <c r="C1694" s="42"/>
      <c r="D1694" s="55"/>
      <c r="E1694" s="41"/>
      <c r="F1694" s="41"/>
    </row>
    <row r="1695" spans="1:6">
      <c r="A1695" s="45"/>
      <c r="B1695" s="48"/>
      <c r="C1695" s="42"/>
      <c r="D1695" s="55"/>
      <c r="E1695" s="41"/>
      <c r="F1695" s="41"/>
    </row>
    <row r="1696" spans="1:6">
      <c r="A1696" s="45"/>
      <c r="B1696" s="48"/>
      <c r="C1696" s="42"/>
      <c r="D1696" s="55"/>
      <c r="E1696" s="41"/>
      <c r="F1696" s="41"/>
    </row>
    <row r="1697" spans="1:6">
      <c r="A1697" s="45"/>
      <c r="B1697" s="48"/>
      <c r="C1697" s="42"/>
      <c r="D1697" s="55"/>
      <c r="E1697" s="41"/>
      <c r="F1697" s="41"/>
    </row>
    <row r="1698" spans="1:6">
      <c r="A1698" s="45"/>
      <c r="B1698" s="48"/>
      <c r="C1698" s="42"/>
      <c r="D1698" s="55"/>
      <c r="E1698" s="41"/>
      <c r="F1698" s="41"/>
    </row>
    <row r="1699" spans="1:6">
      <c r="A1699" s="45"/>
      <c r="B1699" s="48"/>
      <c r="C1699" s="42"/>
      <c r="D1699" s="55"/>
      <c r="E1699" s="41"/>
      <c r="F1699" s="41"/>
    </row>
    <row r="1700" spans="1:6">
      <c r="A1700" s="45"/>
      <c r="B1700" s="48"/>
      <c r="C1700" s="42"/>
      <c r="D1700" s="55"/>
      <c r="E1700" s="41"/>
      <c r="F1700" s="41"/>
    </row>
    <row r="1701" spans="1:6">
      <c r="A1701" s="45"/>
      <c r="B1701" s="48"/>
      <c r="C1701" s="42"/>
      <c r="D1701" s="55"/>
      <c r="E1701" s="41"/>
      <c r="F1701" s="41"/>
    </row>
    <row r="1702" spans="1:6">
      <c r="A1702" s="45"/>
      <c r="B1702" s="48"/>
      <c r="C1702" s="42"/>
      <c r="D1702" s="55"/>
      <c r="E1702" s="41"/>
      <c r="F1702" s="41"/>
    </row>
    <row r="1703" spans="1:6">
      <c r="A1703" s="45"/>
      <c r="B1703" s="48"/>
      <c r="C1703" s="42"/>
      <c r="D1703" s="55"/>
      <c r="E1703" s="41"/>
      <c r="F1703" s="41"/>
    </row>
    <row r="1704" spans="1:6">
      <c r="A1704" s="45"/>
      <c r="B1704" s="48"/>
      <c r="C1704" s="42"/>
      <c r="D1704" s="55"/>
      <c r="E1704" s="41"/>
      <c r="F1704" s="41"/>
    </row>
    <row r="1705" spans="1:6">
      <c r="A1705" s="45"/>
      <c r="B1705" s="48"/>
      <c r="C1705" s="42"/>
      <c r="D1705" s="55"/>
      <c r="E1705" s="41"/>
      <c r="F1705" s="41"/>
    </row>
    <row r="1706" spans="1:6">
      <c r="A1706" s="45"/>
      <c r="B1706" s="48"/>
      <c r="C1706" s="42"/>
      <c r="D1706" s="55"/>
      <c r="E1706" s="41"/>
      <c r="F1706" s="41"/>
    </row>
    <row r="1707" spans="1:6">
      <c r="A1707" s="45"/>
      <c r="B1707" s="48"/>
      <c r="C1707" s="42"/>
      <c r="D1707" s="55"/>
      <c r="E1707" s="41"/>
      <c r="F1707" s="41"/>
    </row>
    <row r="1708" spans="1:6">
      <c r="A1708" s="45"/>
      <c r="B1708" s="48"/>
      <c r="C1708" s="42"/>
      <c r="D1708" s="55"/>
      <c r="E1708" s="41"/>
      <c r="F1708" s="41"/>
    </row>
    <row r="1709" spans="1:6">
      <c r="A1709" s="45"/>
      <c r="B1709" s="48"/>
      <c r="C1709" s="42"/>
      <c r="D1709" s="55"/>
      <c r="E1709" s="41"/>
      <c r="F1709" s="41"/>
    </row>
    <row r="1710" spans="1:6">
      <c r="A1710" s="45"/>
      <c r="B1710" s="48"/>
      <c r="C1710" s="42"/>
      <c r="D1710" s="55"/>
      <c r="E1710" s="41"/>
      <c r="F1710" s="41"/>
    </row>
    <row r="1711" spans="1:6">
      <c r="A1711" s="45"/>
      <c r="B1711" s="48"/>
      <c r="C1711" s="42"/>
      <c r="D1711" s="55"/>
      <c r="E1711" s="41"/>
      <c r="F1711" s="41"/>
    </row>
    <row r="1712" spans="1:6">
      <c r="A1712" s="45"/>
      <c r="B1712" s="48"/>
      <c r="C1712" s="42"/>
      <c r="D1712" s="55"/>
      <c r="E1712" s="41"/>
      <c r="F1712" s="41"/>
    </row>
    <row r="1713" spans="1:6">
      <c r="A1713" s="45"/>
      <c r="B1713" s="48"/>
      <c r="C1713" s="42"/>
      <c r="D1713" s="55"/>
      <c r="E1713" s="41"/>
      <c r="F1713" s="41"/>
    </row>
    <row r="1714" spans="1:6">
      <c r="A1714" s="45"/>
      <c r="B1714" s="48"/>
      <c r="C1714" s="42"/>
      <c r="D1714" s="55"/>
      <c r="E1714" s="41"/>
      <c r="F1714" s="41"/>
    </row>
    <row r="1715" spans="1:6">
      <c r="A1715" s="45"/>
      <c r="B1715" s="48"/>
      <c r="C1715" s="42"/>
      <c r="D1715" s="55"/>
      <c r="E1715" s="41"/>
      <c r="F1715" s="41"/>
    </row>
    <row r="1716" spans="1:6">
      <c r="A1716" s="45"/>
      <c r="B1716" s="48"/>
      <c r="C1716" s="42"/>
      <c r="D1716" s="55"/>
      <c r="E1716" s="41"/>
      <c r="F1716" s="41"/>
    </row>
    <row r="1717" spans="1:6">
      <c r="A1717" s="45"/>
      <c r="B1717" s="48"/>
      <c r="C1717" s="42"/>
      <c r="D1717" s="55"/>
      <c r="E1717" s="41"/>
      <c r="F1717" s="41"/>
    </row>
    <row r="1718" spans="1:6">
      <c r="A1718" s="45"/>
      <c r="B1718" s="48"/>
      <c r="C1718" s="42"/>
      <c r="D1718" s="55"/>
      <c r="E1718" s="41"/>
      <c r="F1718" s="41"/>
    </row>
    <row r="1719" spans="1:6">
      <c r="A1719" s="45"/>
      <c r="B1719" s="48"/>
      <c r="C1719" s="42"/>
      <c r="D1719" s="55"/>
      <c r="E1719" s="41"/>
      <c r="F1719" s="41"/>
    </row>
    <row r="1720" spans="1:6">
      <c r="A1720" s="45"/>
      <c r="B1720" s="48"/>
      <c r="C1720" s="42"/>
      <c r="D1720" s="55"/>
      <c r="E1720" s="41"/>
      <c r="F1720" s="41"/>
    </row>
    <row r="1721" spans="1:6">
      <c r="A1721" s="45"/>
      <c r="B1721" s="48"/>
      <c r="C1721" s="42"/>
      <c r="D1721" s="55"/>
      <c r="E1721" s="41"/>
      <c r="F1721" s="41"/>
    </row>
    <row r="1722" spans="1:6">
      <c r="A1722" s="45"/>
      <c r="B1722" s="48"/>
      <c r="C1722" s="42"/>
      <c r="D1722" s="55"/>
      <c r="E1722" s="41"/>
      <c r="F1722" s="41"/>
    </row>
    <row r="1723" spans="1:6">
      <c r="A1723" s="45"/>
      <c r="B1723" s="48"/>
      <c r="C1723" s="42"/>
      <c r="D1723" s="55"/>
      <c r="E1723" s="41"/>
      <c r="F1723" s="41"/>
    </row>
    <row r="1724" spans="1:6">
      <c r="A1724" s="45"/>
      <c r="B1724" s="48"/>
      <c r="C1724" s="42"/>
      <c r="D1724" s="55"/>
      <c r="E1724" s="41"/>
      <c r="F1724" s="41"/>
    </row>
    <row r="1725" spans="1:6">
      <c r="A1725" s="45"/>
      <c r="B1725" s="48"/>
      <c r="C1725" s="42"/>
      <c r="D1725" s="55"/>
      <c r="E1725" s="41"/>
      <c r="F1725" s="41"/>
    </row>
    <row r="1726" spans="1:6">
      <c r="A1726" s="45"/>
      <c r="B1726" s="48"/>
      <c r="C1726" s="42"/>
      <c r="D1726" s="55"/>
      <c r="E1726" s="41"/>
      <c r="F1726" s="41"/>
    </row>
    <row r="1727" spans="1:6">
      <c r="A1727" s="45"/>
      <c r="B1727" s="48"/>
      <c r="C1727" s="42"/>
      <c r="D1727" s="55"/>
      <c r="E1727" s="41"/>
      <c r="F1727" s="41"/>
    </row>
    <row r="1728" spans="1:6">
      <c r="A1728" s="45"/>
      <c r="B1728" s="48"/>
      <c r="C1728" s="42"/>
      <c r="D1728" s="55"/>
      <c r="E1728" s="41"/>
      <c r="F1728" s="41"/>
    </row>
    <row r="1729" spans="1:6">
      <c r="A1729" s="45"/>
      <c r="B1729" s="48"/>
      <c r="C1729" s="42"/>
      <c r="D1729" s="55"/>
      <c r="E1729" s="41"/>
      <c r="F1729" s="41"/>
    </row>
    <row r="1730" spans="1:6">
      <c r="A1730" s="45"/>
      <c r="B1730" s="48"/>
      <c r="C1730" s="42"/>
      <c r="D1730" s="55"/>
      <c r="E1730" s="41"/>
      <c r="F1730" s="41"/>
    </row>
    <row r="1731" spans="1:6">
      <c r="A1731" s="45"/>
      <c r="B1731" s="48"/>
      <c r="C1731" s="42"/>
      <c r="D1731" s="55"/>
      <c r="E1731" s="41"/>
      <c r="F1731" s="41"/>
    </row>
    <row r="1732" spans="1:6">
      <c r="A1732" s="45"/>
      <c r="B1732" s="48"/>
      <c r="C1732" s="42"/>
      <c r="D1732" s="55"/>
      <c r="E1732" s="41"/>
      <c r="F1732" s="41"/>
    </row>
    <row r="1733" spans="1:6">
      <c r="A1733" s="45"/>
      <c r="B1733" s="48"/>
      <c r="C1733" s="42"/>
      <c r="D1733" s="55"/>
      <c r="E1733" s="41"/>
      <c r="F1733" s="41"/>
    </row>
    <row r="1734" spans="1:6">
      <c r="A1734" s="45"/>
      <c r="B1734" s="48"/>
      <c r="C1734" s="42"/>
      <c r="D1734" s="55"/>
      <c r="E1734" s="41"/>
      <c r="F1734" s="41"/>
    </row>
    <row r="1735" spans="1:6">
      <c r="A1735" s="45"/>
      <c r="B1735" s="48"/>
      <c r="C1735" s="42"/>
      <c r="D1735" s="55"/>
      <c r="E1735" s="41"/>
      <c r="F1735" s="41"/>
    </row>
    <row r="1736" spans="1:6">
      <c r="A1736" s="45"/>
      <c r="B1736" s="48"/>
      <c r="C1736" s="42"/>
      <c r="D1736" s="55"/>
      <c r="E1736" s="41"/>
      <c r="F1736" s="41"/>
    </row>
    <row r="1737" spans="1:6">
      <c r="A1737" s="45"/>
      <c r="B1737" s="48"/>
      <c r="C1737" s="42"/>
      <c r="D1737" s="55"/>
      <c r="E1737" s="41"/>
      <c r="F1737" s="41"/>
    </row>
    <row r="1738" spans="1:6">
      <c r="A1738" s="45"/>
      <c r="B1738" s="48"/>
      <c r="C1738" s="42"/>
      <c r="D1738" s="55"/>
      <c r="E1738" s="41"/>
      <c r="F1738" s="41"/>
    </row>
    <row r="1739" spans="1:6">
      <c r="A1739" s="45"/>
      <c r="B1739" s="48"/>
      <c r="C1739" s="42"/>
      <c r="D1739" s="55"/>
      <c r="E1739" s="41"/>
      <c r="F1739" s="41"/>
    </row>
    <row r="1740" spans="1:6">
      <c r="A1740" s="45"/>
      <c r="B1740" s="48"/>
      <c r="C1740" s="42"/>
      <c r="D1740" s="55"/>
      <c r="E1740" s="41"/>
      <c r="F1740" s="41"/>
    </row>
    <row r="1741" spans="1:6">
      <c r="A1741" s="45"/>
      <c r="B1741" s="48"/>
      <c r="C1741" s="42"/>
      <c r="D1741" s="55"/>
      <c r="E1741" s="41"/>
      <c r="F1741" s="41"/>
    </row>
    <row r="1742" spans="1:6">
      <c r="A1742" s="45"/>
      <c r="B1742" s="48"/>
      <c r="C1742" s="42"/>
      <c r="D1742" s="55"/>
      <c r="E1742" s="41"/>
      <c r="F1742" s="41"/>
    </row>
    <row r="1743" spans="1:6">
      <c r="A1743" s="45"/>
      <c r="B1743" s="48"/>
      <c r="C1743" s="42"/>
      <c r="D1743" s="55"/>
      <c r="E1743" s="41"/>
      <c r="F1743" s="41"/>
    </row>
    <row r="1744" spans="1:6">
      <c r="A1744" s="45"/>
      <c r="B1744" s="48"/>
      <c r="C1744" s="42"/>
      <c r="D1744" s="55"/>
      <c r="E1744" s="41"/>
      <c r="F1744" s="41"/>
    </row>
    <row r="1745" spans="1:6">
      <c r="A1745" s="45"/>
      <c r="B1745" s="48"/>
      <c r="C1745" s="42"/>
      <c r="D1745" s="55"/>
      <c r="E1745" s="41"/>
      <c r="F1745" s="41"/>
    </row>
    <row r="1746" spans="1:6">
      <c r="A1746" s="45"/>
      <c r="B1746" s="48"/>
      <c r="C1746" s="42"/>
      <c r="D1746" s="55"/>
      <c r="E1746" s="41"/>
      <c r="F1746" s="41"/>
    </row>
    <row r="1747" spans="1:6">
      <c r="A1747" s="45"/>
      <c r="B1747" s="48"/>
      <c r="C1747" s="42"/>
      <c r="D1747" s="55"/>
      <c r="E1747" s="41"/>
      <c r="F1747" s="41"/>
    </row>
    <row r="1748" spans="1:6">
      <c r="A1748" s="45"/>
      <c r="B1748" s="48"/>
      <c r="C1748" s="42"/>
      <c r="D1748" s="55"/>
      <c r="E1748" s="41"/>
      <c r="F1748" s="41"/>
    </row>
    <row r="1749" spans="1:6">
      <c r="A1749" s="45"/>
      <c r="B1749" s="48"/>
      <c r="C1749" s="42"/>
      <c r="D1749" s="55"/>
      <c r="E1749" s="41"/>
      <c r="F1749" s="41"/>
    </row>
    <row r="1750" spans="1:6">
      <c r="A1750" s="45"/>
      <c r="B1750" s="48"/>
      <c r="C1750" s="42"/>
      <c r="D1750" s="55"/>
      <c r="E1750" s="41"/>
      <c r="F1750" s="41"/>
    </row>
    <row r="1751" spans="1:6">
      <c r="A1751" s="45"/>
      <c r="B1751" s="48"/>
      <c r="C1751" s="42"/>
      <c r="D1751" s="55"/>
      <c r="E1751" s="41"/>
      <c r="F1751" s="41"/>
    </row>
    <row r="1752" spans="1:6">
      <c r="A1752" s="45"/>
      <c r="B1752" s="48"/>
      <c r="C1752" s="42"/>
      <c r="D1752" s="55"/>
      <c r="E1752" s="41"/>
      <c r="F1752" s="41"/>
    </row>
    <row r="1753" spans="1:6">
      <c r="A1753" s="45"/>
      <c r="B1753" s="48"/>
      <c r="C1753" s="42"/>
      <c r="D1753" s="55"/>
      <c r="E1753" s="41"/>
      <c r="F1753" s="41"/>
    </row>
    <row r="1754" spans="1:6">
      <c r="A1754" s="45"/>
      <c r="B1754" s="48"/>
      <c r="C1754" s="42"/>
      <c r="D1754" s="55"/>
      <c r="E1754" s="41"/>
      <c r="F1754" s="41"/>
    </row>
    <row r="1755" spans="1:6">
      <c r="A1755" s="45"/>
      <c r="B1755" s="48"/>
      <c r="C1755" s="42"/>
      <c r="D1755" s="55"/>
      <c r="E1755" s="41"/>
      <c r="F1755" s="41"/>
    </row>
    <row r="1756" spans="1:6">
      <c r="A1756" s="45"/>
      <c r="B1756" s="48"/>
      <c r="C1756" s="42"/>
      <c r="D1756" s="55"/>
      <c r="E1756" s="41"/>
      <c r="F1756" s="41"/>
    </row>
    <row r="1757" spans="1:6">
      <c r="A1757" s="45"/>
      <c r="B1757" s="48"/>
      <c r="C1757" s="42"/>
      <c r="D1757" s="55"/>
      <c r="E1757" s="41"/>
      <c r="F1757" s="41"/>
    </row>
    <row r="1758" spans="1:6">
      <c r="A1758" s="45"/>
      <c r="B1758" s="48"/>
      <c r="C1758" s="42"/>
      <c r="D1758" s="55"/>
      <c r="E1758" s="41"/>
      <c r="F1758" s="41"/>
    </row>
    <row r="1759" spans="1:6">
      <c r="A1759" s="45"/>
      <c r="B1759" s="48"/>
      <c r="C1759" s="42"/>
      <c r="D1759" s="55"/>
      <c r="E1759" s="41"/>
      <c r="F1759" s="41"/>
    </row>
    <row r="1760" spans="1:6">
      <c r="A1760" s="45"/>
      <c r="B1760" s="48"/>
      <c r="C1760" s="42"/>
      <c r="D1760" s="55"/>
      <c r="E1760" s="41"/>
      <c r="F1760" s="41"/>
    </row>
    <row r="1761" spans="1:6">
      <c r="A1761" s="45"/>
      <c r="B1761" s="48"/>
      <c r="C1761" s="42"/>
      <c r="D1761" s="55"/>
      <c r="E1761" s="41"/>
      <c r="F1761" s="41"/>
    </row>
    <row r="1762" spans="1:6">
      <c r="A1762" s="45"/>
      <c r="B1762" s="48"/>
      <c r="C1762" s="42"/>
      <c r="D1762" s="55"/>
      <c r="E1762" s="41"/>
      <c r="F1762" s="41"/>
    </row>
    <row r="1763" spans="1:6">
      <c r="A1763" s="45"/>
      <c r="B1763" s="48"/>
      <c r="C1763" s="42"/>
      <c r="D1763" s="55"/>
      <c r="E1763" s="41"/>
      <c r="F1763" s="41"/>
    </row>
    <row r="1764" spans="1:6">
      <c r="A1764" s="45"/>
      <c r="B1764" s="48"/>
      <c r="C1764" s="42"/>
      <c r="D1764" s="55"/>
      <c r="E1764" s="41"/>
      <c r="F1764" s="41"/>
    </row>
    <row r="1765" spans="1:6">
      <c r="A1765" s="45"/>
      <c r="B1765" s="48"/>
      <c r="C1765" s="42"/>
      <c r="D1765" s="55"/>
      <c r="E1765" s="41"/>
      <c r="F1765" s="41"/>
    </row>
    <row r="1766" spans="1:6">
      <c r="A1766" s="45"/>
      <c r="B1766" s="48"/>
      <c r="C1766" s="42"/>
      <c r="D1766" s="55"/>
      <c r="E1766" s="41"/>
      <c r="F1766" s="41"/>
    </row>
    <row r="1767" spans="1:6">
      <c r="A1767" s="45"/>
      <c r="B1767" s="48"/>
      <c r="C1767" s="42"/>
      <c r="D1767" s="55"/>
      <c r="E1767" s="41"/>
      <c r="F1767" s="41"/>
    </row>
    <row r="1768" spans="1:6">
      <c r="A1768" s="45"/>
      <c r="B1768" s="48"/>
      <c r="C1768" s="42"/>
      <c r="D1768" s="55"/>
      <c r="E1768" s="41"/>
      <c r="F1768" s="41"/>
    </row>
    <row r="1769" spans="1:6">
      <c r="A1769" s="45"/>
      <c r="B1769" s="48"/>
      <c r="C1769" s="42"/>
      <c r="D1769" s="55"/>
      <c r="E1769" s="41"/>
      <c r="F1769" s="41"/>
    </row>
    <row r="1770" spans="1:6">
      <c r="A1770" s="45"/>
      <c r="B1770" s="48"/>
      <c r="C1770" s="42"/>
      <c r="D1770" s="55"/>
      <c r="E1770" s="41"/>
      <c r="F1770" s="41"/>
    </row>
    <row r="1771" spans="1:6">
      <c r="A1771" s="45"/>
      <c r="B1771" s="48"/>
      <c r="C1771" s="42"/>
      <c r="D1771" s="55"/>
      <c r="E1771" s="41"/>
      <c r="F1771" s="41"/>
    </row>
    <row r="1772" spans="1:6">
      <c r="A1772" s="45"/>
      <c r="B1772" s="48"/>
      <c r="C1772" s="42"/>
      <c r="D1772" s="55"/>
      <c r="E1772" s="41"/>
      <c r="F1772" s="41"/>
    </row>
    <row r="1773" spans="1:6">
      <c r="A1773" s="45"/>
      <c r="B1773" s="48"/>
      <c r="C1773" s="42"/>
      <c r="D1773" s="55"/>
      <c r="E1773" s="41"/>
      <c r="F1773" s="41"/>
    </row>
    <row r="1774" spans="1:6">
      <c r="A1774" s="45"/>
      <c r="B1774" s="48"/>
      <c r="C1774" s="42"/>
      <c r="D1774" s="55"/>
      <c r="E1774" s="41"/>
      <c r="F1774" s="41"/>
    </row>
    <row r="1775" spans="1:6">
      <c r="A1775" s="45"/>
      <c r="B1775" s="48"/>
      <c r="C1775" s="42"/>
      <c r="D1775" s="55"/>
      <c r="E1775" s="41"/>
      <c r="F1775" s="41"/>
    </row>
    <row r="1776" spans="1:6">
      <c r="A1776" s="45"/>
      <c r="B1776" s="48"/>
      <c r="C1776" s="42"/>
      <c r="D1776" s="55"/>
      <c r="E1776" s="41"/>
      <c r="F1776" s="41"/>
    </row>
    <row r="1777" spans="1:6">
      <c r="A1777" s="45"/>
      <c r="B1777" s="48"/>
      <c r="C1777" s="42"/>
      <c r="D1777" s="55"/>
      <c r="E1777" s="41"/>
      <c r="F1777" s="41"/>
    </row>
    <row r="1778" spans="1:6">
      <c r="A1778" s="45"/>
      <c r="B1778" s="48"/>
      <c r="C1778" s="42"/>
      <c r="D1778" s="55"/>
      <c r="E1778" s="41"/>
      <c r="F1778" s="41"/>
    </row>
    <row r="1779" spans="1:6">
      <c r="A1779" s="45"/>
      <c r="B1779" s="48"/>
      <c r="C1779" s="42"/>
      <c r="D1779" s="55"/>
      <c r="E1779" s="41"/>
      <c r="F1779" s="41"/>
    </row>
    <row r="1780" spans="1:6">
      <c r="A1780" s="45"/>
      <c r="B1780" s="48"/>
      <c r="C1780" s="42"/>
      <c r="D1780" s="55"/>
      <c r="E1780" s="41"/>
      <c r="F1780" s="41"/>
    </row>
    <row r="1781" spans="1:6">
      <c r="A1781" s="45"/>
      <c r="B1781" s="48"/>
      <c r="C1781" s="42"/>
      <c r="D1781" s="55"/>
      <c r="E1781" s="41"/>
      <c r="F1781" s="41"/>
    </row>
    <row r="1782" spans="1:6">
      <c r="A1782" s="45"/>
      <c r="B1782" s="48"/>
      <c r="C1782" s="42"/>
      <c r="D1782" s="55"/>
      <c r="E1782" s="41"/>
      <c r="F1782" s="41"/>
    </row>
    <row r="1783" spans="1:6">
      <c r="A1783" s="45"/>
      <c r="B1783" s="48"/>
      <c r="C1783" s="42"/>
      <c r="D1783" s="55"/>
      <c r="E1783" s="41"/>
      <c r="F1783" s="41"/>
    </row>
    <row r="1784" spans="1:6">
      <c r="A1784" s="45"/>
      <c r="B1784" s="48"/>
      <c r="C1784" s="42"/>
      <c r="D1784" s="55"/>
      <c r="E1784" s="41"/>
      <c r="F1784" s="41"/>
    </row>
    <row r="1785" spans="1:6">
      <c r="A1785" s="45"/>
      <c r="B1785" s="48"/>
      <c r="C1785" s="42"/>
      <c r="D1785" s="55"/>
      <c r="E1785" s="41"/>
      <c r="F1785" s="41"/>
    </row>
    <row r="1786" spans="1:6">
      <c r="A1786" s="45"/>
      <c r="B1786" s="48"/>
      <c r="C1786" s="42"/>
      <c r="D1786" s="55"/>
      <c r="E1786" s="41"/>
      <c r="F1786" s="41"/>
    </row>
    <row r="1787" spans="1:6">
      <c r="A1787" s="45"/>
      <c r="B1787" s="48"/>
      <c r="C1787" s="42"/>
      <c r="D1787" s="55"/>
      <c r="E1787" s="41"/>
      <c r="F1787" s="41"/>
    </row>
    <row r="1788" spans="1:6">
      <c r="A1788" s="45"/>
      <c r="B1788" s="48"/>
      <c r="C1788" s="42"/>
      <c r="D1788" s="55"/>
      <c r="E1788" s="41"/>
      <c r="F1788" s="41"/>
    </row>
    <row r="1789" spans="1:6">
      <c r="A1789" s="45"/>
      <c r="B1789" s="48"/>
      <c r="C1789" s="42"/>
      <c r="D1789" s="55"/>
      <c r="E1789" s="41"/>
      <c r="F1789" s="41"/>
    </row>
    <row r="1790" spans="1:6">
      <c r="A1790" s="45"/>
      <c r="B1790" s="48"/>
      <c r="C1790" s="42"/>
      <c r="D1790" s="55"/>
      <c r="E1790" s="41"/>
      <c r="F1790" s="41"/>
    </row>
    <row r="1791" spans="1:6">
      <c r="A1791" s="45"/>
      <c r="B1791" s="48"/>
      <c r="C1791" s="42"/>
      <c r="D1791" s="55"/>
      <c r="E1791" s="41"/>
      <c r="F1791" s="41"/>
    </row>
    <row r="1792" spans="1:6">
      <c r="A1792" s="45"/>
      <c r="B1792" s="48"/>
      <c r="C1792" s="42"/>
      <c r="D1792" s="55"/>
      <c r="E1792" s="41"/>
      <c r="F1792" s="41"/>
    </row>
    <row r="1793" spans="1:6">
      <c r="A1793" s="45"/>
      <c r="B1793" s="48"/>
      <c r="C1793" s="42"/>
      <c r="D1793" s="55"/>
      <c r="E1793" s="41"/>
      <c r="F1793" s="41"/>
    </row>
    <row r="1794" spans="1:6">
      <c r="A1794" s="45"/>
      <c r="B1794" s="48"/>
      <c r="C1794" s="42"/>
      <c r="D1794" s="55"/>
      <c r="E1794" s="41"/>
      <c r="F1794" s="41"/>
    </row>
    <row r="1795" spans="1:6">
      <c r="A1795" s="45"/>
      <c r="B1795" s="48"/>
      <c r="C1795" s="42"/>
      <c r="D1795" s="55"/>
      <c r="E1795" s="41"/>
      <c r="F1795" s="41"/>
    </row>
    <row r="1796" spans="1:6">
      <c r="A1796" s="45"/>
      <c r="B1796" s="48"/>
      <c r="C1796" s="42"/>
      <c r="D1796" s="55"/>
      <c r="E1796" s="41"/>
      <c r="F1796" s="41"/>
    </row>
    <row r="1797" spans="1:6">
      <c r="A1797" s="45"/>
      <c r="B1797" s="48"/>
      <c r="C1797" s="42"/>
      <c r="D1797" s="55"/>
      <c r="E1797" s="41"/>
      <c r="F1797" s="41"/>
    </row>
    <row r="1798" spans="1:6">
      <c r="A1798" s="45"/>
      <c r="B1798" s="48"/>
      <c r="C1798" s="42"/>
      <c r="D1798" s="55"/>
      <c r="E1798" s="41"/>
      <c r="F1798" s="41"/>
    </row>
    <row r="1799" spans="1:6">
      <c r="A1799" s="45"/>
      <c r="B1799" s="48"/>
      <c r="C1799" s="42"/>
      <c r="D1799" s="55"/>
      <c r="E1799" s="41"/>
      <c r="F1799" s="41"/>
    </row>
    <row r="1800" spans="1:6">
      <c r="A1800" s="45"/>
      <c r="B1800" s="48"/>
      <c r="C1800" s="42"/>
      <c r="D1800" s="55"/>
      <c r="E1800" s="41"/>
      <c r="F1800" s="41"/>
    </row>
    <row r="1801" spans="1:6">
      <c r="A1801" s="45"/>
      <c r="B1801" s="48"/>
      <c r="C1801" s="42"/>
      <c r="D1801" s="55"/>
      <c r="E1801" s="41"/>
      <c r="F1801" s="41"/>
    </row>
    <row r="1802" spans="1:6">
      <c r="A1802" s="45"/>
      <c r="B1802" s="48"/>
      <c r="C1802" s="42"/>
      <c r="D1802" s="55"/>
      <c r="E1802" s="41"/>
      <c r="F1802" s="41"/>
    </row>
    <row r="1803" spans="1:6">
      <c r="A1803" s="45"/>
      <c r="B1803" s="48"/>
      <c r="C1803" s="42"/>
      <c r="D1803" s="55"/>
      <c r="E1803" s="41"/>
      <c r="F1803" s="41"/>
    </row>
    <row r="1804" spans="1:6">
      <c r="A1804" s="45"/>
      <c r="B1804" s="48"/>
      <c r="C1804" s="42"/>
      <c r="D1804" s="55"/>
      <c r="E1804" s="41"/>
      <c r="F1804" s="41"/>
    </row>
    <row r="1805" spans="1:6">
      <c r="A1805" s="45"/>
      <c r="B1805" s="48"/>
      <c r="C1805" s="42"/>
      <c r="D1805" s="55"/>
      <c r="E1805" s="41"/>
      <c r="F1805" s="41"/>
    </row>
    <row r="1806" spans="1:6">
      <c r="A1806" s="45"/>
      <c r="B1806" s="48"/>
      <c r="C1806" s="42"/>
      <c r="D1806" s="55"/>
      <c r="E1806" s="41"/>
      <c r="F1806" s="41"/>
    </row>
    <row r="1807" spans="1:6">
      <c r="A1807" s="45"/>
      <c r="B1807" s="48"/>
      <c r="C1807" s="42"/>
      <c r="D1807" s="55"/>
      <c r="E1807" s="41"/>
      <c r="F1807" s="41"/>
    </row>
    <row r="1808" spans="1:6">
      <c r="A1808" s="45"/>
      <c r="B1808" s="48"/>
      <c r="C1808" s="42"/>
      <c r="D1808" s="55"/>
      <c r="E1808" s="41"/>
      <c r="F1808" s="41"/>
    </row>
    <row r="1809" spans="1:6">
      <c r="A1809" s="45"/>
      <c r="B1809" s="48"/>
      <c r="C1809" s="42"/>
      <c r="D1809" s="55"/>
      <c r="E1809" s="41"/>
      <c r="F1809" s="41"/>
    </row>
    <row r="1810" spans="1:6">
      <c r="A1810" s="45"/>
      <c r="B1810" s="48"/>
      <c r="C1810" s="42"/>
      <c r="D1810" s="55"/>
      <c r="E1810" s="41"/>
      <c r="F1810" s="41"/>
    </row>
    <row r="1811" spans="1:6">
      <c r="A1811" s="45"/>
      <c r="B1811" s="48"/>
      <c r="C1811" s="42"/>
      <c r="D1811" s="55"/>
      <c r="E1811" s="41"/>
      <c r="F1811" s="41"/>
    </row>
    <row r="1812" spans="1:6">
      <c r="A1812" s="45"/>
      <c r="B1812" s="48"/>
      <c r="C1812" s="42"/>
      <c r="D1812" s="55"/>
      <c r="E1812" s="41"/>
      <c r="F1812" s="41"/>
    </row>
    <row r="1813" spans="1:6">
      <c r="A1813" s="45"/>
      <c r="B1813" s="48"/>
      <c r="C1813" s="42"/>
      <c r="D1813" s="55"/>
      <c r="E1813" s="41"/>
      <c r="F1813" s="41"/>
    </row>
    <row r="1814" spans="1:6">
      <c r="A1814" s="45"/>
      <c r="B1814" s="48"/>
      <c r="C1814" s="42"/>
      <c r="D1814" s="55"/>
      <c r="E1814" s="41"/>
      <c r="F1814" s="41"/>
    </row>
    <row r="1815" spans="1:6">
      <c r="A1815" s="45"/>
      <c r="B1815" s="48"/>
      <c r="C1815" s="42"/>
      <c r="D1815" s="55"/>
      <c r="E1815" s="41"/>
      <c r="F1815" s="41"/>
    </row>
    <row r="1816" spans="1:6">
      <c r="A1816" s="45"/>
      <c r="B1816" s="48"/>
      <c r="C1816" s="42"/>
      <c r="D1816" s="55"/>
      <c r="E1816" s="41"/>
      <c r="F1816" s="41"/>
    </row>
    <row r="1817" spans="1:6">
      <c r="A1817" s="45"/>
      <c r="B1817" s="48"/>
      <c r="C1817" s="42"/>
      <c r="D1817" s="55"/>
      <c r="E1817" s="41"/>
      <c r="F1817" s="41"/>
    </row>
    <row r="1818" spans="1:6">
      <c r="A1818" s="45"/>
      <c r="B1818" s="48"/>
      <c r="C1818" s="42"/>
      <c r="D1818" s="55"/>
      <c r="E1818" s="41"/>
      <c r="F1818" s="41"/>
    </row>
    <row r="1819" spans="1:6">
      <c r="A1819" s="45"/>
      <c r="B1819" s="48"/>
      <c r="C1819" s="42"/>
      <c r="D1819" s="55"/>
      <c r="E1819" s="41"/>
      <c r="F1819" s="41"/>
    </row>
    <row r="1820" spans="1:6">
      <c r="A1820" s="45"/>
      <c r="B1820" s="48"/>
      <c r="C1820" s="42"/>
      <c r="D1820" s="55"/>
      <c r="E1820" s="41"/>
      <c r="F1820" s="41"/>
    </row>
    <row r="1821" spans="1:6">
      <c r="A1821" s="45"/>
      <c r="B1821" s="48"/>
      <c r="C1821" s="42"/>
      <c r="D1821" s="55"/>
      <c r="E1821" s="41"/>
      <c r="F1821" s="41"/>
    </row>
    <row r="1822" spans="1:6">
      <c r="A1822" s="45"/>
      <c r="B1822" s="48"/>
      <c r="C1822" s="42"/>
      <c r="D1822" s="55"/>
      <c r="E1822" s="41"/>
      <c r="F1822" s="41"/>
    </row>
    <row r="1823" spans="1:6">
      <c r="A1823" s="45"/>
      <c r="B1823" s="48"/>
      <c r="C1823" s="42"/>
      <c r="D1823" s="55"/>
      <c r="E1823" s="41"/>
      <c r="F1823" s="41"/>
    </row>
    <row r="1824" spans="1:6">
      <c r="A1824" s="45"/>
      <c r="B1824" s="48"/>
      <c r="C1824" s="42"/>
      <c r="D1824" s="55"/>
      <c r="E1824" s="41"/>
      <c r="F1824" s="41"/>
    </row>
    <row r="1825" spans="1:6">
      <c r="A1825" s="45"/>
      <c r="B1825" s="48"/>
      <c r="C1825" s="42"/>
      <c r="D1825" s="55"/>
      <c r="E1825" s="41"/>
      <c r="F1825" s="41"/>
    </row>
    <row r="1826" spans="1:6">
      <c r="A1826" s="45"/>
      <c r="B1826" s="48"/>
      <c r="C1826" s="42"/>
      <c r="D1826" s="55"/>
      <c r="E1826" s="41"/>
      <c r="F1826" s="41"/>
    </row>
    <row r="1827" spans="1:6">
      <c r="A1827" s="45"/>
      <c r="B1827" s="48"/>
      <c r="C1827" s="42"/>
      <c r="D1827" s="55"/>
      <c r="E1827" s="41"/>
      <c r="F1827" s="41"/>
    </row>
    <row r="1828" spans="1:6">
      <c r="A1828" s="45"/>
      <c r="B1828" s="48"/>
      <c r="C1828" s="42"/>
      <c r="D1828" s="55"/>
      <c r="E1828" s="41"/>
      <c r="F1828" s="41"/>
    </row>
    <row r="1829" spans="1:6">
      <c r="A1829" s="45"/>
      <c r="B1829" s="48"/>
      <c r="C1829" s="42"/>
      <c r="D1829" s="55"/>
      <c r="E1829" s="41"/>
      <c r="F1829" s="41"/>
    </row>
    <row r="1830" spans="1:6">
      <c r="A1830" s="45"/>
      <c r="B1830" s="48"/>
      <c r="C1830" s="42"/>
      <c r="D1830" s="55"/>
      <c r="E1830" s="41"/>
      <c r="F1830" s="41"/>
    </row>
    <row r="1831" spans="1:6">
      <c r="A1831" s="45"/>
      <c r="B1831" s="48"/>
      <c r="C1831" s="42"/>
      <c r="D1831" s="55"/>
      <c r="E1831" s="41"/>
      <c r="F1831" s="41"/>
    </row>
    <row r="1832" spans="1:6">
      <c r="A1832" s="45"/>
      <c r="B1832" s="48"/>
      <c r="C1832" s="42"/>
      <c r="D1832" s="55"/>
      <c r="E1832" s="41"/>
      <c r="F1832" s="41"/>
    </row>
    <row r="1833" spans="1:6">
      <c r="A1833" s="45"/>
      <c r="B1833" s="48"/>
      <c r="C1833" s="42"/>
      <c r="D1833" s="55"/>
      <c r="E1833" s="41"/>
      <c r="F1833" s="41"/>
    </row>
    <row r="1834" spans="1:6">
      <c r="A1834" s="45"/>
      <c r="B1834" s="48"/>
      <c r="C1834" s="42"/>
      <c r="D1834" s="55"/>
      <c r="E1834" s="41"/>
      <c r="F1834" s="41"/>
    </row>
    <row r="1835" spans="1:6">
      <c r="A1835" s="45"/>
      <c r="B1835" s="48"/>
      <c r="C1835" s="42"/>
      <c r="D1835" s="55"/>
      <c r="E1835" s="41"/>
      <c r="F1835" s="41"/>
    </row>
    <row r="1836" spans="1:6">
      <c r="A1836" s="45"/>
      <c r="B1836" s="48"/>
      <c r="C1836" s="42"/>
      <c r="D1836" s="55"/>
      <c r="E1836" s="41"/>
      <c r="F1836" s="41"/>
    </row>
    <row r="1837" spans="1:6">
      <c r="A1837" s="45"/>
      <c r="B1837" s="48"/>
      <c r="C1837" s="42"/>
      <c r="D1837" s="55"/>
      <c r="E1837" s="41"/>
      <c r="F1837" s="41"/>
    </row>
    <row r="1838" spans="1:6">
      <c r="A1838" s="45"/>
      <c r="B1838" s="48"/>
      <c r="C1838" s="42"/>
      <c r="D1838" s="55"/>
      <c r="E1838" s="41"/>
      <c r="F1838" s="41"/>
    </row>
    <row r="1839" spans="1:6">
      <c r="A1839" s="45"/>
      <c r="B1839" s="48"/>
      <c r="C1839" s="42"/>
      <c r="D1839" s="55"/>
      <c r="E1839" s="41"/>
      <c r="F1839" s="41"/>
    </row>
    <row r="1840" spans="1:6">
      <c r="A1840" s="45"/>
      <c r="B1840" s="48"/>
      <c r="C1840" s="42"/>
      <c r="D1840" s="55"/>
      <c r="E1840" s="41"/>
      <c r="F1840" s="41"/>
    </row>
    <row r="1841" spans="1:6">
      <c r="A1841" s="45"/>
      <c r="B1841" s="48"/>
      <c r="C1841" s="42"/>
      <c r="D1841" s="55"/>
      <c r="E1841" s="41"/>
      <c r="F1841" s="41"/>
    </row>
    <row r="1842" spans="1:6">
      <c r="A1842" s="45"/>
      <c r="B1842" s="48"/>
      <c r="C1842" s="42"/>
      <c r="D1842" s="55"/>
      <c r="E1842" s="41"/>
      <c r="F1842" s="41"/>
    </row>
    <row r="1843" spans="1:6">
      <c r="A1843" s="45"/>
      <c r="B1843" s="48"/>
      <c r="C1843" s="42"/>
      <c r="D1843" s="55"/>
      <c r="E1843" s="41"/>
      <c r="F1843" s="41"/>
    </row>
    <row r="1844" spans="1:6">
      <c r="A1844" s="45"/>
      <c r="B1844" s="48"/>
      <c r="C1844" s="42"/>
      <c r="D1844" s="55"/>
      <c r="E1844" s="41"/>
      <c r="F1844" s="41"/>
    </row>
    <row r="1845" spans="1:6">
      <c r="A1845" s="45"/>
      <c r="B1845" s="48"/>
      <c r="C1845" s="42"/>
      <c r="D1845" s="55"/>
      <c r="E1845" s="41"/>
      <c r="F1845" s="41"/>
    </row>
    <row r="1846" spans="1:6">
      <c r="A1846" s="45"/>
      <c r="B1846" s="48"/>
      <c r="C1846" s="42"/>
      <c r="D1846" s="55"/>
      <c r="E1846" s="41"/>
      <c r="F1846" s="41"/>
    </row>
    <row r="1847" spans="1:6">
      <c r="A1847" s="45"/>
      <c r="B1847" s="48"/>
      <c r="C1847" s="42"/>
      <c r="D1847" s="55"/>
      <c r="E1847" s="41"/>
      <c r="F1847" s="41"/>
    </row>
    <row r="1848" spans="1:6">
      <c r="A1848" s="45"/>
      <c r="B1848" s="48"/>
      <c r="C1848" s="42"/>
      <c r="D1848" s="55"/>
      <c r="E1848" s="41"/>
      <c r="F1848" s="41"/>
    </row>
    <row r="1849" spans="1:6">
      <c r="A1849" s="45"/>
      <c r="B1849" s="48"/>
      <c r="C1849" s="42"/>
      <c r="D1849" s="55"/>
      <c r="E1849" s="41"/>
      <c r="F1849" s="41"/>
    </row>
    <row r="1850" spans="1:6">
      <c r="A1850" s="45"/>
      <c r="B1850" s="48"/>
      <c r="C1850" s="42"/>
      <c r="D1850" s="55"/>
      <c r="E1850" s="41"/>
      <c r="F1850" s="41"/>
    </row>
    <row r="1851" spans="1:6">
      <c r="A1851" s="45"/>
      <c r="B1851" s="48"/>
      <c r="C1851" s="42"/>
      <c r="D1851" s="55"/>
      <c r="E1851" s="41"/>
      <c r="F1851" s="41"/>
    </row>
    <row r="1852" spans="1:6">
      <c r="A1852" s="45"/>
      <c r="B1852" s="48"/>
      <c r="C1852" s="42"/>
      <c r="D1852" s="55"/>
      <c r="E1852" s="41"/>
      <c r="F1852" s="41"/>
    </row>
    <row r="1853" spans="1:6">
      <c r="A1853" s="45"/>
      <c r="B1853" s="48"/>
      <c r="C1853" s="42"/>
      <c r="D1853" s="55"/>
      <c r="E1853" s="41"/>
      <c r="F1853" s="41"/>
    </row>
    <row r="1854" spans="1:6">
      <c r="A1854" s="45"/>
      <c r="B1854" s="48"/>
      <c r="C1854" s="42"/>
      <c r="D1854" s="55"/>
      <c r="E1854" s="41"/>
      <c r="F1854" s="41"/>
    </row>
    <row r="1855" spans="1:6">
      <c r="A1855" s="45"/>
      <c r="B1855" s="48"/>
      <c r="C1855" s="42"/>
      <c r="D1855" s="55"/>
      <c r="E1855" s="41"/>
      <c r="F1855" s="41"/>
    </row>
    <row r="1856" spans="1:6">
      <c r="A1856" s="45"/>
      <c r="B1856" s="48"/>
      <c r="C1856" s="42"/>
      <c r="D1856" s="55"/>
      <c r="E1856" s="41"/>
      <c r="F1856" s="41"/>
    </row>
    <row r="1857" spans="1:6">
      <c r="A1857" s="45"/>
      <c r="B1857" s="48"/>
      <c r="C1857" s="42"/>
      <c r="D1857" s="55"/>
      <c r="E1857" s="41"/>
      <c r="F1857" s="41"/>
    </row>
    <row r="1858" spans="1:6">
      <c r="A1858" s="45"/>
      <c r="B1858" s="48"/>
      <c r="C1858" s="42"/>
      <c r="D1858" s="55"/>
      <c r="E1858" s="41"/>
      <c r="F1858" s="41"/>
    </row>
    <row r="1859" spans="1:6">
      <c r="A1859" s="45"/>
      <c r="B1859" s="48"/>
      <c r="C1859" s="42"/>
      <c r="D1859" s="55"/>
      <c r="E1859" s="41"/>
      <c r="F1859" s="41"/>
    </row>
    <row r="1860" spans="1:6">
      <c r="A1860" s="45"/>
      <c r="B1860" s="48"/>
      <c r="C1860" s="42"/>
      <c r="D1860" s="55"/>
      <c r="E1860" s="41"/>
      <c r="F1860" s="41"/>
    </row>
    <row r="1861" spans="1:6">
      <c r="A1861" s="45"/>
      <c r="B1861" s="48"/>
      <c r="C1861" s="42"/>
      <c r="D1861" s="55"/>
      <c r="E1861" s="41"/>
      <c r="F1861" s="41"/>
    </row>
    <row r="1862" spans="1:6">
      <c r="A1862" s="45"/>
      <c r="B1862" s="48"/>
      <c r="C1862" s="42"/>
      <c r="D1862" s="55"/>
      <c r="E1862" s="41"/>
      <c r="F1862" s="41"/>
    </row>
    <row r="1863" spans="1:6">
      <c r="A1863" s="45"/>
      <c r="B1863" s="48"/>
      <c r="C1863" s="42"/>
      <c r="D1863" s="55"/>
      <c r="E1863" s="41"/>
      <c r="F1863" s="41"/>
    </row>
    <row r="1864" spans="1:6">
      <c r="A1864" s="45"/>
      <c r="B1864" s="48"/>
      <c r="C1864" s="42"/>
      <c r="D1864" s="55"/>
      <c r="E1864" s="41"/>
      <c r="F1864" s="41"/>
    </row>
    <row r="1865" spans="1:6">
      <c r="A1865" s="45"/>
      <c r="B1865" s="48"/>
      <c r="C1865" s="42"/>
      <c r="D1865" s="55"/>
      <c r="E1865" s="41"/>
      <c r="F1865" s="41"/>
    </row>
    <row r="1866" spans="1:6">
      <c r="A1866" s="45"/>
      <c r="B1866" s="48"/>
      <c r="C1866" s="42"/>
      <c r="D1866" s="55"/>
      <c r="E1866" s="41"/>
      <c r="F1866" s="41"/>
    </row>
    <row r="1867" spans="1:6">
      <c r="A1867" s="45"/>
      <c r="B1867" s="48"/>
      <c r="C1867" s="42"/>
      <c r="D1867" s="55"/>
      <c r="E1867" s="41"/>
      <c r="F1867" s="41"/>
    </row>
    <row r="1868" spans="1:6">
      <c r="A1868" s="45"/>
      <c r="B1868" s="48"/>
      <c r="C1868" s="42"/>
      <c r="D1868" s="55"/>
      <c r="E1868" s="41"/>
      <c r="F1868" s="41"/>
    </row>
    <row r="1869" spans="1:6">
      <c r="A1869" s="45"/>
      <c r="B1869" s="48"/>
      <c r="C1869" s="42"/>
      <c r="D1869" s="55"/>
      <c r="E1869" s="41"/>
      <c r="F1869" s="41"/>
    </row>
    <row r="1870" spans="1:6">
      <c r="A1870" s="45"/>
      <c r="B1870" s="48"/>
      <c r="C1870" s="42"/>
      <c r="D1870" s="55"/>
      <c r="E1870" s="41"/>
      <c r="F1870" s="41"/>
    </row>
    <row r="1871" spans="1:6">
      <c r="A1871" s="45"/>
      <c r="B1871" s="48"/>
      <c r="C1871" s="42"/>
      <c r="D1871" s="55"/>
      <c r="E1871" s="41"/>
      <c r="F1871" s="41"/>
    </row>
    <row r="1872" spans="1:6">
      <c r="A1872" s="45"/>
      <c r="B1872" s="48"/>
      <c r="C1872" s="42"/>
      <c r="D1872" s="55"/>
      <c r="E1872" s="41"/>
      <c r="F1872" s="41"/>
    </row>
    <row r="1873" spans="1:6">
      <c r="A1873" s="45"/>
      <c r="B1873" s="48"/>
      <c r="C1873" s="42"/>
      <c r="D1873" s="55"/>
      <c r="E1873" s="41"/>
      <c r="F1873" s="41"/>
    </row>
    <row r="1874" spans="1:6">
      <c r="A1874" s="45"/>
      <c r="B1874" s="48"/>
      <c r="C1874" s="42"/>
      <c r="D1874" s="55"/>
      <c r="E1874" s="41"/>
      <c r="F1874" s="41"/>
    </row>
    <row r="1875" spans="1:6">
      <c r="A1875" s="45"/>
      <c r="B1875" s="48"/>
      <c r="C1875" s="42"/>
      <c r="D1875" s="55"/>
      <c r="E1875" s="41"/>
      <c r="F1875" s="41"/>
    </row>
    <row r="1876" spans="1:6">
      <c r="A1876" s="45"/>
      <c r="B1876" s="48"/>
      <c r="C1876" s="42"/>
      <c r="D1876" s="55"/>
      <c r="E1876" s="41"/>
      <c r="F1876" s="41"/>
    </row>
    <row r="1877" spans="1:6">
      <c r="A1877" s="45"/>
      <c r="B1877" s="48"/>
      <c r="C1877" s="42"/>
      <c r="D1877" s="55"/>
      <c r="E1877" s="41"/>
      <c r="F1877" s="41"/>
    </row>
    <row r="1878" spans="1:6">
      <c r="A1878" s="45"/>
      <c r="B1878" s="48"/>
      <c r="C1878" s="42"/>
      <c r="D1878" s="55"/>
      <c r="E1878" s="41"/>
      <c r="F1878" s="41"/>
    </row>
    <row r="1879" spans="1:6">
      <c r="A1879" s="45"/>
      <c r="B1879" s="48"/>
      <c r="C1879" s="42"/>
      <c r="D1879" s="55"/>
      <c r="E1879" s="41"/>
      <c r="F1879" s="41"/>
    </row>
    <row r="1880" spans="1:6">
      <c r="A1880" s="45"/>
      <c r="B1880" s="48"/>
      <c r="C1880" s="42"/>
      <c r="D1880" s="55"/>
      <c r="E1880" s="41"/>
      <c r="F1880" s="41"/>
    </row>
    <row r="1881" spans="1:6">
      <c r="A1881" s="45"/>
      <c r="B1881" s="48"/>
      <c r="C1881" s="42"/>
      <c r="D1881" s="55"/>
      <c r="E1881" s="41"/>
      <c r="F1881" s="41"/>
    </row>
    <row r="1882" spans="1:6">
      <c r="A1882" s="45"/>
      <c r="B1882" s="48"/>
      <c r="C1882" s="42"/>
      <c r="D1882" s="55"/>
      <c r="E1882" s="41"/>
      <c r="F1882" s="41"/>
    </row>
    <row r="1883" spans="1:6">
      <c r="A1883" s="45"/>
      <c r="B1883" s="48"/>
      <c r="C1883" s="42"/>
      <c r="D1883" s="55"/>
      <c r="E1883" s="41"/>
      <c r="F1883" s="41"/>
    </row>
    <row r="1884" spans="1:6">
      <c r="A1884" s="45"/>
      <c r="B1884" s="48"/>
      <c r="C1884" s="42"/>
      <c r="D1884" s="55"/>
      <c r="E1884" s="41"/>
      <c r="F1884" s="41"/>
    </row>
    <row r="1885" spans="1:6">
      <c r="A1885" s="45"/>
      <c r="B1885" s="48"/>
      <c r="C1885" s="42"/>
      <c r="D1885" s="55"/>
      <c r="E1885" s="41"/>
      <c r="F1885" s="41"/>
    </row>
    <row r="1886" spans="1:6">
      <c r="A1886" s="45"/>
      <c r="B1886" s="48"/>
      <c r="C1886" s="42"/>
      <c r="D1886" s="55"/>
      <c r="E1886" s="41"/>
      <c r="F1886" s="41"/>
    </row>
    <row r="1887" spans="1:6">
      <c r="A1887" s="45"/>
      <c r="B1887" s="48"/>
      <c r="C1887" s="42"/>
      <c r="D1887" s="55"/>
      <c r="E1887" s="41"/>
      <c r="F1887" s="41"/>
    </row>
    <row r="1888" spans="1:6">
      <c r="A1888" s="45"/>
      <c r="B1888" s="48"/>
      <c r="C1888" s="42"/>
      <c r="D1888" s="55"/>
      <c r="E1888" s="41"/>
      <c r="F1888" s="41"/>
    </row>
    <row r="1889" spans="1:6">
      <c r="A1889" s="45"/>
      <c r="B1889" s="48"/>
      <c r="C1889" s="42"/>
      <c r="D1889" s="55"/>
      <c r="E1889" s="41"/>
      <c r="F1889" s="41"/>
    </row>
    <row r="1890" spans="1:6">
      <c r="A1890" s="45"/>
      <c r="B1890" s="48"/>
      <c r="C1890" s="42"/>
      <c r="D1890" s="55"/>
      <c r="E1890" s="41"/>
      <c r="F1890" s="41"/>
    </row>
    <row r="1891" spans="1:6">
      <c r="A1891" s="45"/>
      <c r="B1891" s="48"/>
      <c r="C1891" s="42"/>
      <c r="D1891" s="55"/>
      <c r="E1891" s="41"/>
      <c r="F1891" s="41"/>
    </row>
    <row r="1892" spans="1:6">
      <c r="A1892" s="45"/>
      <c r="B1892" s="48"/>
      <c r="C1892" s="42"/>
      <c r="D1892" s="55"/>
      <c r="E1892" s="41"/>
      <c r="F1892" s="41"/>
    </row>
    <row r="1893" spans="1:6">
      <c r="A1893" s="45"/>
      <c r="B1893" s="48"/>
      <c r="C1893" s="42"/>
      <c r="D1893" s="55"/>
      <c r="E1893" s="41"/>
      <c r="F1893" s="41"/>
    </row>
    <row r="1894" spans="1:6">
      <c r="A1894" s="45"/>
      <c r="B1894" s="48"/>
      <c r="C1894" s="42"/>
      <c r="D1894" s="55"/>
      <c r="E1894" s="41"/>
      <c r="F1894" s="41"/>
    </row>
    <row r="1895" spans="1:6">
      <c r="A1895" s="45"/>
      <c r="B1895" s="48"/>
      <c r="C1895" s="42"/>
      <c r="D1895" s="55"/>
      <c r="E1895" s="41"/>
      <c r="F1895" s="41"/>
    </row>
    <row r="1896" spans="1:6">
      <c r="A1896" s="45"/>
      <c r="B1896" s="48"/>
      <c r="C1896" s="42"/>
      <c r="D1896" s="55"/>
      <c r="E1896" s="41"/>
      <c r="F1896" s="41"/>
    </row>
    <row r="1897" spans="1:6">
      <c r="A1897" s="45"/>
      <c r="B1897" s="48"/>
      <c r="C1897" s="42"/>
      <c r="D1897" s="55"/>
      <c r="E1897" s="41"/>
      <c r="F1897" s="41"/>
    </row>
    <row r="1898" spans="1:6">
      <c r="A1898" s="45"/>
      <c r="B1898" s="48"/>
      <c r="C1898" s="42"/>
      <c r="D1898" s="55"/>
      <c r="E1898" s="41"/>
      <c r="F1898" s="41"/>
    </row>
    <row r="1899" spans="1:6">
      <c r="A1899" s="45"/>
      <c r="B1899" s="49"/>
      <c r="C1899" s="42"/>
      <c r="D1899" s="55"/>
      <c r="E1899" s="41"/>
      <c r="F1899" s="43"/>
    </row>
    <row r="1900" spans="1:6">
      <c r="A1900" s="45"/>
      <c r="B1900" s="49"/>
      <c r="C1900" s="42"/>
      <c r="D1900" s="55"/>
      <c r="E1900" s="41"/>
      <c r="F1900" s="43"/>
    </row>
    <row r="1901" spans="1:6">
      <c r="A1901" s="45"/>
      <c r="B1901" s="49"/>
      <c r="C1901" s="42"/>
      <c r="D1901" s="55"/>
      <c r="E1901" s="41"/>
      <c r="F1901" s="43"/>
    </row>
    <row r="1902" spans="1:6">
      <c r="A1902" s="45"/>
      <c r="B1902" s="49"/>
      <c r="C1902" s="42"/>
      <c r="D1902" s="55"/>
      <c r="E1902" s="41"/>
      <c r="F1902" s="43"/>
    </row>
    <row r="1903" spans="1:6">
      <c r="A1903" s="45"/>
      <c r="B1903" s="49"/>
      <c r="C1903" s="42"/>
      <c r="D1903" s="55"/>
      <c r="E1903" s="41"/>
      <c r="F1903" s="43"/>
    </row>
    <row r="1904" spans="1:6">
      <c r="A1904" s="45"/>
      <c r="B1904" s="49"/>
      <c r="C1904" s="42"/>
      <c r="D1904" s="55"/>
      <c r="E1904" s="41"/>
      <c r="F1904" s="43"/>
    </row>
    <row r="1905" spans="1:6">
      <c r="A1905" s="45"/>
      <c r="B1905" s="49"/>
      <c r="C1905" s="42"/>
      <c r="D1905" s="55"/>
      <c r="E1905" s="41"/>
      <c r="F1905" s="43"/>
    </row>
    <row r="1906" spans="1:6">
      <c r="A1906" s="45"/>
      <c r="B1906" s="49"/>
      <c r="C1906" s="42"/>
      <c r="D1906" s="55"/>
      <c r="E1906" s="41"/>
      <c r="F1906" s="43"/>
    </row>
    <row r="1907" spans="1:6">
      <c r="A1907" s="45"/>
      <c r="B1907" s="49"/>
      <c r="C1907" s="42"/>
      <c r="D1907" s="55"/>
      <c r="E1907" s="41"/>
      <c r="F1907" s="43"/>
    </row>
    <row r="1908" spans="1:6">
      <c r="A1908" s="45"/>
      <c r="B1908" s="49"/>
      <c r="C1908" s="42"/>
      <c r="D1908" s="55"/>
      <c r="E1908" s="41"/>
      <c r="F1908" s="43"/>
    </row>
    <row r="1909" spans="1:6">
      <c r="A1909" s="45"/>
      <c r="B1909" s="49"/>
      <c r="C1909" s="42"/>
      <c r="D1909" s="55"/>
      <c r="E1909" s="41"/>
      <c r="F1909" s="43"/>
    </row>
    <row r="1910" spans="1:6">
      <c r="A1910" s="45"/>
      <c r="B1910" s="49"/>
      <c r="C1910" s="42"/>
      <c r="D1910" s="55"/>
      <c r="E1910" s="41"/>
      <c r="F1910" s="43"/>
    </row>
    <row r="1911" spans="1:6">
      <c r="A1911" s="45"/>
      <c r="B1911" s="49"/>
      <c r="C1911" s="42"/>
      <c r="D1911" s="55"/>
      <c r="E1911" s="41"/>
      <c r="F1911" s="43"/>
    </row>
    <row r="1912" spans="1:6">
      <c r="A1912" s="45"/>
      <c r="B1912" s="49"/>
      <c r="C1912" s="42"/>
      <c r="D1912" s="55"/>
      <c r="E1912" s="41"/>
      <c r="F1912" s="43"/>
    </row>
    <row r="1913" spans="1:6">
      <c r="A1913" s="45"/>
      <c r="B1913" s="49"/>
      <c r="C1913" s="42"/>
      <c r="D1913" s="55"/>
      <c r="E1913" s="41"/>
      <c r="F1913" s="43"/>
    </row>
    <row r="1914" spans="1:6">
      <c r="A1914" s="45"/>
      <c r="B1914" s="49"/>
      <c r="C1914" s="42"/>
      <c r="D1914" s="55"/>
      <c r="E1914" s="41"/>
      <c r="F1914" s="43"/>
    </row>
    <row r="1915" spans="1:6">
      <c r="A1915" s="45"/>
      <c r="B1915" s="49"/>
      <c r="C1915" s="42"/>
      <c r="D1915" s="55"/>
      <c r="E1915" s="41"/>
      <c r="F1915" s="43"/>
    </row>
    <row r="1916" spans="1:6">
      <c r="A1916" s="45"/>
      <c r="B1916" s="49"/>
      <c r="C1916" s="42"/>
      <c r="D1916" s="55"/>
      <c r="E1916" s="41"/>
      <c r="F1916" s="43"/>
    </row>
    <row r="1917" spans="1:6">
      <c r="A1917" s="45"/>
      <c r="B1917" s="49"/>
      <c r="C1917" s="42"/>
      <c r="D1917" s="55"/>
      <c r="E1917" s="41"/>
      <c r="F1917" s="43"/>
    </row>
    <row r="1918" spans="1:6">
      <c r="A1918" s="45"/>
      <c r="B1918" s="49"/>
      <c r="C1918" s="42"/>
      <c r="D1918" s="55"/>
      <c r="E1918" s="41"/>
      <c r="F1918" s="43"/>
    </row>
    <row r="1919" spans="1:6">
      <c r="A1919" s="45"/>
      <c r="B1919" s="49"/>
      <c r="C1919" s="42"/>
      <c r="D1919" s="55"/>
      <c r="E1919" s="41"/>
      <c r="F1919" s="43"/>
    </row>
    <row r="1920" spans="1:6">
      <c r="A1920" s="45"/>
      <c r="B1920" s="49"/>
      <c r="C1920" s="42"/>
      <c r="D1920" s="55"/>
      <c r="E1920" s="41"/>
      <c r="F1920" s="43"/>
    </row>
    <row r="1921" spans="1:6">
      <c r="A1921" s="45"/>
      <c r="B1921" s="49"/>
      <c r="C1921" s="42"/>
      <c r="D1921" s="55"/>
      <c r="E1921" s="41"/>
      <c r="F1921" s="43"/>
    </row>
    <row r="1922" spans="1:6">
      <c r="A1922" s="45"/>
      <c r="B1922" s="49"/>
      <c r="C1922" s="42"/>
      <c r="D1922" s="55"/>
      <c r="E1922" s="41"/>
      <c r="F1922" s="43"/>
    </row>
    <row r="1923" spans="1:6">
      <c r="A1923" s="45"/>
      <c r="B1923" s="49"/>
      <c r="C1923" s="42"/>
      <c r="D1923" s="55"/>
      <c r="E1923" s="41"/>
      <c r="F1923" s="43"/>
    </row>
    <row r="1924" spans="1:6">
      <c r="A1924" s="45"/>
      <c r="B1924" s="49"/>
      <c r="C1924" s="42"/>
      <c r="D1924" s="55"/>
      <c r="E1924" s="41"/>
      <c r="F1924" s="43"/>
    </row>
    <row r="1925" spans="1:6">
      <c r="A1925" s="45"/>
      <c r="B1925" s="49"/>
      <c r="C1925" s="42"/>
      <c r="D1925" s="55"/>
      <c r="E1925" s="41"/>
      <c r="F1925" s="43"/>
    </row>
    <row r="1926" spans="1:6">
      <c r="A1926" s="45"/>
      <c r="B1926" s="49"/>
      <c r="C1926" s="42"/>
      <c r="D1926" s="55"/>
      <c r="E1926" s="41"/>
      <c r="F1926" s="43"/>
    </row>
    <row r="1927" spans="1:6">
      <c r="A1927" s="45"/>
      <c r="B1927" s="49"/>
      <c r="C1927" s="42"/>
      <c r="D1927" s="55"/>
      <c r="E1927" s="41"/>
      <c r="F1927" s="43"/>
    </row>
    <row r="1928" spans="1:6">
      <c r="A1928" s="45"/>
      <c r="B1928" s="49"/>
      <c r="C1928" s="42"/>
      <c r="D1928" s="55"/>
      <c r="E1928" s="41"/>
      <c r="F1928" s="43"/>
    </row>
    <row r="1929" spans="1:6">
      <c r="A1929" s="45"/>
      <c r="B1929" s="49"/>
      <c r="C1929" s="42"/>
      <c r="D1929" s="55"/>
      <c r="E1929" s="41"/>
      <c r="F1929" s="43"/>
    </row>
    <row r="1930" spans="1:6">
      <c r="A1930" s="45"/>
      <c r="B1930" s="49"/>
      <c r="C1930" s="42"/>
      <c r="D1930" s="55"/>
      <c r="E1930" s="41"/>
      <c r="F1930" s="43"/>
    </row>
    <row r="1931" spans="1:6">
      <c r="A1931" s="45"/>
      <c r="B1931" s="49"/>
      <c r="C1931" s="42"/>
      <c r="D1931" s="55"/>
      <c r="E1931" s="41"/>
      <c r="F1931" s="43"/>
    </row>
    <row r="1932" spans="1:6">
      <c r="A1932" s="45"/>
      <c r="B1932" s="49"/>
      <c r="C1932" s="42"/>
      <c r="D1932" s="55"/>
      <c r="E1932" s="41"/>
      <c r="F1932" s="43"/>
    </row>
    <row r="1933" spans="1:6">
      <c r="A1933" s="45"/>
      <c r="B1933" s="49"/>
      <c r="C1933" s="42"/>
      <c r="D1933" s="55"/>
      <c r="E1933" s="41"/>
      <c r="F1933" s="43"/>
    </row>
    <row r="1934" spans="1:6">
      <c r="A1934" s="45"/>
      <c r="B1934" s="49"/>
      <c r="C1934" s="42"/>
      <c r="D1934" s="55"/>
      <c r="E1934" s="41"/>
      <c r="F1934" s="43"/>
    </row>
    <row r="1935" spans="1:6">
      <c r="A1935" s="45"/>
      <c r="B1935" s="49"/>
      <c r="C1935" s="42"/>
      <c r="D1935" s="55"/>
      <c r="E1935" s="41"/>
      <c r="F1935" s="43"/>
    </row>
    <row r="1936" spans="1:6">
      <c r="A1936" s="45"/>
      <c r="B1936" s="49"/>
      <c r="C1936" s="42"/>
      <c r="D1936" s="55"/>
      <c r="E1936" s="41"/>
      <c r="F1936" s="43"/>
    </row>
    <row r="1937" spans="1:6">
      <c r="A1937" s="45"/>
      <c r="B1937" s="49"/>
      <c r="C1937" s="42"/>
      <c r="D1937" s="55"/>
      <c r="E1937" s="41"/>
      <c r="F1937" s="43"/>
    </row>
    <row r="1938" spans="1:6">
      <c r="A1938" s="45"/>
      <c r="B1938" s="49"/>
      <c r="C1938" s="42"/>
      <c r="D1938" s="55"/>
      <c r="E1938" s="41"/>
      <c r="F1938" s="43"/>
    </row>
    <row r="1939" spans="1:6">
      <c r="A1939" s="45"/>
      <c r="B1939" s="49"/>
      <c r="C1939" s="42"/>
      <c r="D1939" s="55"/>
      <c r="E1939" s="41"/>
      <c r="F1939" s="43"/>
    </row>
    <row r="1940" spans="1:6">
      <c r="A1940" s="45"/>
      <c r="B1940" s="49"/>
      <c r="C1940" s="42"/>
      <c r="D1940" s="55"/>
      <c r="E1940" s="41"/>
      <c r="F1940" s="43"/>
    </row>
    <row r="1941" spans="1:6">
      <c r="A1941" s="45"/>
      <c r="B1941" s="49"/>
      <c r="C1941" s="42"/>
      <c r="D1941" s="55"/>
      <c r="E1941" s="41"/>
      <c r="F1941" s="43"/>
    </row>
    <row r="1942" spans="1:6">
      <c r="A1942" s="45"/>
      <c r="B1942" s="49"/>
      <c r="C1942" s="42"/>
      <c r="D1942" s="55"/>
      <c r="E1942" s="41"/>
      <c r="F1942" s="43"/>
    </row>
    <row r="1943" spans="1:6">
      <c r="A1943" s="45"/>
      <c r="B1943" s="49"/>
      <c r="C1943" s="42"/>
      <c r="D1943" s="55"/>
      <c r="E1943" s="41"/>
      <c r="F1943" s="43"/>
    </row>
    <row r="1944" spans="1:6">
      <c r="A1944" s="45"/>
      <c r="B1944" s="49"/>
      <c r="C1944" s="42"/>
      <c r="D1944" s="55"/>
      <c r="E1944" s="52"/>
      <c r="F1944" s="43"/>
    </row>
    <row r="1945" spans="1:6">
      <c r="A1945" s="45"/>
      <c r="B1945" s="49"/>
      <c r="C1945" s="42"/>
      <c r="D1945" s="55"/>
      <c r="E1945" s="52"/>
      <c r="F1945" s="43"/>
    </row>
    <row r="1946" spans="1:6">
      <c r="A1946" s="45"/>
      <c r="B1946" s="49"/>
      <c r="C1946" s="42"/>
      <c r="D1946" s="55"/>
      <c r="E1946" s="52"/>
      <c r="F1946" s="43"/>
    </row>
    <row r="1947" spans="1:6">
      <c r="A1947" s="45"/>
      <c r="B1947" s="49"/>
      <c r="C1947" s="42"/>
      <c r="D1947" s="55"/>
      <c r="E1947" s="52"/>
      <c r="F1947" s="43"/>
    </row>
    <row r="1948" spans="1:6">
      <c r="A1948" s="45"/>
      <c r="B1948" s="49"/>
      <c r="C1948" s="42"/>
      <c r="D1948" s="55"/>
      <c r="E1948" s="52"/>
      <c r="F1948" s="43"/>
    </row>
    <row r="1949" spans="1:6">
      <c r="A1949" s="45"/>
      <c r="B1949" s="49"/>
      <c r="C1949" s="42"/>
      <c r="D1949" s="55"/>
      <c r="E1949" s="52"/>
      <c r="F1949" s="43"/>
    </row>
    <row r="1950" spans="1:6">
      <c r="A1950" s="45"/>
      <c r="B1950" s="49"/>
      <c r="C1950" s="42"/>
      <c r="D1950" s="55"/>
      <c r="E1950" s="52"/>
      <c r="F1950" s="43"/>
    </row>
    <row r="1951" spans="1:6">
      <c r="A1951" s="45"/>
      <c r="B1951" s="49"/>
      <c r="C1951" s="42"/>
      <c r="D1951" s="55"/>
      <c r="E1951" s="52"/>
      <c r="F1951" s="43"/>
    </row>
    <row r="1952" spans="1:6">
      <c r="A1952" s="45"/>
      <c r="B1952" s="49"/>
      <c r="C1952" s="42"/>
      <c r="D1952" s="55"/>
      <c r="E1952" s="52"/>
      <c r="F1952" s="43"/>
    </row>
    <row r="1953" spans="1:6">
      <c r="A1953" s="45"/>
      <c r="B1953" s="49"/>
      <c r="C1953" s="42"/>
      <c r="D1953" s="55"/>
      <c r="E1953" s="52"/>
      <c r="F1953" s="43"/>
    </row>
    <row r="1954" spans="1:6">
      <c r="A1954" s="45"/>
      <c r="B1954" s="49"/>
      <c r="C1954" s="42"/>
      <c r="D1954" s="55"/>
      <c r="E1954" s="52"/>
      <c r="F1954" s="43"/>
    </row>
    <row r="1955" spans="1:6">
      <c r="A1955" s="45"/>
      <c r="B1955" s="49"/>
      <c r="C1955" s="42"/>
      <c r="D1955" s="55"/>
      <c r="E1955" s="52"/>
      <c r="F1955" s="43"/>
    </row>
    <row r="1956" spans="1:6">
      <c r="A1956" s="45"/>
      <c r="B1956" s="49"/>
      <c r="C1956" s="42"/>
      <c r="D1956" s="55"/>
      <c r="E1956" s="52"/>
      <c r="F1956" s="43"/>
    </row>
    <row r="1957" spans="1:6">
      <c r="A1957" s="45"/>
      <c r="B1957" s="49"/>
      <c r="C1957" s="42"/>
      <c r="D1957" s="55"/>
      <c r="E1957" s="52"/>
      <c r="F1957" s="43"/>
    </row>
    <row r="1958" spans="1:6">
      <c r="A1958" s="45"/>
      <c r="B1958" s="49"/>
      <c r="C1958" s="42"/>
      <c r="D1958" s="55"/>
      <c r="E1958" s="52"/>
      <c r="F1958" s="43"/>
    </row>
    <row r="1959" spans="1:6">
      <c r="A1959" s="45"/>
      <c r="B1959" s="49"/>
      <c r="C1959" s="42"/>
      <c r="D1959" s="55"/>
      <c r="E1959" s="52"/>
      <c r="F1959" s="43"/>
    </row>
    <row r="1960" spans="1:6">
      <c r="A1960" s="45"/>
      <c r="B1960" s="49"/>
      <c r="C1960" s="42"/>
      <c r="D1960" s="55"/>
      <c r="E1960" s="52"/>
      <c r="F1960" s="43"/>
    </row>
    <row r="1961" spans="1:6">
      <c r="A1961" s="45"/>
      <c r="B1961" s="49"/>
      <c r="C1961" s="42"/>
      <c r="D1961" s="55"/>
      <c r="E1961" s="52"/>
      <c r="F1961" s="43"/>
    </row>
    <row r="1962" spans="1:6">
      <c r="A1962" s="45"/>
      <c r="B1962" s="49"/>
      <c r="C1962" s="42"/>
      <c r="D1962" s="55"/>
      <c r="E1962" s="52"/>
      <c r="F1962" s="43"/>
    </row>
    <row r="1963" spans="1:6">
      <c r="A1963" s="45"/>
      <c r="B1963" s="49"/>
      <c r="C1963" s="42"/>
      <c r="D1963" s="55"/>
      <c r="E1963" s="52"/>
      <c r="F1963" s="43"/>
    </row>
    <row r="1964" spans="1:6">
      <c r="A1964" s="45"/>
      <c r="B1964" s="49"/>
      <c r="C1964" s="42"/>
      <c r="D1964" s="55"/>
      <c r="E1964" s="52"/>
      <c r="F1964" s="43"/>
    </row>
    <row r="1965" spans="1:6">
      <c r="A1965" s="45"/>
      <c r="B1965" s="49"/>
      <c r="C1965" s="42"/>
      <c r="D1965" s="55"/>
      <c r="E1965" s="52"/>
      <c r="F1965" s="43"/>
    </row>
    <row r="1966" spans="1:6">
      <c r="A1966" s="45"/>
      <c r="B1966" s="49"/>
      <c r="C1966" s="42"/>
      <c r="D1966" s="55"/>
      <c r="E1966" s="52"/>
      <c r="F1966" s="43"/>
    </row>
    <row r="1967" spans="1:6">
      <c r="A1967" s="45"/>
      <c r="B1967" s="49"/>
      <c r="C1967" s="42"/>
      <c r="D1967" s="55"/>
      <c r="E1967" s="52"/>
      <c r="F1967" s="43"/>
    </row>
    <row r="1968" spans="1:6">
      <c r="A1968" s="45"/>
      <c r="B1968" s="49"/>
      <c r="C1968" s="42"/>
      <c r="D1968" s="55"/>
      <c r="E1968" s="52"/>
      <c r="F1968" s="43"/>
    </row>
    <row r="1969" spans="1:6">
      <c r="A1969" s="45"/>
      <c r="B1969" s="49"/>
      <c r="C1969" s="42"/>
      <c r="D1969" s="55"/>
      <c r="E1969" s="52"/>
      <c r="F1969" s="43"/>
    </row>
    <row r="1970" spans="1:6">
      <c r="A1970" s="45"/>
      <c r="B1970" s="49"/>
      <c r="C1970" s="42"/>
      <c r="D1970" s="55"/>
      <c r="E1970" s="52"/>
      <c r="F1970" s="43"/>
    </row>
    <row r="1971" spans="1:6">
      <c r="A1971" s="45"/>
      <c r="B1971" s="49"/>
      <c r="C1971" s="42"/>
      <c r="D1971" s="55"/>
      <c r="E1971" s="52"/>
      <c r="F1971" s="43"/>
    </row>
    <row r="1972" spans="1:6">
      <c r="A1972" s="45"/>
      <c r="B1972" s="49"/>
      <c r="C1972" s="42"/>
      <c r="D1972" s="55"/>
      <c r="E1972" s="52"/>
      <c r="F1972" s="43"/>
    </row>
    <row r="1973" spans="1:6">
      <c r="A1973" s="45"/>
      <c r="B1973" s="49"/>
      <c r="C1973" s="42"/>
      <c r="D1973" s="55"/>
      <c r="E1973" s="52"/>
      <c r="F1973" s="43"/>
    </row>
    <row r="1974" spans="1:6">
      <c r="A1974" s="45"/>
      <c r="B1974" s="49"/>
      <c r="C1974" s="42"/>
      <c r="D1974" s="55"/>
      <c r="E1974" s="52"/>
      <c r="F1974" s="43"/>
    </row>
    <row r="1975" spans="1:6">
      <c r="A1975" s="45"/>
      <c r="B1975" s="49"/>
      <c r="C1975" s="42"/>
      <c r="D1975" s="55"/>
      <c r="E1975" s="52"/>
      <c r="F1975" s="43"/>
    </row>
    <row r="1976" spans="1:6">
      <c r="A1976" s="45"/>
      <c r="B1976" s="49"/>
      <c r="C1976" s="42"/>
      <c r="D1976" s="55"/>
      <c r="E1976" s="52"/>
      <c r="F1976" s="43"/>
    </row>
    <row r="1977" spans="1:6">
      <c r="A1977" s="45"/>
      <c r="B1977" s="49"/>
      <c r="C1977" s="42"/>
      <c r="D1977" s="55"/>
      <c r="E1977" s="52"/>
      <c r="F1977" s="43"/>
    </row>
    <row r="1978" spans="1:6">
      <c r="A1978" s="45"/>
      <c r="B1978" s="49"/>
      <c r="C1978" s="42"/>
      <c r="D1978" s="55"/>
      <c r="E1978" s="52"/>
      <c r="F1978" s="43"/>
    </row>
    <row r="1979" spans="1:6">
      <c r="A1979" s="45"/>
      <c r="B1979" s="49"/>
      <c r="C1979" s="42"/>
      <c r="D1979" s="55"/>
      <c r="E1979" s="52"/>
      <c r="F1979" s="43"/>
    </row>
    <row r="1980" spans="1:6">
      <c r="A1980" s="45"/>
      <c r="B1980" s="49"/>
      <c r="C1980" s="42"/>
      <c r="D1980" s="55"/>
      <c r="E1980" s="52"/>
      <c r="F1980" s="43"/>
    </row>
    <row r="1981" spans="1:6">
      <c r="A1981" s="45"/>
      <c r="B1981" s="49"/>
      <c r="C1981" s="42"/>
      <c r="D1981" s="55"/>
      <c r="E1981" s="52"/>
      <c r="F1981" s="43"/>
    </row>
    <row r="1982" spans="1:6">
      <c r="A1982" s="45"/>
      <c r="B1982" s="49"/>
      <c r="C1982" s="42"/>
      <c r="D1982" s="55"/>
      <c r="E1982" s="52"/>
      <c r="F1982" s="43"/>
    </row>
    <row r="1983" spans="1:6">
      <c r="A1983" s="45"/>
      <c r="B1983" s="49"/>
      <c r="C1983" s="42"/>
      <c r="D1983" s="55"/>
      <c r="E1983" s="52"/>
      <c r="F1983" s="43"/>
    </row>
    <row r="1984" spans="1:6">
      <c r="A1984" s="45"/>
      <c r="B1984" s="49"/>
      <c r="C1984" s="42"/>
      <c r="D1984" s="55"/>
      <c r="E1984" s="52"/>
      <c r="F1984" s="43"/>
    </row>
    <row r="1985" spans="1:6">
      <c r="A1985" s="45"/>
      <c r="B1985" s="49"/>
      <c r="C1985" s="42"/>
      <c r="D1985" s="55"/>
      <c r="E1985" s="52"/>
      <c r="F1985" s="43"/>
    </row>
    <row r="1986" spans="1:6">
      <c r="A1986" s="45"/>
      <c r="B1986" s="49"/>
      <c r="C1986" s="42"/>
      <c r="D1986" s="55"/>
      <c r="E1986" s="52"/>
      <c r="F1986" s="43"/>
    </row>
    <row r="1987" spans="1:6">
      <c r="A1987" s="45"/>
      <c r="B1987" s="49"/>
      <c r="C1987" s="42"/>
      <c r="D1987" s="55"/>
      <c r="E1987" s="52"/>
      <c r="F1987" s="43"/>
    </row>
    <row r="1988" spans="1:6">
      <c r="A1988" s="45"/>
      <c r="B1988" s="49"/>
      <c r="C1988" s="42"/>
      <c r="D1988" s="55"/>
      <c r="E1988" s="52"/>
      <c r="F1988" s="43"/>
    </row>
    <row r="1989" spans="1:6">
      <c r="A1989" s="45"/>
      <c r="B1989" s="49"/>
      <c r="C1989" s="42"/>
      <c r="D1989" s="55"/>
      <c r="E1989" s="52"/>
      <c r="F1989" s="43"/>
    </row>
    <row r="1990" spans="1:6">
      <c r="A1990" s="45"/>
      <c r="B1990" s="49"/>
      <c r="C1990" s="42"/>
      <c r="D1990" s="55"/>
      <c r="E1990" s="52"/>
      <c r="F1990" s="43"/>
    </row>
    <row r="1991" spans="1:6">
      <c r="A1991" s="45"/>
      <c r="B1991" s="49"/>
      <c r="C1991" s="42"/>
      <c r="D1991" s="55"/>
      <c r="E1991" s="52"/>
      <c r="F1991" s="43"/>
    </row>
    <row r="1992" spans="1:6">
      <c r="A1992" s="45"/>
      <c r="B1992" s="49"/>
      <c r="C1992" s="42"/>
      <c r="D1992" s="55"/>
      <c r="E1992" s="52"/>
      <c r="F1992" s="43"/>
    </row>
    <row r="1993" spans="1:6">
      <c r="A1993" s="45"/>
      <c r="B1993" s="49"/>
      <c r="C1993" s="42"/>
      <c r="D1993" s="55"/>
      <c r="E1993" s="52"/>
      <c r="F1993" s="43"/>
    </row>
    <row r="1994" spans="1:6">
      <c r="A1994" s="45"/>
      <c r="B1994" s="49"/>
      <c r="C1994" s="42"/>
      <c r="D1994" s="55"/>
      <c r="E1994" s="52"/>
      <c r="F1994" s="43"/>
    </row>
    <row r="1995" spans="1:6">
      <c r="A1995" s="45"/>
      <c r="B1995" s="49"/>
      <c r="C1995" s="42"/>
      <c r="D1995" s="55"/>
      <c r="E1995" s="52"/>
      <c r="F1995" s="43"/>
    </row>
    <row r="1996" spans="1:6">
      <c r="A1996" s="45"/>
      <c r="B1996" s="49"/>
      <c r="C1996" s="42"/>
      <c r="D1996" s="55"/>
      <c r="E1996" s="52"/>
      <c r="F1996" s="43"/>
    </row>
    <row r="1997" spans="1:6">
      <c r="A1997" s="45"/>
      <c r="B1997" s="49"/>
      <c r="C1997" s="42"/>
      <c r="D1997" s="55"/>
      <c r="E1997" s="52"/>
      <c r="F1997" s="43"/>
    </row>
    <row r="1998" spans="1:6">
      <c r="A1998" s="45"/>
      <c r="B1998" s="49"/>
      <c r="C1998" s="42"/>
      <c r="D1998" s="55"/>
      <c r="E1998" s="52"/>
      <c r="F1998" s="43"/>
    </row>
    <row r="1999" spans="1:6">
      <c r="A1999" s="45"/>
      <c r="B1999" s="49"/>
      <c r="C1999" s="42"/>
      <c r="D1999" s="55"/>
      <c r="E1999" s="52"/>
      <c r="F1999" s="43"/>
    </row>
    <row r="2000" spans="1:6">
      <c r="A2000" s="45"/>
      <c r="B2000" s="49"/>
      <c r="C2000" s="42"/>
      <c r="D2000" s="55"/>
      <c r="E2000" s="52"/>
      <c r="F2000" s="43"/>
    </row>
    <row r="2001" spans="1:6">
      <c r="A2001" s="45"/>
      <c r="B2001" s="49"/>
      <c r="C2001" s="42"/>
      <c r="D2001" s="55"/>
      <c r="E2001" s="52"/>
      <c r="F2001" s="43"/>
    </row>
    <row r="2002" spans="1:6">
      <c r="A2002" s="45"/>
      <c r="B2002" s="49"/>
      <c r="C2002" s="42"/>
      <c r="D2002" s="55"/>
      <c r="E2002" s="52"/>
      <c r="F2002" s="43"/>
    </row>
    <row r="2003" spans="1:6">
      <c r="A2003" s="45"/>
      <c r="B2003" s="49"/>
      <c r="C2003" s="42"/>
      <c r="D2003" s="55"/>
      <c r="E2003" s="52"/>
      <c r="F2003" s="43"/>
    </row>
    <row r="2004" spans="1:6">
      <c r="A2004" s="45"/>
      <c r="B2004" s="49"/>
      <c r="C2004" s="42"/>
      <c r="D2004" s="55"/>
      <c r="E2004" s="52"/>
      <c r="F2004" s="43"/>
    </row>
    <row r="2005" spans="1:6">
      <c r="A2005" s="45"/>
      <c r="B2005" s="49"/>
      <c r="C2005" s="42"/>
      <c r="D2005" s="55"/>
      <c r="E2005" s="52"/>
      <c r="F2005" s="43"/>
    </row>
    <row r="2006" spans="1:6">
      <c r="A2006" s="45"/>
      <c r="B2006" s="49"/>
      <c r="C2006" s="42"/>
      <c r="D2006" s="55"/>
      <c r="E2006" s="52"/>
      <c r="F2006" s="43"/>
    </row>
    <row r="2007" spans="1:6">
      <c r="A2007" s="45"/>
      <c r="B2007" s="49"/>
      <c r="C2007" s="42"/>
      <c r="D2007" s="55"/>
      <c r="E2007" s="52"/>
      <c r="F2007" s="43"/>
    </row>
    <row r="2008" spans="1:6">
      <c r="A2008" s="45"/>
      <c r="B2008" s="49"/>
      <c r="C2008" s="42"/>
      <c r="D2008" s="55"/>
      <c r="E2008" s="52"/>
      <c r="F2008" s="43"/>
    </row>
    <row r="2009" spans="1:6">
      <c r="A2009" s="45"/>
      <c r="B2009" s="49"/>
      <c r="C2009" s="42"/>
      <c r="D2009" s="55"/>
      <c r="E2009" s="52"/>
      <c r="F2009" s="43"/>
    </row>
    <row r="2010" spans="1:6">
      <c r="A2010" s="45"/>
      <c r="B2010" s="49"/>
      <c r="C2010" s="42"/>
      <c r="D2010" s="55"/>
      <c r="E2010" s="52"/>
      <c r="F2010" s="43"/>
    </row>
    <row r="2011" spans="1:6">
      <c r="A2011" s="45"/>
      <c r="B2011" s="49"/>
      <c r="C2011" s="42"/>
      <c r="D2011" s="55"/>
      <c r="E2011" s="52"/>
      <c r="F2011" s="43"/>
    </row>
    <row r="2012" spans="1:6">
      <c r="A2012" s="45"/>
      <c r="B2012" s="49"/>
      <c r="C2012" s="42"/>
      <c r="D2012" s="55"/>
      <c r="E2012" s="52"/>
      <c r="F2012" s="43"/>
    </row>
    <row r="2013" spans="1:6">
      <c r="A2013" s="45"/>
      <c r="B2013" s="49"/>
      <c r="C2013" s="42"/>
      <c r="D2013" s="55"/>
      <c r="E2013" s="52"/>
      <c r="F2013" s="43"/>
    </row>
    <row r="2014" spans="1:6">
      <c r="A2014" s="45"/>
      <c r="B2014" s="49"/>
      <c r="C2014" s="42"/>
      <c r="D2014" s="55"/>
      <c r="E2014" s="52"/>
      <c r="F2014" s="43"/>
    </row>
    <row r="2015" spans="1:6">
      <c r="A2015" s="45"/>
      <c r="B2015" s="49"/>
      <c r="C2015" s="42"/>
      <c r="D2015" s="55"/>
      <c r="E2015" s="52"/>
      <c r="F2015" s="43"/>
    </row>
    <row r="2016" spans="1:6">
      <c r="A2016" s="45"/>
      <c r="B2016" s="49"/>
      <c r="C2016" s="42"/>
      <c r="D2016" s="55"/>
      <c r="E2016" s="52"/>
      <c r="F2016" s="43"/>
    </row>
    <row r="2017" spans="1:6">
      <c r="A2017" s="45"/>
      <c r="B2017" s="49"/>
      <c r="C2017" s="42"/>
      <c r="D2017" s="55"/>
      <c r="E2017" s="52"/>
      <c r="F2017" s="43"/>
    </row>
    <row r="2018" spans="1:6">
      <c r="A2018" s="45"/>
      <c r="B2018" s="49"/>
      <c r="C2018" s="42"/>
      <c r="D2018" s="55"/>
      <c r="E2018" s="52"/>
      <c r="F2018" s="43"/>
    </row>
    <row r="2019" spans="1:6">
      <c r="A2019" s="45"/>
      <c r="B2019" s="49"/>
      <c r="C2019" s="42"/>
      <c r="D2019" s="55"/>
      <c r="E2019" s="52"/>
      <c r="F2019" s="43"/>
    </row>
    <row r="2020" spans="1:6">
      <c r="A2020" s="45"/>
      <c r="B2020" s="49"/>
      <c r="C2020" s="42"/>
      <c r="D2020" s="55"/>
      <c r="E2020" s="52"/>
      <c r="F2020" s="43"/>
    </row>
    <row r="2021" spans="1:6">
      <c r="A2021" s="45"/>
      <c r="B2021" s="49"/>
      <c r="C2021" s="42"/>
      <c r="D2021" s="55"/>
      <c r="E2021" s="52"/>
      <c r="F2021" s="43"/>
    </row>
    <row r="2022" spans="1:6">
      <c r="A2022" s="45"/>
      <c r="B2022" s="49"/>
      <c r="C2022" s="42"/>
      <c r="D2022" s="55"/>
      <c r="E2022" s="52"/>
      <c r="F2022" s="43"/>
    </row>
    <row r="2023" spans="1:6">
      <c r="A2023" s="45"/>
      <c r="B2023" s="49"/>
      <c r="C2023" s="42"/>
      <c r="D2023" s="55"/>
      <c r="E2023" s="52"/>
      <c r="F2023" s="43"/>
    </row>
    <row r="2024" spans="1:6">
      <c r="A2024" s="45"/>
      <c r="B2024" s="49"/>
      <c r="C2024" s="42"/>
      <c r="D2024" s="55"/>
      <c r="E2024" s="52"/>
      <c r="F2024" s="43"/>
    </row>
    <row r="2025" spans="1:6">
      <c r="A2025" s="45"/>
      <c r="B2025" s="49"/>
      <c r="C2025" s="42"/>
      <c r="D2025" s="55"/>
      <c r="E2025" s="52"/>
      <c r="F2025" s="43"/>
    </row>
    <row r="2026" spans="1:6">
      <c r="A2026" s="45"/>
      <c r="B2026" s="49"/>
      <c r="C2026" s="42"/>
      <c r="D2026" s="55"/>
      <c r="E2026" s="52"/>
      <c r="F2026" s="43"/>
    </row>
    <row r="2027" spans="1:6">
      <c r="A2027" s="45"/>
      <c r="B2027" s="49"/>
      <c r="C2027" s="42"/>
      <c r="D2027" s="55"/>
      <c r="E2027" s="52"/>
      <c r="F2027" s="43"/>
    </row>
    <row r="2028" spans="1:6">
      <c r="A2028" s="45"/>
      <c r="B2028" s="49"/>
      <c r="C2028" s="42"/>
      <c r="D2028" s="55"/>
      <c r="E2028" s="52"/>
      <c r="F2028" s="43"/>
    </row>
    <row r="2029" spans="1:6">
      <c r="A2029" s="45"/>
      <c r="B2029" s="49"/>
      <c r="C2029" s="42"/>
      <c r="D2029" s="55"/>
      <c r="E2029" s="52"/>
      <c r="F2029" s="43"/>
    </row>
    <row r="2030" spans="1:6">
      <c r="A2030" s="45"/>
      <c r="B2030" s="49"/>
      <c r="C2030" s="42"/>
      <c r="D2030" s="55"/>
      <c r="E2030" s="52"/>
      <c r="F2030" s="43"/>
    </row>
    <row r="2031" spans="1:6">
      <c r="A2031" s="45"/>
      <c r="B2031" s="49"/>
      <c r="C2031" s="42"/>
      <c r="D2031" s="55"/>
      <c r="E2031" s="52"/>
      <c r="F2031" s="43"/>
    </row>
    <row r="2032" spans="1:6">
      <c r="A2032" s="45"/>
      <c r="B2032" s="49"/>
      <c r="C2032" s="42"/>
      <c r="D2032" s="55"/>
      <c r="E2032" s="52"/>
      <c r="F2032" s="43"/>
    </row>
    <row r="2033" spans="1:6">
      <c r="A2033" s="45"/>
      <c r="B2033" s="49"/>
      <c r="C2033" s="42"/>
      <c r="D2033" s="55"/>
      <c r="E2033" s="52"/>
      <c r="F2033" s="43"/>
    </row>
    <row r="2034" spans="1:6">
      <c r="A2034" s="45"/>
      <c r="B2034" s="49"/>
      <c r="C2034" s="42"/>
      <c r="D2034" s="55"/>
      <c r="E2034" s="52"/>
      <c r="F2034" s="43"/>
    </row>
    <row r="2035" spans="1:6">
      <c r="A2035" s="45"/>
      <c r="B2035" s="49"/>
      <c r="C2035" s="42"/>
      <c r="D2035" s="55"/>
      <c r="E2035" s="52"/>
      <c r="F2035" s="43"/>
    </row>
    <row r="2036" spans="1:6">
      <c r="A2036" s="45"/>
      <c r="B2036" s="49"/>
      <c r="C2036" s="42"/>
      <c r="D2036" s="55"/>
      <c r="E2036" s="52"/>
      <c r="F2036" s="43"/>
    </row>
    <row r="2037" spans="1:6">
      <c r="A2037" s="45"/>
      <c r="B2037" s="49"/>
      <c r="C2037" s="42"/>
      <c r="D2037" s="55"/>
      <c r="E2037" s="52"/>
      <c r="F2037" s="43"/>
    </row>
    <row r="2038" spans="1:6">
      <c r="A2038" s="45"/>
      <c r="B2038" s="49"/>
      <c r="C2038" s="42"/>
      <c r="D2038" s="55"/>
      <c r="E2038" s="52"/>
      <c r="F2038" s="43"/>
    </row>
    <row r="2039" spans="1:6">
      <c r="A2039" s="45"/>
      <c r="B2039" s="49"/>
      <c r="C2039" s="42"/>
      <c r="D2039" s="55"/>
      <c r="E2039" s="52"/>
      <c r="F2039" s="43"/>
    </row>
    <row r="2040" spans="1:6">
      <c r="A2040" s="45"/>
      <c r="B2040" s="49"/>
      <c r="C2040" s="42"/>
      <c r="D2040" s="55"/>
      <c r="E2040" s="52"/>
      <c r="F2040" s="43"/>
    </row>
    <row r="2041" spans="1:6">
      <c r="A2041" s="45"/>
      <c r="B2041" s="49"/>
      <c r="C2041" s="42"/>
      <c r="D2041" s="55"/>
      <c r="E2041" s="52"/>
      <c r="F2041" s="43"/>
    </row>
    <row r="2042" spans="1:6">
      <c r="A2042" s="45"/>
      <c r="B2042" s="49"/>
      <c r="C2042" s="42"/>
      <c r="D2042" s="55"/>
      <c r="E2042" s="52"/>
      <c r="F2042" s="43"/>
    </row>
    <row r="2043" spans="1:6">
      <c r="A2043" s="45"/>
      <c r="B2043" s="49"/>
      <c r="C2043" s="42"/>
      <c r="D2043" s="55"/>
      <c r="E2043" s="52"/>
      <c r="F2043" s="43"/>
    </row>
    <row r="2044" spans="1:6">
      <c r="A2044" s="45"/>
      <c r="B2044" s="49"/>
      <c r="C2044" s="42"/>
      <c r="D2044" s="55"/>
      <c r="E2044" s="52"/>
      <c r="F2044" s="43"/>
    </row>
    <row r="2045" spans="1:6">
      <c r="A2045" s="45"/>
      <c r="B2045" s="49"/>
      <c r="C2045" s="42"/>
      <c r="D2045" s="55"/>
      <c r="E2045" s="52"/>
      <c r="F2045" s="43"/>
    </row>
    <row r="2046" spans="1:6">
      <c r="A2046" s="45"/>
      <c r="B2046" s="49"/>
      <c r="C2046" s="42"/>
      <c r="D2046" s="55"/>
      <c r="E2046" s="52"/>
      <c r="F2046" s="43"/>
    </row>
    <row r="2047" spans="1:6">
      <c r="A2047" s="45"/>
      <c r="B2047" s="49"/>
      <c r="C2047" s="42"/>
      <c r="D2047" s="55"/>
      <c r="E2047" s="52"/>
      <c r="F2047" s="43"/>
    </row>
    <row r="2048" spans="1:6">
      <c r="A2048" s="45"/>
      <c r="B2048" s="49"/>
      <c r="C2048" s="42"/>
      <c r="D2048" s="55"/>
      <c r="E2048" s="52"/>
      <c r="F2048" s="43"/>
    </row>
    <row r="2049" spans="1:6">
      <c r="A2049" s="45"/>
      <c r="B2049" s="49"/>
      <c r="C2049" s="42"/>
      <c r="D2049" s="55"/>
      <c r="E2049" s="52"/>
      <c r="F2049" s="43"/>
    </row>
    <row r="2050" spans="1:6">
      <c r="A2050" s="45"/>
      <c r="B2050" s="49"/>
      <c r="C2050" s="42"/>
      <c r="D2050" s="55"/>
      <c r="E2050" s="52"/>
      <c r="F2050" s="43"/>
    </row>
    <row r="2051" spans="1:6">
      <c r="A2051" s="45"/>
      <c r="B2051" s="49"/>
      <c r="C2051" s="42"/>
      <c r="D2051" s="55"/>
      <c r="E2051" s="52"/>
      <c r="F2051" s="43"/>
    </row>
    <row r="2052" spans="1:6">
      <c r="A2052" s="45"/>
      <c r="B2052" s="49"/>
      <c r="C2052" s="42"/>
      <c r="D2052" s="55"/>
      <c r="E2052" s="52"/>
      <c r="F2052" s="43"/>
    </row>
    <row r="2053" spans="1:6">
      <c r="A2053" s="45"/>
      <c r="B2053" s="49"/>
      <c r="C2053" s="42"/>
      <c r="D2053" s="55"/>
      <c r="E2053" s="52"/>
      <c r="F2053" s="43"/>
    </row>
    <row r="2054" spans="1:6">
      <c r="A2054" s="45"/>
      <c r="B2054" s="49"/>
      <c r="C2054" s="42"/>
      <c r="D2054" s="55"/>
      <c r="E2054" s="52"/>
      <c r="F2054" s="43"/>
    </row>
    <row r="2055" spans="1:6">
      <c r="A2055" s="45"/>
      <c r="B2055" s="49"/>
      <c r="C2055" s="42"/>
      <c r="D2055" s="55"/>
      <c r="E2055" s="52"/>
      <c r="F2055" s="43"/>
    </row>
    <row r="2056" spans="1:6">
      <c r="A2056" s="45"/>
      <c r="B2056" s="49"/>
      <c r="C2056" s="42"/>
      <c r="D2056" s="55"/>
      <c r="E2056" s="52"/>
      <c r="F2056" s="43"/>
    </row>
    <row r="2057" spans="1:6">
      <c r="A2057" s="45"/>
      <c r="B2057" s="49"/>
      <c r="C2057" s="42"/>
      <c r="D2057" s="55"/>
      <c r="E2057" s="52"/>
      <c r="F2057" s="43"/>
    </row>
    <row r="2058" spans="1:6">
      <c r="A2058" s="45"/>
      <c r="B2058" s="49"/>
      <c r="C2058" s="42"/>
      <c r="D2058" s="55"/>
      <c r="E2058" s="52"/>
      <c r="F2058" s="43"/>
    </row>
    <row r="2059" spans="1:6">
      <c r="A2059" s="45"/>
      <c r="B2059" s="49"/>
      <c r="C2059" s="42"/>
      <c r="D2059" s="55"/>
      <c r="E2059" s="52"/>
      <c r="F2059" s="43"/>
    </row>
    <row r="2060" spans="1:6">
      <c r="A2060" s="45"/>
      <c r="B2060" s="49"/>
      <c r="C2060" s="42"/>
      <c r="D2060" s="55"/>
      <c r="E2060" s="52"/>
      <c r="F2060" s="43"/>
    </row>
    <row r="2061" spans="1:6">
      <c r="A2061" s="45"/>
      <c r="B2061" s="49"/>
      <c r="C2061" s="42"/>
      <c r="D2061" s="55"/>
      <c r="E2061" s="52"/>
      <c r="F2061" s="43"/>
    </row>
    <row r="2062" spans="1:6">
      <c r="A2062" s="45"/>
      <c r="B2062" s="49"/>
      <c r="C2062" s="42"/>
      <c r="D2062" s="55"/>
      <c r="E2062" s="52"/>
      <c r="F2062" s="43"/>
    </row>
    <row r="2063" spans="1:6">
      <c r="A2063" s="45"/>
      <c r="B2063" s="49"/>
      <c r="C2063" s="42"/>
      <c r="D2063" s="55"/>
      <c r="E2063" s="52"/>
      <c r="F2063" s="43"/>
    </row>
    <row r="2064" spans="1:6">
      <c r="A2064" s="45"/>
      <c r="B2064" s="49"/>
      <c r="C2064" s="42"/>
      <c r="D2064" s="55"/>
      <c r="E2064" s="52"/>
      <c r="F2064" s="43"/>
    </row>
    <row r="2065" spans="1:6">
      <c r="A2065" s="45"/>
      <c r="B2065" s="49"/>
      <c r="C2065" s="42"/>
      <c r="D2065" s="55"/>
      <c r="E2065" s="52"/>
      <c r="F2065" s="43"/>
    </row>
    <row r="2066" spans="1:6">
      <c r="A2066" s="45"/>
      <c r="B2066" s="49"/>
      <c r="C2066" s="42"/>
      <c r="D2066" s="55"/>
      <c r="E2066" s="52"/>
      <c r="F2066" s="43"/>
    </row>
    <row r="2067" spans="1:6">
      <c r="A2067" s="45"/>
      <c r="B2067" s="49"/>
      <c r="C2067" s="42"/>
      <c r="D2067" s="55"/>
      <c r="E2067" s="52"/>
      <c r="F2067" s="43"/>
    </row>
    <row r="2068" spans="1:6">
      <c r="A2068" s="45"/>
      <c r="B2068" s="49"/>
      <c r="C2068" s="42"/>
      <c r="D2068" s="55"/>
      <c r="E2068" s="52"/>
      <c r="F2068" s="43"/>
    </row>
    <row r="2069" spans="1:6">
      <c r="A2069" s="45"/>
      <c r="B2069" s="49"/>
      <c r="C2069" s="42"/>
      <c r="D2069" s="55"/>
      <c r="E2069" s="52"/>
      <c r="F2069" s="43"/>
    </row>
    <row r="2070" spans="1:6">
      <c r="A2070" s="45"/>
      <c r="B2070" s="49"/>
      <c r="C2070" s="42"/>
      <c r="D2070" s="55"/>
      <c r="E2070" s="52"/>
      <c r="F2070" s="43"/>
    </row>
    <row r="2071" spans="1:6">
      <c r="A2071" s="45"/>
      <c r="B2071" s="49"/>
      <c r="C2071" s="42"/>
      <c r="D2071" s="55"/>
      <c r="E2071" s="52"/>
      <c r="F2071" s="43"/>
    </row>
    <row r="2072" spans="1:6">
      <c r="A2072" s="45"/>
      <c r="B2072" s="49"/>
      <c r="C2072" s="42"/>
      <c r="D2072" s="55"/>
      <c r="E2072" s="52"/>
      <c r="F2072" s="43"/>
    </row>
    <row r="2073" spans="1:6">
      <c r="A2073" s="45"/>
      <c r="B2073" s="49"/>
      <c r="C2073" s="42"/>
      <c r="D2073" s="55"/>
      <c r="E2073" s="52"/>
      <c r="F2073" s="43"/>
    </row>
    <row r="2074" spans="1:6">
      <c r="A2074" s="45"/>
      <c r="B2074" s="49"/>
      <c r="C2074" s="42"/>
      <c r="D2074" s="55"/>
      <c r="E2074" s="52"/>
      <c r="F2074" s="43"/>
    </row>
    <row r="2075" spans="1:6">
      <c r="A2075" s="45"/>
      <c r="B2075" s="49"/>
      <c r="C2075" s="42"/>
      <c r="D2075" s="55"/>
      <c r="E2075" s="52"/>
      <c r="F2075" s="43"/>
    </row>
    <row r="2076" spans="1:6">
      <c r="A2076" s="45"/>
      <c r="B2076" s="49"/>
      <c r="C2076" s="42"/>
      <c r="D2076" s="55"/>
      <c r="E2076" s="52"/>
      <c r="F2076" s="43"/>
    </row>
    <row r="2077" spans="1:6">
      <c r="A2077" s="45"/>
      <c r="B2077" s="49"/>
      <c r="C2077" s="42"/>
      <c r="D2077" s="55"/>
      <c r="E2077" s="52"/>
      <c r="F2077" s="43"/>
    </row>
    <row r="2078" spans="1:6">
      <c r="A2078" s="45"/>
      <c r="B2078" s="49"/>
      <c r="C2078" s="42"/>
      <c r="D2078" s="55"/>
      <c r="E2078" s="52"/>
      <c r="F2078" s="43"/>
    </row>
    <row r="2079" spans="1:6">
      <c r="A2079" s="45"/>
      <c r="B2079" s="49"/>
      <c r="C2079" s="42"/>
      <c r="D2079" s="55"/>
      <c r="E2079" s="52"/>
      <c r="F2079" s="43"/>
    </row>
    <row r="2080" spans="1:6">
      <c r="A2080" s="45"/>
      <c r="B2080" s="49"/>
      <c r="C2080" s="42"/>
      <c r="D2080" s="55"/>
      <c r="E2080" s="52"/>
      <c r="F2080" s="43"/>
    </row>
    <row r="2081" spans="1:6">
      <c r="A2081" s="45"/>
      <c r="B2081" s="49"/>
      <c r="C2081" s="42"/>
      <c r="D2081" s="55"/>
      <c r="E2081" s="52"/>
      <c r="F2081" s="43"/>
    </row>
    <row r="2082" spans="1:6">
      <c r="A2082" s="45"/>
      <c r="B2082" s="49"/>
      <c r="C2082" s="42"/>
      <c r="D2082" s="55"/>
      <c r="E2082" s="52"/>
      <c r="F2082" s="43"/>
    </row>
    <row r="2083" spans="1:6">
      <c r="A2083" s="45"/>
      <c r="B2083" s="49"/>
      <c r="C2083" s="42"/>
      <c r="D2083" s="55"/>
      <c r="E2083" s="52"/>
      <c r="F2083" s="43"/>
    </row>
    <row r="2084" spans="1:6">
      <c r="A2084" s="45"/>
      <c r="B2084" s="49"/>
      <c r="C2084" s="42"/>
      <c r="D2084" s="55"/>
      <c r="E2084" s="52"/>
      <c r="F2084" s="43"/>
    </row>
    <row r="2085" spans="1:6">
      <c r="A2085" s="45"/>
      <c r="B2085" s="49"/>
      <c r="C2085" s="42"/>
      <c r="D2085" s="55"/>
      <c r="E2085" s="52"/>
      <c r="F2085" s="43"/>
    </row>
    <row r="2086" spans="1:6">
      <c r="A2086" s="45"/>
      <c r="B2086" s="49"/>
      <c r="C2086" s="42"/>
      <c r="D2086" s="55"/>
      <c r="E2086" s="52"/>
      <c r="F2086" s="43"/>
    </row>
    <row r="2087" spans="1:6">
      <c r="A2087" s="45"/>
      <c r="B2087" s="49"/>
      <c r="C2087" s="42"/>
      <c r="D2087" s="55"/>
      <c r="E2087" s="52"/>
      <c r="F2087" s="43"/>
    </row>
    <row r="2088" spans="1:6">
      <c r="A2088" s="45"/>
      <c r="B2088" s="49"/>
      <c r="C2088" s="42"/>
      <c r="D2088" s="55"/>
      <c r="E2088" s="52"/>
      <c r="F2088" s="43"/>
    </row>
    <row r="2089" spans="1:6">
      <c r="A2089" s="45"/>
      <c r="B2089" s="49"/>
      <c r="C2089" s="42"/>
      <c r="D2089" s="55"/>
      <c r="E2089" s="52"/>
      <c r="F2089" s="43"/>
    </row>
    <row r="2090" spans="1:6">
      <c r="A2090" s="45"/>
      <c r="B2090" s="49"/>
      <c r="C2090" s="42"/>
      <c r="D2090" s="55"/>
      <c r="E2090" s="52"/>
      <c r="F2090" s="43"/>
    </row>
    <row r="2091" spans="1:6">
      <c r="A2091" s="45"/>
      <c r="B2091" s="49"/>
      <c r="C2091" s="42"/>
      <c r="D2091" s="55"/>
      <c r="E2091" s="52"/>
      <c r="F2091" s="43"/>
    </row>
    <row r="2092" spans="1:6">
      <c r="A2092" s="45"/>
      <c r="B2092" s="49"/>
      <c r="C2092" s="42"/>
      <c r="D2092" s="55"/>
      <c r="E2092" s="52"/>
      <c r="F2092" s="43"/>
    </row>
    <row r="2093" spans="1:6">
      <c r="A2093" s="45"/>
      <c r="B2093" s="49"/>
      <c r="C2093" s="42"/>
      <c r="D2093" s="55"/>
      <c r="E2093" s="52"/>
      <c r="F2093" s="43"/>
    </row>
    <row r="2094" spans="1:6">
      <c r="A2094" s="45"/>
      <c r="B2094" s="49"/>
      <c r="C2094" s="42"/>
      <c r="D2094" s="55"/>
      <c r="E2094" s="52"/>
      <c r="F2094" s="43"/>
    </row>
    <row r="2095" spans="1:6">
      <c r="A2095" s="45"/>
      <c r="B2095" s="49"/>
      <c r="C2095" s="42"/>
      <c r="D2095" s="55"/>
      <c r="E2095" s="52"/>
      <c r="F2095" s="43"/>
    </row>
    <row r="2096" spans="1:6">
      <c r="A2096" s="45"/>
      <c r="B2096" s="49"/>
      <c r="C2096" s="42"/>
      <c r="D2096" s="55"/>
      <c r="E2096" s="52"/>
      <c r="F2096" s="43"/>
    </row>
    <row r="2097" spans="1:6">
      <c r="A2097" s="45"/>
      <c r="B2097" s="49"/>
      <c r="C2097" s="42"/>
      <c r="D2097" s="55"/>
      <c r="E2097" s="52"/>
      <c r="F2097" s="43"/>
    </row>
    <row r="2098" spans="1:6">
      <c r="A2098" s="45"/>
      <c r="B2098" s="49"/>
      <c r="C2098" s="42"/>
      <c r="D2098" s="55"/>
      <c r="E2098" s="52"/>
      <c r="F2098" s="43"/>
    </row>
    <row r="2099" spans="1:6">
      <c r="A2099" s="45"/>
      <c r="B2099" s="49"/>
      <c r="C2099" s="42"/>
      <c r="D2099" s="55"/>
      <c r="E2099" s="52"/>
      <c r="F2099" s="43"/>
    </row>
    <row r="2100" spans="1:6">
      <c r="A2100" s="45"/>
      <c r="B2100" s="49"/>
      <c r="C2100" s="42"/>
      <c r="D2100" s="55"/>
      <c r="E2100" s="52"/>
      <c r="F2100" s="43"/>
    </row>
    <row r="2101" spans="1:6">
      <c r="A2101" s="45"/>
      <c r="B2101" s="49"/>
      <c r="C2101" s="42"/>
      <c r="D2101" s="55"/>
      <c r="E2101" s="52"/>
      <c r="F2101" s="43"/>
    </row>
    <row r="2102" spans="1:6">
      <c r="A2102" s="45"/>
      <c r="B2102" s="49"/>
      <c r="C2102" s="42"/>
      <c r="D2102" s="55"/>
      <c r="E2102" s="52"/>
      <c r="F2102" s="43"/>
    </row>
    <row r="2103" spans="1:6">
      <c r="A2103" s="45"/>
      <c r="B2103" s="49"/>
      <c r="C2103" s="42"/>
      <c r="D2103" s="55"/>
      <c r="E2103" s="52"/>
      <c r="F2103" s="43"/>
    </row>
    <row r="2104" spans="1:6">
      <c r="A2104" s="45"/>
      <c r="B2104" s="49"/>
      <c r="C2104" s="42"/>
      <c r="D2104" s="55"/>
      <c r="E2104" s="52"/>
      <c r="F2104" s="43"/>
    </row>
    <row r="2105" spans="1:6">
      <c r="A2105" s="45"/>
      <c r="B2105" s="49"/>
      <c r="C2105" s="42"/>
      <c r="D2105" s="55"/>
      <c r="E2105" s="52"/>
      <c r="F2105" s="43"/>
    </row>
    <row r="2106" spans="1:6">
      <c r="A2106" s="45"/>
      <c r="B2106" s="49"/>
      <c r="C2106" s="42"/>
      <c r="D2106" s="55"/>
      <c r="E2106" s="52"/>
      <c r="F2106" s="43"/>
    </row>
    <row r="2107" spans="1:6">
      <c r="A2107" s="45"/>
      <c r="B2107" s="49"/>
      <c r="C2107" s="42"/>
      <c r="D2107" s="55"/>
      <c r="E2107" s="52"/>
      <c r="F2107" s="43"/>
    </row>
    <row r="2108" spans="1:6">
      <c r="A2108" s="45"/>
      <c r="B2108" s="49"/>
      <c r="C2108" s="42"/>
      <c r="D2108" s="55"/>
      <c r="E2108" s="52"/>
      <c r="F2108" s="43"/>
    </row>
    <row r="2109" spans="1:6">
      <c r="A2109" s="45"/>
      <c r="B2109" s="49"/>
      <c r="C2109" s="42"/>
      <c r="D2109" s="55"/>
      <c r="E2109" s="52"/>
      <c r="F2109" s="43"/>
    </row>
    <row r="2110" spans="1:6">
      <c r="A2110" s="45"/>
      <c r="B2110" s="49"/>
      <c r="C2110" s="42"/>
      <c r="D2110" s="55"/>
      <c r="E2110" s="52"/>
      <c r="F2110" s="43"/>
    </row>
    <row r="2111" spans="1:6">
      <c r="A2111" s="45"/>
      <c r="B2111" s="49"/>
      <c r="C2111" s="42"/>
      <c r="D2111" s="55"/>
      <c r="E2111" s="52"/>
      <c r="F2111" s="43"/>
    </row>
    <row r="2112" spans="1:6">
      <c r="A2112" s="45"/>
      <c r="B2112" s="49"/>
      <c r="C2112" s="42"/>
      <c r="D2112" s="55"/>
      <c r="E2112" s="52"/>
      <c r="F2112" s="43"/>
    </row>
    <row r="2113" spans="1:6">
      <c r="A2113" s="45"/>
      <c r="B2113" s="49"/>
      <c r="C2113" s="42"/>
      <c r="D2113" s="55"/>
      <c r="E2113" s="52"/>
      <c r="F2113" s="43"/>
    </row>
    <row r="2114" spans="1:6">
      <c r="A2114" s="45"/>
      <c r="B2114" s="49"/>
      <c r="C2114" s="42"/>
      <c r="D2114" s="55"/>
      <c r="E2114" s="52"/>
      <c r="F2114" s="43"/>
    </row>
    <row r="2115" spans="1:6">
      <c r="A2115" s="45"/>
      <c r="B2115" s="49"/>
      <c r="C2115" s="42"/>
      <c r="D2115" s="55"/>
      <c r="E2115" s="52"/>
      <c r="F2115" s="43"/>
    </row>
    <row r="2116" spans="1:6">
      <c r="A2116" s="45"/>
      <c r="B2116" s="49"/>
      <c r="C2116" s="42"/>
      <c r="D2116" s="55"/>
      <c r="E2116" s="52"/>
      <c r="F2116" s="43"/>
    </row>
    <row r="2117" spans="1:6">
      <c r="A2117" s="45"/>
      <c r="B2117" s="49"/>
      <c r="C2117" s="42"/>
      <c r="D2117" s="55"/>
      <c r="E2117" s="52"/>
      <c r="F2117" s="43"/>
    </row>
    <row r="2118" spans="1:6">
      <c r="A2118" s="45"/>
      <c r="B2118" s="49"/>
      <c r="C2118" s="42"/>
      <c r="D2118" s="55"/>
      <c r="E2118" s="52"/>
      <c r="F2118" s="43"/>
    </row>
    <row r="2119" spans="1:6">
      <c r="A2119" s="45"/>
      <c r="B2119" s="49"/>
      <c r="C2119" s="42"/>
      <c r="D2119" s="55"/>
      <c r="E2119" s="52"/>
      <c r="F2119" s="43"/>
    </row>
    <row r="2120" spans="1:6">
      <c r="A2120" s="45"/>
      <c r="B2120" s="49"/>
      <c r="C2120" s="42"/>
      <c r="D2120" s="55"/>
      <c r="E2120" s="52"/>
      <c r="F2120" s="43"/>
    </row>
    <row r="2121" spans="1:6">
      <c r="A2121" s="45"/>
      <c r="B2121" s="49"/>
      <c r="C2121" s="42"/>
      <c r="D2121" s="55"/>
      <c r="E2121" s="52"/>
      <c r="F2121" s="43"/>
    </row>
    <row r="2122" spans="1:6">
      <c r="A2122" s="45"/>
      <c r="B2122" s="49"/>
      <c r="C2122" s="42"/>
      <c r="D2122" s="55"/>
      <c r="E2122" s="52"/>
      <c r="F2122" s="43"/>
    </row>
    <row r="2123" spans="1:6">
      <c r="A2123" s="45"/>
      <c r="B2123" s="49"/>
      <c r="C2123" s="42"/>
      <c r="D2123" s="55"/>
      <c r="E2123" s="52"/>
      <c r="F2123" s="43"/>
    </row>
    <row r="2124" spans="1:6">
      <c r="A2124" s="45"/>
      <c r="B2124" s="49"/>
      <c r="C2124" s="42"/>
      <c r="D2124" s="55"/>
      <c r="E2124" s="52"/>
      <c r="F2124" s="43"/>
    </row>
    <row r="2125" spans="1:6">
      <c r="A2125" s="45"/>
      <c r="B2125" s="49"/>
      <c r="C2125" s="42"/>
      <c r="D2125" s="55"/>
      <c r="E2125" s="52"/>
      <c r="F2125" s="43"/>
    </row>
    <row r="2126" spans="1:6">
      <c r="A2126" s="45"/>
      <c r="B2126" s="49"/>
      <c r="C2126" s="50"/>
      <c r="D2126" s="54"/>
      <c r="E2126" s="50"/>
      <c r="F2126" s="50"/>
    </row>
    <row r="2127" spans="1:6">
      <c r="A2127" s="45"/>
      <c r="B2127" s="49"/>
      <c r="C2127" s="50"/>
      <c r="D2127" s="54"/>
      <c r="E2127" s="50"/>
      <c r="F2127" s="50"/>
    </row>
    <row r="2128" spans="1:6">
      <c r="A2128" s="45"/>
      <c r="B2128" s="49"/>
      <c r="C2128" s="50"/>
      <c r="D2128" s="54"/>
      <c r="E2128" s="50"/>
      <c r="F2128" s="50"/>
    </row>
    <row r="2129" spans="1:6">
      <c r="A2129" s="45"/>
      <c r="B2129" s="49"/>
      <c r="C2129" s="50"/>
      <c r="D2129" s="54"/>
      <c r="E2129" s="50"/>
      <c r="F2129" s="50"/>
    </row>
    <row r="2130" spans="1:6">
      <c r="A2130" s="45"/>
      <c r="B2130" s="49"/>
      <c r="C2130" s="50"/>
      <c r="D2130" s="54"/>
      <c r="E2130" s="50"/>
      <c r="F2130" s="50"/>
    </row>
    <row r="2131" spans="1:6">
      <c r="A2131" s="45"/>
      <c r="B2131" s="49"/>
      <c r="C2131" s="50"/>
      <c r="D2131" s="54"/>
      <c r="E2131" s="50"/>
      <c r="F2131" s="50"/>
    </row>
    <row r="2132" spans="1:6">
      <c r="A2132" s="45"/>
      <c r="B2132" s="49"/>
      <c r="C2132" s="50"/>
      <c r="D2132" s="54"/>
      <c r="E2132" s="50"/>
      <c r="F2132" s="50"/>
    </row>
    <row r="2133" spans="1:6">
      <c r="A2133" s="45"/>
      <c r="B2133" s="49"/>
      <c r="C2133" s="50"/>
      <c r="D2133" s="54"/>
      <c r="E2133" s="50"/>
      <c r="F2133" s="50"/>
    </row>
    <row r="2134" spans="1:6">
      <c r="A2134" s="45"/>
      <c r="B2134" s="49"/>
      <c r="C2134" s="50"/>
      <c r="D2134" s="54"/>
      <c r="E2134" s="50"/>
      <c r="F2134" s="50"/>
    </row>
    <row r="2135" spans="1:6">
      <c r="A2135" s="45"/>
      <c r="B2135" s="49"/>
      <c r="C2135" s="50"/>
      <c r="D2135" s="54"/>
      <c r="E2135" s="50"/>
      <c r="F2135" s="50"/>
    </row>
    <row r="2136" spans="1:6">
      <c r="A2136" s="45"/>
      <c r="B2136" s="49"/>
      <c r="C2136" s="50"/>
      <c r="D2136" s="54"/>
      <c r="E2136" s="50"/>
      <c r="F2136" s="50"/>
    </row>
    <row r="2137" spans="1:6">
      <c r="A2137" s="45"/>
      <c r="B2137" s="49"/>
      <c r="C2137" s="50"/>
      <c r="D2137" s="54"/>
      <c r="E2137" s="50"/>
      <c r="F2137" s="50"/>
    </row>
    <row r="2138" spans="1:6">
      <c r="A2138" s="45"/>
      <c r="B2138" s="49"/>
      <c r="C2138" s="50"/>
      <c r="D2138" s="54"/>
      <c r="E2138" s="50"/>
      <c r="F2138" s="50"/>
    </row>
    <row r="2139" spans="1:6">
      <c r="A2139" s="45"/>
      <c r="B2139" s="49"/>
      <c r="C2139" s="50"/>
      <c r="D2139" s="54"/>
      <c r="E2139" s="50"/>
      <c r="F2139" s="50"/>
    </row>
    <row r="2140" spans="1:6">
      <c r="A2140" s="45"/>
      <c r="B2140" s="49"/>
      <c r="C2140" s="50"/>
      <c r="D2140" s="54"/>
      <c r="E2140" s="50"/>
      <c r="F2140" s="50"/>
    </row>
    <row r="2141" spans="1:6">
      <c r="A2141" s="45"/>
      <c r="B2141" s="49"/>
      <c r="C2141" s="50"/>
      <c r="D2141" s="54"/>
      <c r="E2141" s="50"/>
      <c r="F2141" s="50"/>
    </row>
    <row r="2142" spans="1:6">
      <c r="A2142" s="45"/>
      <c r="B2142" s="49"/>
      <c r="C2142" s="50"/>
      <c r="D2142" s="54"/>
      <c r="E2142" s="50"/>
      <c r="F2142" s="50"/>
    </row>
    <row r="2143" spans="1:6">
      <c r="A2143" s="45"/>
      <c r="B2143" s="49"/>
      <c r="C2143" s="50"/>
      <c r="D2143" s="54"/>
      <c r="E2143" s="50"/>
      <c r="F2143" s="50"/>
    </row>
    <row r="2144" spans="1:6">
      <c r="A2144" s="45"/>
      <c r="B2144" s="49"/>
      <c r="C2144" s="50"/>
      <c r="D2144" s="54"/>
      <c r="E2144" s="50"/>
      <c r="F2144" s="50"/>
    </row>
    <row r="2145" spans="1:6">
      <c r="A2145" s="45"/>
      <c r="B2145" s="49"/>
      <c r="C2145" s="50"/>
      <c r="D2145" s="54"/>
      <c r="E2145" s="50"/>
      <c r="F2145" s="50"/>
    </row>
    <row r="2146" spans="1:6">
      <c r="A2146" s="45"/>
      <c r="B2146" s="49"/>
      <c r="C2146" s="50"/>
      <c r="D2146" s="54"/>
      <c r="E2146" s="50"/>
      <c r="F2146" s="50"/>
    </row>
    <row r="2147" spans="1:6">
      <c r="A2147" s="45"/>
      <c r="B2147" s="49"/>
      <c r="C2147" s="50"/>
      <c r="D2147" s="54"/>
      <c r="E2147" s="50"/>
      <c r="F2147" s="50"/>
    </row>
    <row r="2148" spans="1:6">
      <c r="A2148" s="45"/>
      <c r="B2148" s="49"/>
      <c r="C2148" s="50"/>
      <c r="D2148" s="54"/>
      <c r="E2148" s="50"/>
      <c r="F2148" s="50"/>
    </row>
    <row r="2149" spans="1:6">
      <c r="A2149" s="45"/>
      <c r="B2149" s="49"/>
      <c r="C2149" s="50"/>
      <c r="D2149" s="54"/>
      <c r="E2149" s="50"/>
      <c r="F2149" s="50"/>
    </row>
    <row r="2150" spans="1:6">
      <c r="A2150" s="45"/>
      <c r="B2150" s="49"/>
      <c r="C2150" s="50"/>
      <c r="D2150" s="54"/>
      <c r="E2150" s="50"/>
      <c r="F2150" s="50"/>
    </row>
    <row r="2151" spans="1:6">
      <c r="A2151" s="45"/>
      <c r="B2151" s="49"/>
      <c r="C2151" s="50"/>
      <c r="D2151" s="54"/>
      <c r="E2151" s="50"/>
      <c r="F2151" s="50"/>
    </row>
    <row r="2152" spans="1:6">
      <c r="A2152" s="45"/>
      <c r="B2152" s="49"/>
      <c r="C2152" s="50"/>
      <c r="D2152" s="54"/>
      <c r="E2152" s="50"/>
      <c r="F2152" s="50"/>
    </row>
    <row r="2153" spans="1:6">
      <c r="A2153" s="45"/>
      <c r="B2153" s="49"/>
      <c r="C2153" s="50"/>
      <c r="D2153" s="54"/>
      <c r="E2153" s="50"/>
      <c r="F2153" s="50"/>
    </row>
    <row r="2154" spans="1:6">
      <c r="A2154" s="45"/>
      <c r="B2154" s="49"/>
      <c r="C2154" s="50"/>
      <c r="D2154" s="54"/>
      <c r="E2154" s="50"/>
      <c r="F2154" s="50"/>
    </row>
    <row r="2155" spans="1:6">
      <c r="A2155" s="45"/>
      <c r="B2155" s="49"/>
      <c r="C2155" s="50"/>
      <c r="D2155" s="54"/>
      <c r="E2155" s="50"/>
      <c r="F2155" s="50"/>
    </row>
    <row r="2156" spans="1:6">
      <c r="A2156" s="45"/>
      <c r="B2156" s="49"/>
      <c r="C2156" s="50"/>
      <c r="D2156" s="54"/>
      <c r="E2156" s="50"/>
      <c r="F2156" s="50"/>
    </row>
    <row r="2157" spans="1:6">
      <c r="A2157" s="45"/>
      <c r="B2157" s="49"/>
      <c r="C2157" s="50"/>
      <c r="D2157" s="54"/>
      <c r="E2157" s="50"/>
      <c r="F2157" s="50"/>
    </row>
    <row r="2158" spans="1:6">
      <c r="A2158" s="45"/>
      <c r="B2158" s="49"/>
      <c r="C2158" s="50"/>
      <c r="D2158" s="54"/>
      <c r="E2158" s="50"/>
      <c r="F2158" s="50"/>
    </row>
    <row r="2159" spans="1:6">
      <c r="A2159" s="45"/>
      <c r="B2159" s="49"/>
      <c r="C2159" s="50"/>
      <c r="D2159" s="54"/>
      <c r="E2159" s="50"/>
      <c r="F2159" s="50"/>
    </row>
    <row r="2160" spans="1:6">
      <c r="A2160" s="45"/>
      <c r="B2160" s="49"/>
      <c r="C2160" s="50"/>
      <c r="D2160" s="54"/>
      <c r="E2160" s="50"/>
      <c r="F2160" s="50"/>
    </row>
    <row r="2161" spans="1:6">
      <c r="A2161" s="45"/>
      <c r="B2161" s="49"/>
      <c r="C2161" s="50"/>
      <c r="D2161" s="54"/>
      <c r="E2161" s="50"/>
      <c r="F2161" s="50"/>
    </row>
    <row r="2162" spans="1:6">
      <c r="A2162" s="45"/>
      <c r="B2162" s="49"/>
      <c r="C2162" s="50"/>
      <c r="D2162" s="54"/>
      <c r="E2162" s="50"/>
      <c r="F2162" s="50"/>
    </row>
    <row r="2163" spans="1:6">
      <c r="A2163" s="45"/>
      <c r="B2163" s="49"/>
      <c r="C2163" s="50"/>
      <c r="D2163" s="54"/>
      <c r="E2163" s="50"/>
      <c r="F2163" s="50"/>
    </row>
    <row r="2164" spans="1:6">
      <c r="A2164" s="45"/>
      <c r="B2164" s="49"/>
      <c r="C2164" s="50"/>
      <c r="D2164" s="54"/>
      <c r="E2164" s="50"/>
      <c r="F2164" s="50"/>
    </row>
    <row r="2165" spans="1:6">
      <c r="A2165" s="45"/>
      <c r="B2165" s="49"/>
      <c r="C2165" s="50"/>
      <c r="D2165" s="54"/>
      <c r="E2165" s="50"/>
      <c r="F2165" s="50"/>
    </row>
    <row r="2166" spans="1:6">
      <c r="A2166" s="45"/>
      <c r="B2166" s="49"/>
      <c r="C2166" s="50"/>
      <c r="D2166" s="54"/>
      <c r="E2166" s="50"/>
      <c r="F2166" s="50"/>
    </row>
    <row r="2167" spans="1:6">
      <c r="A2167" s="45"/>
      <c r="B2167" s="49"/>
      <c r="C2167" s="50"/>
      <c r="D2167" s="54"/>
      <c r="E2167" s="50"/>
      <c r="F2167" s="50"/>
    </row>
    <row r="2168" spans="1:6">
      <c r="A2168" s="45"/>
      <c r="B2168" s="49"/>
      <c r="C2168" s="50"/>
      <c r="D2168" s="54"/>
      <c r="E2168" s="50"/>
      <c r="F2168" s="50"/>
    </row>
    <row r="2169" spans="1:6">
      <c r="A2169" s="45"/>
      <c r="B2169" s="49"/>
      <c r="C2169" s="50"/>
      <c r="D2169" s="54"/>
      <c r="E2169" s="50"/>
      <c r="F2169" s="50"/>
    </row>
    <row r="2170" spans="1:6">
      <c r="A2170" s="45"/>
      <c r="B2170" s="49"/>
      <c r="C2170" s="50"/>
      <c r="D2170" s="54"/>
      <c r="E2170" s="50"/>
      <c r="F2170" s="50"/>
    </row>
    <row r="2171" spans="1:6">
      <c r="A2171" s="45"/>
      <c r="B2171" s="49"/>
      <c r="C2171" s="50"/>
      <c r="D2171" s="54"/>
      <c r="E2171" s="50"/>
      <c r="F2171" s="50"/>
    </row>
    <row r="2172" spans="1:6">
      <c r="A2172" s="45"/>
      <c r="B2172" s="49"/>
      <c r="C2172" s="50"/>
      <c r="D2172" s="54"/>
      <c r="E2172" s="50"/>
      <c r="F2172" s="50"/>
    </row>
    <row r="2173" spans="1:6">
      <c r="A2173" s="45"/>
      <c r="B2173" s="49"/>
      <c r="C2173" s="50"/>
      <c r="D2173" s="54"/>
      <c r="E2173" s="50"/>
      <c r="F2173" s="50"/>
    </row>
    <row r="2174" spans="1:6">
      <c r="A2174" s="45"/>
      <c r="B2174" s="49"/>
      <c r="C2174" s="50"/>
      <c r="D2174" s="54"/>
      <c r="E2174" s="50"/>
      <c r="F2174" s="50"/>
    </row>
    <row r="2175" spans="1:6">
      <c r="A2175" s="45"/>
      <c r="B2175" s="49"/>
      <c r="C2175" s="50"/>
      <c r="D2175" s="54"/>
      <c r="E2175" s="50"/>
      <c r="F2175" s="50"/>
    </row>
    <row r="2176" spans="1:6">
      <c r="A2176" s="45"/>
      <c r="B2176" s="49"/>
      <c r="C2176" s="50"/>
      <c r="D2176" s="54"/>
      <c r="E2176" s="50"/>
      <c r="F2176" s="50"/>
    </row>
    <row r="2177" spans="1:6">
      <c r="A2177" s="45"/>
      <c r="B2177" s="49"/>
      <c r="C2177" s="50"/>
      <c r="D2177" s="54"/>
      <c r="E2177" s="50"/>
      <c r="F2177" s="50"/>
    </row>
    <row r="2178" spans="1:6">
      <c r="A2178" s="45"/>
      <c r="B2178" s="49"/>
      <c r="C2178" s="50"/>
      <c r="D2178" s="54"/>
      <c r="E2178" s="50"/>
      <c r="F2178" s="50"/>
    </row>
    <row r="2179" spans="1:6">
      <c r="A2179" s="45"/>
      <c r="B2179" s="49"/>
      <c r="C2179" s="50"/>
      <c r="D2179" s="54"/>
      <c r="E2179" s="50"/>
      <c r="F2179" s="50"/>
    </row>
    <row r="2180" spans="1:6">
      <c r="A2180" s="45"/>
      <c r="B2180" s="49"/>
      <c r="C2180" s="50"/>
      <c r="D2180" s="54"/>
      <c r="E2180" s="50"/>
      <c r="F2180" s="50"/>
    </row>
    <row r="2181" spans="1:6">
      <c r="A2181" s="45"/>
      <c r="B2181" s="49"/>
      <c r="C2181" s="50"/>
      <c r="D2181" s="54"/>
      <c r="E2181" s="50"/>
      <c r="F2181" s="50"/>
    </row>
    <row r="2182" spans="1:6">
      <c r="A2182" s="45"/>
      <c r="B2182" s="49"/>
      <c r="C2182" s="50"/>
      <c r="D2182" s="54"/>
      <c r="E2182" s="50"/>
      <c r="F2182" s="50"/>
    </row>
    <row r="2183" spans="1:6">
      <c r="A2183" s="45"/>
      <c r="B2183" s="49"/>
      <c r="C2183" s="50"/>
      <c r="D2183" s="54"/>
      <c r="E2183" s="50"/>
      <c r="F2183" s="50"/>
    </row>
    <row r="2184" spans="1:6">
      <c r="A2184" s="45"/>
      <c r="B2184" s="49"/>
      <c r="C2184" s="50"/>
      <c r="D2184" s="54"/>
      <c r="E2184" s="50"/>
      <c r="F2184" s="50"/>
    </row>
    <row r="2185" spans="1:6">
      <c r="A2185" s="45"/>
      <c r="B2185" s="49"/>
      <c r="C2185" s="50"/>
      <c r="D2185" s="54"/>
      <c r="E2185" s="50"/>
      <c r="F2185" s="50"/>
    </row>
    <row r="2186" spans="1:6">
      <c r="A2186" s="45"/>
      <c r="B2186" s="49"/>
      <c r="C2186" s="50"/>
      <c r="D2186" s="54"/>
      <c r="E2186" s="50"/>
      <c r="F2186" s="50"/>
    </row>
    <row r="2187" spans="1:6">
      <c r="A2187" s="45"/>
      <c r="B2187" s="49"/>
      <c r="C2187" s="50"/>
      <c r="D2187" s="54"/>
      <c r="E2187" s="50"/>
      <c r="F2187" s="50"/>
    </row>
    <row r="2188" spans="1:6">
      <c r="A2188" s="45"/>
      <c r="B2188" s="49"/>
      <c r="C2188" s="50"/>
      <c r="D2188" s="54"/>
      <c r="E2188" s="50"/>
      <c r="F2188" s="50"/>
    </row>
    <row r="2189" spans="1:6">
      <c r="A2189" s="45"/>
      <c r="B2189" s="49"/>
      <c r="C2189" s="50"/>
      <c r="D2189" s="54"/>
      <c r="E2189" s="50"/>
      <c r="F2189" s="50"/>
    </row>
    <row r="2190" spans="1:6">
      <c r="A2190" s="45"/>
      <c r="B2190" s="49"/>
      <c r="C2190" s="50"/>
      <c r="D2190" s="54"/>
      <c r="E2190" s="50"/>
      <c r="F2190" s="50"/>
    </row>
    <row r="2191" spans="1:6">
      <c r="A2191" s="45"/>
      <c r="B2191" s="49"/>
      <c r="C2191" s="50"/>
      <c r="D2191" s="54"/>
      <c r="E2191" s="50"/>
      <c r="F2191" s="50"/>
    </row>
    <row r="2192" spans="1:6">
      <c r="A2192" s="45"/>
      <c r="B2192" s="49"/>
      <c r="C2192" s="50"/>
      <c r="D2192" s="54"/>
      <c r="E2192" s="50"/>
      <c r="F2192" s="50"/>
    </row>
    <row r="2193" spans="1:6">
      <c r="A2193" s="45"/>
      <c r="B2193" s="49"/>
      <c r="C2193" s="50"/>
      <c r="D2193" s="54"/>
      <c r="E2193" s="50"/>
      <c r="F2193" s="50"/>
    </row>
    <row r="2194" spans="1:6">
      <c r="A2194" s="45"/>
      <c r="B2194" s="49"/>
      <c r="C2194" s="50"/>
      <c r="D2194" s="54"/>
      <c r="E2194" s="50"/>
      <c r="F2194" s="50"/>
    </row>
    <row r="2195" spans="1:6">
      <c r="A2195" s="45"/>
      <c r="B2195" s="49"/>
      <c r="C2195" s="50"/>
      <c r="D2195" s="54"/>
      <c r="E2195" s="50"/>
      <c r="F2195" s="50"/>
    </row>
    <row r="2196" spans="1:6">
      <c r="A2196" s="45"/>
      <c r="B2196" s="49"/>
      <c r="C2196" s="50"/>
      <c r="D2196" s="54"/>
      <c r="E2196" s="50"/>
      <c r="F2196" s="50"/>
    </row>
    <row r="2197" spans="1:6">
      <c r="A2197" s="45"/>
      <c r="B2197" s="49"/>
      <c r="C2197" s="50"/>
      <c r="D2197" s="54"/>
      <c r="E2197" s="50"/>
      <c r="F2197" s="50"/>
    </row>
    <row r="2198" spans="1:6">
      <c r="A2198" s="45"/>
      <c r="B2198" s="49"/>
      <c r="C2198" s="50"/>
      <c r="D2198" s="54"/>
      <c r="E2198" s="50"/>
      <c r="F2198" s="50"/>
    </row>
    <row r="2199" spans="1:6">
      <c r="A2199" s="45"/>
      <c r="B2199" s="49"/>
      <c r="C2199" s="50"/>
      <c r="D2199" s="54"/>
      <c r="E2199" s="50"/>
      <c r="F2199" s="50"/>
    </row>
    <row r="2200" spans="1:6">
      <c r="A2200" s="45"/>
      <c r="B2200" s="49"/>
      <c r="C2200" s="50"/>
      <c r="D2200" s="54"/>
      <c r="E2200" s="50"/>
      <c r="F2200" s="50"/>
    </row>
    <row r="2201" spans="1:6">
      <c r="A2201" s="45"/>
      <c r="B2201" s="49"/>
      <c r="C2201" s="50"/>
      <c r="D2201" s="54"/>
      <c r="E2201" s="50"/>
      <c r="F2201" s="50"/>
    </row>
    <row r="2202" spans="1:6">
      <c r="A2202" s="45"/>
      <c r="B2202" s="49"/>
      <c r="C2202" s="50"/>
      <c r="D2202" s="54"/>
      <c r="E2202" s="50"/>
      <c r="F2202" s="50"/>
    </row>
    <row r="2203" spans="1:6">
      <c r="A2203" s="45"/>
      <c r="B2203" s="49"/>
      <c r="C2203" s="50"/>
      <c r="D2203" s="54"/>
      <c r="E2203" s="50"/>
      <c r="F2203" s="50"/>
    </row>
    <row r="2204" spans="1:6">
      <c r="A2204" s="45"/>
      <c r="B2204" s="49"/>
      <c r="C2204" s="50"/>
      <c r="D2204" s="54"/>
      <c r="E2204" s="50"/>
      <c r="F2204" s="50"/>
    </row>
    <row r="2205" spans="1:6">
      <c r="A2205" s="45"/>
      <c r="B2205" s="49"/>
      <c r="C2205" s="50"/>
      <c r="D2205" s="54"/>
      <c r="E2205" s="50"/>
      <c r="F2205" s="50"/>
    </row>
    <row r="2206" spans="1:6">
      <c r="A2206" s="45"/>
      <c r="B2206" s="49"/>
      <c r="C2206" s="50"/>
      <c r="D2206" s="54"/>
      <c r="E2206" s="50"/>
      <c r="F2206" s="50"/>
    </row>
    <row r="2207" spans="1:6">
      <c r="A2207" s="45"/>
      <c r="B2207" s="49"/>
      <c r="C2207" s="50"/>
      <c r="D2207" s="54"/>
      <c r="E2207" s="50"/>
      <c r="F2207" s="50"/>
    </row>
    <row r="2208" spans="1:6">
      <c r="A2208" s="45"/>
      <c r="B2208" s="49"/>
      <c r="C2208" s="50"/>
      <c r="D2208" s="54"/>
      <c r="E2208" s="50"/>
      <c r="F2208" s="50"/>
    </row>
    <row r="2209" spans="1:6">
      <c r="A2209" s="45"/>
      <c r="B2209" s="49"/>
      <c r="C2209" s="50"/>
      <c r="D2209" s="54"/>
      <c r="E2209" s="50"/>
      <c r="F2209" s="50"/>
    </row>
    <row r="2210" spans="1:6">
      <c r="A2210" s="45"/>
      <c r="B2210" s="49"/>
      <c r="C2210" s="50"/>
      <c r="D2210" s="54"/>
      <c r="E2210" s="50"/>
      <c r="F2210" s="50"/>
    </row>
    <row r="2211" spans="1:6">
      <c r="A2211" s="45"/>
      <c r="B2211" s="49"/>
      <c r="C2211" s="50"/>
      <c r="D2211" s="54"/>
      <c r="E2211" s="50"/>
      <c r="F2211" s="50"/>
    </row>
    <row r="2212" spans="1:6">
      <c r="A2212" s="45"/>
      <c r="B2212" s="49"/>
      <c r="C2212" s="50"/>
      <c r="D2212" s="54"/>
      <c r="E2212" s="50"/>
      <c r="F2212" s="50"/>
    </row>
    <row r="2213" spans="1:6">
      <c r="A2213" s="45"/>
      <c r="B2213" s="49"/>
      <c r="C2213" s="50"/>
      <c r="D2213" s="54"/>
      <c r="E2213" s="50"/>
      <c r="F2213" s="50"/>
    </row>
    <row r="2214" spans="1:6">
      <c r="A2214" s="45"/>
      <c r="B2214" s="49"/>
      <c r="C2214" s="50"/>
      <c r="D2214" s="54"/>
      <c r="E2214" s="50"/>
      <c r="F2214" s="50"/>
    </row>
    <row r="2215" spans="1:6">
      <c r="A2215" s="45"/>
      <c r="B2215" s="49"/>
      <c r="C2215" s="50"/>
      <c r="D2215" s="54"/>
      <c r="E2215" s="50"/>
      <c r="F2215" s="50"/>
    </row>
    <row r="2216" spans="1:6">
      <c r="A2216" s="45"/>
      <c r="B2216" s="49"/>
      <c r="C2216" s="50"/>
      <c r="D2216" s="54"/>
      <c r="E2216" s="50"/>
      <c r="F2216" s="50"/>
    </row>
    <row r="2217" spans="1:6">
      <c r="A2217" s="45"/>
      <c r="B2217" s="49"/>
      <c r="C2217" s="50"/>
      <c r="D2217" s="54"/>
      <c r="E2217" s="50"/>
      <c r="F2217" s="50"/>
    </row>
    <row r="2218" spans="1:6">
      <c r="A2218" s="45"/>
      <c r="B2218" s="49"/>
      <c r="C2218" s="50"/>
      <c r="D2218" s="54"/>
      <c r="E2218" s="50"/>
      <c r="F2218" s="50"/>
    </row>
    <row r="2219" spans="1:6">
      <c r="A2219" s="45"/>
      <c r="B2219" s="49"/>
      <c r="C2219" s="50"/>
      <c r="D2219" s="54"/>
      <c r="E2219" s="50"/>
      <c r="F2219" s="50"/>
    </row>
    <row r="2220" spans="1:6">
      <c r="A2220" s="45"/>
      <c r="B2220" s="49"/>
      <c r="C2220" s="50"/>
      <c r="D2220" s="54"/>
      <c r="E2220" s="50"/>
      <c r="F2220" s="50"/>
    </row>
    <row r="2221" spans="1:6">
      <c r="A2221" s="45"/>
      <c r="B2221" s="49"/>
      <c r="C2221" s="50"/>
      <c r="D2221" s="54"/>
      <c r="E2221" s="50"/>
      <c r="F2221" s="50"/>
    </row>
    <row r="2222" spans="1:6">
      <c r="A2222" s="45"/>
      <c r="B2222" s="49"/>
      <c r="C2222" s="50"/>
      <c r="D2222" s="54"/>
      <c r="E2222" s="50"/>
      <c r="F2222" s="50"/>
    </row>
    <row r="2223" spans="1:6">
      <c r="A2223" s="45"/>
      <c r="B2223" s="49"/>
      <c r="C2223" s="50"/>
      <c r="D2223" s="54"/>
      <c r="E2223" s="50"/>
      <c r="F2223" s="50"/>
    </row>
    <row r="2224" spans="1:6">
      <c r="A2224" s="45"/>
      <c r="B2224" s="49"/>
      <c r="C2224" s="50"/>
      <c r="D2224" s="54"/>
      <c r="E2224" s="50"/>
      <c r="F2224" s="50"/>
    </row>
    <row r="2225" spans="1:6">
      <c r="A2225" s="45"/>
      <c r="B2225" s="49"/>
      <c r="C2225" s="50"/>
      <c r="D2225" s="54"/>
      <c r="E2225" s="50"/>
      <c r="F2225" s="50"/>
    </row>
    <row r="2226" spans="1:6">
      <c r="A2226" s="45"/>
      <c r="B2226" s="49"/>
      <c r="C2226" s="50"/>
      <c r="D2226" s="54"/>
      <c r="E2226" s="50"/>
      <c r="F2226" s="50"/>
    </row>
    <row r="2227" spans="1:6">
      <c r="A2227" s="45"/>
      <c r="B2227" s="49"/>
      <c r="C2227" s="50"/>
      <c r="D2227" s="54"/>
      <c r="E2227" s="50"/>
      <c r="F2227" s="50"/>
    </row>
    <row r="2228" spans="1:6">
      <c r="A2228" s="45"/>
      <c r="B2228" s="49"/>
      <c r="C2228" s="50"/>
      <c r="D2228" s="54"/>
      <c r="E2228" s="50"/>
      <c r="F2228" s="50"/>
    </row>
    <row r="2229" spans="1:6">
      <c r="A2229" s="45"/>
      <c r="B2229" s="49"/>
      <c r="C2229" s="50"/>
      <c r="D2229" s="54"/>
      <c r="E2229" s="50"/>
      <c r="F2229" s="50"/>
    </row>
    <row r="2230" spans="1:6">
      <c r="A2230" s="45"/>
      <c r="B2230" s="49"/>
      <c r="C2230" s="50"/>
      <c r="D2230" s="54"/>
      <c r="E2230" s="50"/>
      <c r="F2230" s="50"/>
    </row>
    <row r="2231" spans="1:6">
      <c r="A2231" s="45"/>
      <c r="B2231" s="49"/>
      <c r="C2231" s="50"/>
      <c r="D2231" s="54"/>
      <c r="E2231" s="50"/>
      <c r="F2231" s="50"/>
    </row>
    <row r="2232" spans="1:6">
      <c r="A2232" s="45"/>
      <c r="B2232" s="49"/>
      <c r="C2232" s="50"/>
      <c r="D2232" s="54"/>
      <c r="E2232" s="50"/>
      <c r="F2232" s="50"/>
    </row>
    <row r="2233" spans="1:6">
      <c r="A2233" s="45"/>
      <c r="B2233" s="49"/>
      <c r="C2233" s="50"/>
      <c r="D2233" s="54"/>
      <c r="E2233" s="50"/>
      <c r="F2233" s="50"/>
    </row>
    <row r="2234" spans="1:6">
      <c r="A2234" s="45"/>
      <c r="B2234" s="49"/>
      <c r="C2234" s="50"/>
      <c r="D2234" s="54"/>
      <c r="E2234" s="50"/>
      <c r="F2234" s="50"/>
    </row>
    <row r="2235" spans="1:6">
      <c r="A2235" s="45"/>
      <c r="B2235" s="49"/>
      <c r="C2235" s="50"/>
      <c r="D2235" s="54"/>
      <c r="E2235" s="50"/>
      <c r="F2235" s="50"/>
    </row>
    <row r="2236" spans="1:6">
      <c r="A2236" s="45"/>
      <c r="B2236" s="49"/>
      <c r="C2236" s="50"/>
      <c r="D2236" s="54"/>
      <c r="E2236" s="50"/>
      <c r="F2236" s="50"/>
    </row>
    <row r="2237" spans="1:6">
      <c r="A2237" s="45"/>
      <c r="B2237" s="49"/>
      <c r="C2237" s="50"/>
      <c r="D2237" s="54"/>
      <c r="E2237" s="50"/>
      <c r="F2237" s="50"/>
    </row>
    <row r="2238" spans="1:6">
      <c r="A2238" s="45"/>
      <c r="B2238" s="49"/>
      <c r="C2238" s="50"/>
      <c r="D2238" s="54"/>
      <c r="E2238" s="50"/>
      <c r="F2238" s="50"/>
    </row>
    <row r="2239" spans="1:6">
      <c r="A2239" s="45"/>
      <c r="B2239" s="49"/>
      <c r="C2239" s="50"/>
      <c r="D2239" s="54"/>
      <c r="E2239" s="50"/>
      <c r="F2239" s="50"/>
    </row>
    <row r="2240" spans="1:6">
      <c r="A2240" s="45"/>
      <c r="B2240" s="49"/>
      <c r="C2240" s="50"/>
      <c r="D2240" s="54"/>
      <c r="E2240" s="50"/>
      <c r="F2240" s="50"/>
    </row>
    <row r="2241" spans="1:6">
      <c r="A2241" s="45"/>
      <c r="B2241" s="49"/>
      <c r="C2241" s="50"/>
      <c r="D2241" s="54"/>
      <c r="E2241" s="50"/>
      <c r="F2241" s="50"/>
    </row>
    <row r="2242" spans="1:6">
      <c r="A2242" s="45"/>
      <c r="B2242" s="49"/>
      <c r="C2242" s="50"/>
      <c r="D2242" s="54"/>
      <c r="E2242" s="50"/>
      <c r="F2242" s="50"/>
    </row>
    <row r="2243" spans="1:6">
      <c r="A2243" s="45"/>
      <c r="B2243" s="49"/>
      <c r="C2243" s="50"/>
      <c r="D2243" s="54"/>
      <c r="E2243" s="50"/>
      <c r="F2243" s="50"/>
    </row>
    <row r="2244" spans="1:6">
      <c r="A2244" s="45"/>
      <c r="B2244" s="49"/>
      <c r="C2244" s="50"/>
      <c r="D2244" s="54"/>
      <c r="E2244" s="50"/>
      <c r="F2244" s="50"/>
    </row>
    <row r="2245" spans="1:6">
      <c r="A2245" s="45"/>
      <c r="B2245" s="49"/>
      <c r="C2245" s="50"/>
      <c r="D2245" s="54"/>
      <c r="E2245" s="50"/>
      <c r="F2245" s="50"/>
    </row>
    <row r="2246" spans="1:6">
      <c r="A2246" s="45"/>
      <c r="B2246" s="49"/>
      <c r="C2246" s="50"/>
      <c r="D2246" s="54"/>
      <c r="E2246" s="50"/>
      <c r="F2246" s="50"/>
    </row>
    <row r="2247" spans="1:6">
      <c r="A2247" s="45"/>
      <c r="B2247" s="49"/>
      <c r="C2247" s="50"/>
      <c r="D2247" s="54"/>
      <c r="E2247" s="50"/>
      <c r="F2247" s="50"/>
    </row>
    <row r="2248" spans="1:6">
      <c r="A2248" s="45"/>
      <c r="B2248" s="49"/>
      <c r="C2248" s="50"/>
      <c r="D2248" s="54"/>
      <c r="E2248" s="50"/>
      <c r="F2248" s="50"/>
    </row>
    <row r="2249" spans="1:6">
      <c r="A2249" s="45"/>
      <c r="B2249" s="49"/>
      <c r="C2249" s="50"/>
      <c r="D2249" s="54"/>
      <c r="E2249" s="50"/>
      <c r="F2249" s="50"/>
    </row>
    <row r="2250" spans="1:6">
      <c r="A2250" s="45"/>
      <c r="B2250" s="49"/>
      <c r="C2250" s="50"/>
      <c r="D2250" s="54"/>
      <c r="E2250" s="50"/>
      <c r="F2250" s="50"/>
    </row>
    <row r="2251" spans="1:6">
      <c r="A2251" s="45"/>
      <c r="B2251" s="49"/>
      <c r="C2251" s="50"/>
      <c r="D2251" s="54"/>
      <c r="E2251" s="50"/>
      <c r="F2251" s="50"/>
    </row>
    <row r="2252" spans="1:6">
      <c r="A2252" s="45"/>
      <c r="B2252" s="49"/>
      <c r="C2252" s="50"/>
      <c r="D2252" s="54"/>
      <c r="E2252" s="50"/>
      <c r="F2252" s="50"/>
    </row>
    <row r="2253" spans="1:6">
      <c r="A2253" s="45"/>
      <c r="B2253" s="49"/>
      <c r="C2253" s="50"/>
      <c r="D2253" s="54"/>
      <c r="E2253" s="50"/>
      <c r="F2253" s="50"/>
    </row>
    <row r="2254" spans="1:6">
      <c r="A2254" s="45"/>
      <c r="B2254" s="49"/>
      <c r="C2254" s="50"/>
      <c r="D2254" s="54"/>
      <c r="E2254" s="50"/>
      <c r="F2254" s="50"/>
    </row>
    <row r="2255" spans="1:6">
      <c r="A2255" s="45"/>
      <c r="B2255" s="49"/>
      <c r="C2255" s="50"/>
      <c r="D2255" s="54"/>
      <c r="E2255" s="50"/>
      <c r="F2255" s="50"/>
    </row>
    <row r="2256" spans="1:6">
      <c r="A2256" s="45"/>
      <c r="B2256" s="49"/>
      <c r="C2256" s="50"/>
      <c r="D2256" s="54"/>
      <c r="E2256" s="50"/>
      <c r="F2256" s="50"/>
    </row>
    <row r="2257" spans="1:6">
      <c r="A2257" s="45"/>
      <c r="B2257" s="49"/>
      <c r="C2257" s="50"/>
      <c r="D2257" s="54"/>
      <c r="E2257" s="50"/>
      <c r="F2257" s="50"/>
    </row>
    <row r="2258" spans="1:6">
      <c r="A2258" s="45"/>
      <c r="B2258" s="49"/>
      <c r="C2258" s="50"/>
      <c r="D2258" s="54"/>
      <c r="E2258" s="50"/>
      <c r="F2258" s="50"/>
    </row>
    <row r="2259" spans="1:6">
      <c r="A2259" s="45"/>
      <c r="B2259" s="49"/>
      <c r="C2259" s="50"/>
      <c r="D2259" s="54"/>
      <c r="E2259" s="50"/>
      <c r="F2259" s="50"/>
    </row>
    <row r="2260" spans="1:6">
      <c r="A2260" s="45"/>
      <c r="B2260" s="49"/>
      <c r="C2260" s="50"/>
      <c r="D2260" s="54"/>
      <c r="E2260" s="50"/>
      <c r="F2260" s="50"/>
    </row>
    <row r="2261" spans="1:6">
      <c r="A2261" s="45"/>
      <c r="B2261" s="49"/>
      <c r="C2261" s="50"/>
      <c r="D2261" s="54"/>
      <c r="E2261" s="50"/>
      <c r="F2261" s="50"/>
    </row>
    <row r="2262" spans="1:6">
      <c r="A2262" s="45"/>
      <c r="B2262" s="49"/>
      <c r="C2262" s="50"/>
      <c r="D2262" s="54"/>
      <c r="E2262" s="50"/>
      <c r="F2262" s="50"/>
    </row>
    <row r="2263" spans="1:6">
      <c r="A2263" s="45"/>
      <c r="B2263" s="49"/>
      <c r="C2263" s="50"/>
      <c r="D2263" s="54"/>
      <c r="E2263" s="50"/>
      <c r="F2263" s="50"/>
    </row>
    <row r="2264" spans="1:6">
      <c r="A2264" s="45"/>
      <c r="B2264" s="49"/>
      <c r="C2264" s="50"/>
      <c r="D2264" s="54"/>
      <c r="E2264" s="50"/>
      <c r="F2264" s="50"/>
    </row>
    <row r="2265" spans="1:6">
      <c r="A2265" s="45"/>
      <c r="B2265" s="49"/>
      <c r="C2265" s="50"/>
      <c r="D2265" s="54"/>
      <c r="E2265" s="50"/>
      <c r="F2265" s="50"/>
    </row>
    <row r="2266" spans="1:6">
      <c r="A2266" s="45"/>
      <c r="B2266" s="49"/>
      <c r="C2266" s="50"/>
      <c r="D2266" s="54"/>
      <c r="E2266" s="50"/>
      <c r="F2266" s="50"/>
    </row>
    <row r="2267" spans="1:6">
      <c r="A2267" s="45"/>
      <c r="B2267" s="49"/>
      <c r="C2267" s="50"/>
      <c r="D2267" s="54"/>
      <c r="E2267" s="50"/>
      <c r="F2267" s="50"/>
    </row>
    <row r="2268" spans="1:6">
      <c r="A2268" s="45"/>
      <c r="B2268" s="49"/>
      <c r="C2268" s="50"/>
      <c r="D2268" s="54"/>
      <c r="E2268" s="50"/>
      <c r="F2268" s="50"/>
    </row>
    <row r="2269" spans="1:6">
      <c r="A2269" s="45"/>
      <c r="B2269" s="49"/>
      <c r="C2269" s="50"/>
      <c r="D2269" s="54"/>
      <c r="E2269" s="50"/>
      <c r="F2269" s="50"/>
    </row>
    <row r="2270" spans="1:6">
      <c r="A2270" s="45"/>
      <c r="B2270" s="49"/>
      <c r="C2270" s="50"/>
      <c r="D2270" s="54"/>
      <c r="E2270" s="50"/>
      <c r="F2270" s="50"/>
    </row>
    <row r="2271" spans="1:6">
      <c r="A2271" s="45"/>
      <c r="B2271" s="49"/>
      <c r="C2271" s="50"/>
      <c r="D2271" s="54"/>
      <c r="E2271" s="50"/>
      <c r="F2271" s="50"/>
    </row>
    <row r="2272" spans="1:6">
      <c r="A2272" s="45"/>
      <c r="B2272" s="49"/>
      <c r="C2272" s="50"/>
      <c r="D2272" s="54"/>
      <c r="E2272" s="50"/>
      <c r="F2272" s="50"/>
    </row>
    <row r="2273" spans="1:6">
      <c r="A2273" s="45"/>
      <c r="B2273" s="49"/>
      <c r="C2273" s="50"/>
      <c r="D2273" s="54"/>
      <c r="E2273" s="50"/>
      <c r="F2273" s="50"/>
    </row>
    <row r="2274" spans="1:6">
      <c r="A2274" s="45"/>
      <c r="B2274" s="49"/>
      <c r="C2274" s="50"/>
      <c r="D2274" s="54"/>
      <c r="E2274" s="50"/>
      <c r="F2274" s="50"/>
    </row>
    <row r="2275" spans="1:6">
      <c r="A2275" s="45"/>
      <c r="B2275" s="49"/>
      <c r="C2275" s="50"/>
      <c r="D2275" s="54"/>
      <c r="E2275" s="50"/>
      <c r="F2275" s="50"/>
    </row>
    <row r="2276" spans="1:6">
      <c r="A2276" s="45"/>
      <c r="B2276" s="49"/>
      <c r="C2276" s="50"/>
      <c r="D2276" s="54"/>
      <c r="E2276" s="50"/>
      <c r="F2276" s="50"/>
    </row>
    <row r="2277" spans="1:6">
      <c r="A2277" s="45"/>
      <c r="B2277" s="49"/>
      <c r="C2277" s="50"/>
      <c r="D2277" s="54"/>
      <c r="E2277" s="50"/>
      <c r="F2277" s="50"/>
    </row>
    <row r="2278" spans="1:6">
      <c r="A2278" s="45"/>
      <c r="B2278" s="49"/>
      <c r="C2278" s="50"/>
      <c r="D2278" s="54"/>
      <c r="E2278" s="50"/>
      <c r="F2278" s="50"/>
    </row>
    <row r="2279" spans="1:6">
      <c r="A2279" s="45"/>
      <c r="B2279" s="49"/>
      <c r="C2279" s="50"/>
      <c r="D2279" s="54"/>
      <c r="E2279" s="50"/>
      <c r="F2279" s="50"/>
    </row>
    <row r="2280" spans="1:6">
      <c r="A2280" s="45"/>
      <c r="B2280" s="49"/>
      <c r="C2280" s="50"/>
      <c r="D2280" s="54"/>
      <c r="E2280" s="50"/>
      <c r="F2280" s="50"/>
    </row>
    <row r="2281" spans="1:6">
      <c r="A2281" s="45"/>
      <c r="B2281" s="49"/>
      <c r="C2281" s="50"/>
      <c r="D2281" s="54"/>
      <c r="E2281" s="50"/>
      <c r="F2281" s="50"/>
    </row>
    <row r="2282" spans="1:6">
      <c r="A2282" s="45"/>
      <c r="B2282" s="49"/>
      <c r="C2282" s="50"/>
      <c r="D2282" s="54"/>
      <c r="E2282" s="50"/>
      <c r="F2282" s="50"/>
    </row>
    <row r="2283" spans="1:6">
      <c r="A2283" s="45"/>
      <c r="B2283" s="49"/>
      <c r="C2283" s="50"/>
      <c r="D2283" s="54"/>
      <c r="E2283" s="50"/>
      <c r="F2283" s="50"/>
    </row>
    <row r="2284" spans="1:6">
      <c r="A2284" s="45"/>
      <c r="B2284" s="49"/>
      <c r="C2284" s="50"/>
      <c r="D2284" s="54"/>
      <c r="E2284" s="50"/>
      <c r="F2284" s="50"/>
    </row>
    <row r="2285" spans="1:6">
      <c r="A2285" s="45"/>
      <c r="B2285" s="49"/>
      <c r="C2285" s="50"/>
      <c r="D2285" s="54"/>
      <c r="E2285" s="50"/>
      <c r="F2285" s="50"/>
    </row>
    <row r="2286" spans="1:6">
      <c r="A2286" s="45"/>
      <c r="B2286" s="49"/>
      <c r="C2286" s="50"/>
      <c r="D2286" s="54"/>
      <c r="E2286" s="50"/>
      <c r="F2286" s="50"/>
    </row>
    <row r="2287" spans="1:6">
      <c r="A2287" s="45"/>
      <c r="B2287" s="49"/>
      <c r="C2287" s="50"/>
      <c r="D2287" s="54"/>
      <c r="E2287" s="50"/>
      <c r="F2287" s="50"/>
    </row>
    <row r="2288" spans="1:6">
      <c r="A2288" s="45"/>
      <c r="B2288" s="49"/>
      <c r="C2288" s="50"/>
      <c r="D2288" s="54"/>
      <c r="E2288" s="50"/>
      <c r="F2288" s="50"/>
    </row>
    <row r="2289" spans="1:6">
      <c r="A2289" s="45"/>
      <c r="B2289" s="49"/>
      <c r="C2289" s="50"/>
      <c r="D2289" s="54"/>
      <c r="E2289" s="50"/>
      <c r="F2289" s="50"/>
    </row>
    <row r="2290" spans="1:6">
      <c r="A2290" s="45"/>
      <c r="B2290" s="49"/>
      <c r="C2290" s="50"/>
      <c r="D2290" s="54"/>
      <c r="E2290" s="50"/>
      <c r="F2290" s="50"/>
    </row>
    <row r="2291" spans="1:6">
      <c r="A2291" s="45"/>
      <c r="B2291" s="49"/>
      <c r="C2291" s="50"/>
      <c r="D2291" s="54"/>
      <c r="E2291" s="50"/>
      <c r="F2291" s="50"/>
    </row>
    <row r="2292" spans="1:6">
      <c r="A2292" s="45"/>
      <c r="B2292" s="49"/>
      <c r="C2292" s="50"/>
      <c r="D2292" s="54"/>
      <c r="E2292" s="50"/>
      <c r="F2292" s="50"/>
    </row>
    <row r="2293" spans="1:6">
      <c r="A2293" s="45"/>
      <c r="B2293" s="49"/>
      <c r="C2293" s="50"/>
      <c r="D2293" s="54"/>
      <c r="E2293" s="50"/>
      <c r="F2293" s="50"/>
    </row>
    <row r="2294" spans="1:6">
      <c r="A2294" s="45"/>
      <c r="B2294" s="49"/>
      <c r="C2294" s="50"/>
      <c r="D2294" s="54"/>
      <c r="E2294" s="50"/>
      <c r="F2294" s="50"/>
    </row>
    <row r="2295" spans="1:6">
      <c r="A2295" s="45"/>
      <c r="B2295" s="49"/>
      <c r="C2295" s="50"/>
      <c r="D2295" s="54"/>
      <c r="E2295" s="50"/>
      <c r="F2295" s="50"/>
    </row>
    <row r="2296" spans="1:6">
      <c r="A2296" s="45"/>
      <c r="B2296" s="49"/>
      <c r="C2296" s="50"/>
      <c r="D2296" s="54"/>
      <c r="E2296" s="50"/>
      <c r="F2296" s="50"/>
    </row>
    <row r="2297" spans="1:6">
      <c r="A2297" s="45"/>
      <c r="B2297" s="49"/>
      <c r="C2297" s="50"/>
      <c r="D2297" s="54"/>
      <c r="E2297" s="50"/>
      <c r="F2297" s="50"/>
    </row>
    <row r="2298" spans="1:6">
      <c r="A2298" s="45"/>
      <c r="B2298" s="49"/>
      <c r="C2298" s="50"/>
      <c r="D2298" s="54"/>
      <c r="E2298" s="50"/>
      <c r="F2298" s="50"/>
    </row>
    <row r="2299" spans="1:6">
      <c r="A2299" s="45"/>
      <c r="B2299" s="49"/>
      <c r="C2299" s="50"/>
      <c r="D2299" s="54"/>
      <c r="E2299" s="50"/>
      <c r="F2299" s="50"/>
    </row>
    <row r="2300" spans="1:6">
      <c r="A2300" s="45"/>
      <c r="B2300" s="49"/>
      <c r="C2300" s="50"/>
      <c r="D2300" s="54"/>
      <c r="E2300" s="50"/>
      <c r="F2300" s="50"/>
    </row>
    <row r="2301" spans="1:6">
      <c r="A2301" s="45"/>
      <c r="B2301" s="49"/>
      <c r="C2301" s="50"/>
      <c r="D2301" s="54"/>
      <c r="E2301" s="50"/>
      <c r="F2301" s="50"/>
    </row>
    <row r="2302" spans="1:6">
      <c r="A2302" s="45"/>
      <c r="B2302" s="49"/>
      <c r="C2302" s="50"/>
      <c r="D2302" s="54"/>
      <c r="E2302" s="50"/>
      <c r="F2302" s="50"/>
    </row>
    <row r="2303" spans="1:6">
      <c r="A2303" s="45"/>
      <c r="B2303" s="49"/>
      <c r="C2303" s="50"/>
      <c r="D2303" s="54"/>
      <c r="E2303" s="50"/>
      <c r="F2303" s="50"/>
    </row>
    <row r="2304" spans="1:6">
      <c r="A2304" s="45"/>
      <c r="B2304" s="49"/>
      <c r="C2304" s="50"/>
      <c r="D2304" s="54"/>
      <c r="E2304" s="50"/>
      <c r="F2304" s="50"/>
    </row>
    <row r="2305" spans="1:6">
      <c r="A2305" s="45"/>
      <c r="B2305" s="49"/>
      <c r="C2305" s="50"/>
      <c r="D2305" s="54"/>
      <c r="E2305" s="50"/>
      <c r="F2305" s="50"/>
    </row>
    <row r="2306" spans="1:6">
      <c r="A2306" s="45"/>
      <c r="B2306" s="49"/>
      <c r="C2306" s="50"/>
      <c r="D2306" s="54"/>
      <c r="E2306" s="50"/>
      <c r="F2306" s="50"/>
    </row>
    <row r="2307" spans="1:6">
      <c r="A2307" s="45"/>
      <c r="B2307" s="49"/>
      <c r="C2307" s="50"/>
      <c r="D2307" s="54"/>
      <c r="E2307" s="50"/>
      <c r="F2307" s="50"/>
    </row>
    <row r="2308" spans="1:6">
      <c r="A2308" s="45"/>
      <c r="B2308" s="49"/>
      <c r="C2308" s="50"/>
      <c r="D2308" s="54"/>
      <c r="E2308" s="50"/>
      <c r="F2308" s="50"/>
    </row>
    <row r="2309" spans="1:6">
      <c r="A2309" s="45"/>
      <c r="B2309" s="49"/>
      <c r="C2309" s="50"/>
      <c r="D2309" s="54"/>
      <c r="E2309" s="50"/>
      <c r="F2309" s="50"/>
    </row>
    <row r="2310" spans="1:6">
      <c r="A2310" s="45"/>
      <c r="B2310" s="49"/>
      <c r="C2310" s="50"/>
      <c r="D2310" s="54"/>
      <c r="E2310" s="50"/>
      <c r="F2310" s="50"/>
    </row>
    <row r="2311" spans="1:6">
      <c r="A2311" s="45"/>
      <c r="B2311" s="49"/>
      <c r="C2311" s="50"/>
      <c r="D2311" s="54"/>
      <c r="E2311" s="50"/>
      <c r="F2311" s="50"/>
    </row>
    <row r="2312" spans="1:6">
      <c r="A2312" s="45"/>
      <c r="B2312" s="49"/>
      <c r="C2312" s="50"/>
      <c r="D2312" s="54"/>
      <c r="E2312" s="50"/>
      <c r="F2312" s="50"/>
    </row>
    <row r="2313" spans="1:6">
      <c r="A2313" s="45"/>
      <c r="B2313" s="49"/>
      <c r="C2313" s="50"/>
      <c r="D2313" s="54"/>
      <c r="E2313" s="50"/>
      <c r="F2313" s="50"/>
    </row>
    <row r="2314" spans="1:6">
      <c r="A2314" s="45"/>
      <c r="B2314" s="49"/>
      <c r="C2314" s="50"/>
      <c r="D2314" s="54"/>
      <c r="E2314" s="50"/>
      <c r="F2314" s="50"/>
    </row>
    <row r="2315" spans="1:6">
      <c r="A2315" s="45"/>
      <c r="B2315" s="49"/>
      <c r="C2315" s="50"/>
      <c r="D2315" s="54"/>
      <c r="E2315" s="50"/>
      <c r="F2315" s="50"/>
    </row>
    <row r="2316" spans="1:6">
      <c r="A2316" s="45"/>
      <c r="B2316" s="49"/>
      <c r="C2316" s="50"/>
      <c r="D2316" s="54"/>
      <c r="E2316" s="50"/>
      <c r="F2316" s="50"/>
    </row>
    <row r="2317" spans="1:6">
      <c r="A2317" s="45"/>
      <c r="B2317" s="49"/>
      <c r="C2317" s="50"/>
      <c r="D2317" s="54"/>
      <c r="E2317" s="50"/>
      <c r="F2317" s="50"/>
    </row>
    <row r="2318" spans="1:6">
      <c r="A2318" s="45"/>
      <c r="B2318" s="49"/>
      <c r="C2318" s="50"/>
      <c r="D2318" s="54"/>
      <c r="E2318" s="50"/>
      <c r="F2318" s="50"/>
    </row>
    <row r="2319" spans="1:6">
      <c r="A2319" s="45"/>
      <c r="B2319" s="49"/>
      <c r="C2319" s="50"/>
      <c r="D2319" s="54"/>
      <c r="E2319" s="50"/>
      <c r="F2319" s="50"/>
    </row>
    <row r="2320" spans="1:6">
      <c r="A2320" s="45"/>
      <c r="B2320" s="49"/>
      <c r="C2320" s="50"/>
      <c r="D2320" s="54"/>
      <c r="E2320" s="50"/>
      <c r="F2320" s="50"/>
    </row>
    <row r="2321" spans="1:6">
      <c r="A2321" s="45"/>
      <c r="B2321" s="49"/>
      <c r="C2321" s="50"/>
      <c r="D2321" s="54"/>
      <c r="E2321" s="50"/>
      <c r="F2321" s="50"/>
    </row>
    <row r="2322" spans="1:6">
      <c r="A2322" s="45"/>
      <c r="B2322" s="49"/>
      <c r="C2322" s="50"/>
      <c r="D2322" s="54"/>
      <c r="E2322" s="50"/>
      <c r="F2322" s="50"/>
    </row>
    <row r="2323" spans="1:6">
      <c r="A2323" s="45"/>
      <c r="B2323" s="49"/>
      <c r="C2323" s="50"/>
      <c r="D2323" s="54"/>
      <c r="E2323" s="50"/>
      <c r="F2323" s="50"/>
    </row>
    <row r="2324" spans="1:6">
      <c r="A2324" s="45"/>
      <c r="B2324" s="49"/>
      <c r="C2324" s="50"/>
      <c r="D2324" s="54"/>
      <c r="E2324" s="50"/>
      <c r="F2324" s="50"/>
    </row>
    <row r="2325" spans="1:6">
      <c r="A2325" s="45"/>
      <c r="B2325" s="49"/>
      <c r="C2325" s="50"/>
      <c r="D2325" s="54"/>
      <c r="E2325" s="50"/>
      <c r="F2325" s="50"/>
    </row>
    <row r="2326" spans="1:6">
      <c r="A2326" s="45"/>
      <c r="B2326" s="49"/>
      <c r="C2326" s="50"/>
      <c r="D2326" s="54"/>
      <c r="E2326" s="50"/>
      <c r="F2326" s="50"/>
    </row>
    <row r="2327" spans="1:6">
      <c r="A2327" s="45"/>
      <c r="B2327" s="49"/>
      <c r="C2327" s="50"/>
      <c r="D2327" s="54"/>
      <c r="E2327" s="50"/>
      <c r="F2327" s="50"/>
    </row>
    <row r="2328" spans="1:6">
      <c r="A2328" s="45"/>
      <c r="B2328" s="49"/>
      <c r="C2328" s="50"/>
      <c r="D2328" s="54"/>
      <c r="E2328" s="50"/>
      <c r="F2328" s="50"/>
    </row>
    <row r="2329" spans="1:6">
      <c r="A2329" s="45"/>
      <c r="B2329" s="49"/>
      <c r="C2329" s="50"/>
      <c r="D2329" s="54"/>
      <c r="E2329" s="50"/>
      <c r="F2329" s="50"/>
    </row>
    <row r="2330" spans="1:6">
      <c r="A2330" s="45"/>
      <c r="B2330" s="49"/>
      <c r="C2330" s="50"/>
      <c r="D2330" s="54"/>
      <c r="E2330" s="50"/>
      <c r="F2330" s="50"/>
    </row>
    <row r="2331" spans="1:6">
      <c r="A2331" s="45"/>
      <c r="B2331" s="49"/>
      <c r="C2331" s="50"/>
      <c r="D2331" s="54"/>
      <c r="E2331" s="50"/>
      <c r="F2331" s="50"/>
    </row>
    <row r="2332" spans="1:6">
      <c r="A2332" s="45"/>
      <c r="B2332" s="49"/>
      <c r="C2332" s="50"/>
      <c r="D2332" s="54"/>
      <c r="E2332" s="50"/>
      <c r="F2332" s="50"/>
    </row>
    <row r="2333" spans="1:6">
      <c r="A2333" s="45"/>
      <c r="B2333" s="49"/>
      <c r="C2333" s="50"/>
      <c r="D2333" s="54"/>
      <c r="E2333" s="50"/>
      <c r="F2333" s="50"/>
    </row>
    <row r="2334" spans="1:6">
      <c r="A2334" s="45"/>
      <c r="B2334" s="49"/>
      <c r="C2334" s="50"/>
      <c r="D2334" s="54"/>
      <c r="E2334" s="50"/>
      <c r="F2334" s="50"/>
    </row>
    <row r="2335" spans="1:6">
      <c r="A2335" s="45"/>
      <c r="B2335" s="49"/>
      <c r="C2335" s="50"/>
      <c r="D2335" s="54"/>
      <c r="E2335" s="50"/>
      <c r="F2335" s="50"/>
    </row>
    <row r="2336" spans="1:6">
      <c r="A2336" s="45"/>
      <c r="B2336" s="49"/>
      <c r="C2336" s="50"/>
      <c r="D2336" s="54"/>
      <c r="E2336" s="50"/>
      <c r="F2336" s="50"/>
    </row>
    <row r="2337" spans="1:6">
      <c r="A2337" s="45"/>
      <c r="B2337" s="49"/>
      <c r="C2337" s="50"/>
      <c r="D2337" s="54"/>
      <c r="E2337" s="50"/>
      <c r="F2337" s="50"/>
    </row>
    <row r="2338" spans="1:6">
      <c r="A2338" s="45"/>
      <c r="B2338" s="49"/>
      <c r="C2338" s="50"/>
      <c r="D2338" s="54"/>
      <c r="E2338" s="50"/>
      <c r="F2338" s="50"/>
    </row>
    <row r="2339" spans="1:6">
      <c r="A2339" s="45"/>
      <c r="B2339" s="49"/>
      <c r="C2339" s="50"/>
      <c r="D2339" s="54"/>
      <c r="E2339" s="50"/>
      <c r="F2339" s="50"/>
    </row>
    <row r="2340" spans="1:6">
      <c r="A2340" s="45"/>
      <c r="B2340" s="49"/>
      <c r="C2340" s="50"/>
      <c r="D2340" s="54"/>
      <c r="E2340" s="50"/>
      <c r="F2340" s="50"/>
    </row>
    <row r="2341" spans="1:6">
      <c r="A2341" s="45"/>
      <c r="B2341" s="49"/>
      <c r="C2341" s="50"/>
      <c r="D2341" s="54"/>
      <c r="E2341" s="50"/>
      <c r="F2341" s="50"/>
    </row>
    <row r="2342" spans="1:6">
      <c r="A2342" s="45"/>
      <c r="B2342" s="49"/>
      <c r="C2342" s="50"/>
      <c r="D2342" s="54"/>
      <c r="E2342" s="50"/>
      <c r="F2342" s="50"/>
    </row>
    <row r="2343" spans="1:6">
      <c r="A2343" s="45"/>
      <c r="B2343" s="49"/>
      <c r="C2343" s="50"/>
      <c r="D2343" s="54"/>
      <c r="E2343" s="50"/>
      <c r="F2343" s="50"/>
    </row>
    <row r="2344" spans="1:6">
      <c r="A2344" s="45"/>
      <c r="B2344" s="49"/>
      <c r="C2344" s="50"/>
      <c r="D2344" s="54"/>
      <c r="E2344" s="50"/>
      <c r="F2344" s="50"/>
    </row>
    <row r="2345" spans="1:6">
      <c r="A2345" s="45"/>
      <c r="B2345" s="49"/>
      <c r="C2345" s="50"/>
      <c r="D2345" s="54"/>
      <c r="E2345" s="50"/>
      <c r="F2345" s="50"/>
    </row>
    <row r="2346" spans="1:6">
      <c r="A2346" s="45"/>
      <c r="B2346" s="49"/>
      <c r="C2346" s="50"/>
      <c r="D2346" s="54"/>
      <c r="E2346" s="50"/>
      <c r="F2346" s="50"/>
    </row>
    <row r="2347" spans="1:6">
      <c r="A2347" s="45"/>
      <c r="B2347" s="49"/>
      <c r="C2347" s="50"/>
      <c r="D2347" s="54"/>
      <c r="E2347" s="50"/>
      <c r="F2347" s="50"/>
    </row>
    <row r="2348" spans="1:6">
      <c r="A2348" s="45"/>
      <c r="B2348" s="49"/>
      <c r="C2348" s="50"/>
      <c r="D2348" s="54"/>
      <c r="E2348" s="50"/>
      <c r="F2348" s="50"/>
    </row>
    <row r="2349" spans="1:6">
      <c r="A2349" s="45"/>
      <c r="B2349" s="49"/>
      <c r="C2349" s="50"/>
      <c r="D2349" s="54"/>
      <c r="E2349" s="50"/>
      <c r="F2349" s="50"/>
    </row>
    <row r="2350" spans="1:6">
      <c r="A2350" s="45"/>
      <c r="B2350" s="49"/>
      <c r="C2350" s="50"/>
      <c r="D2350" s="54"/>
      <c r="E2350" s="50"/>
      <c r="F2350" s="50"/>
    </row>
    <row r="2351" spans="1:6">
      <c r="A2351" s="45"/>
      <c r="B2351" s="49"/>
      <c r="C2351" s="50"/>
      <c r="D2351" s="54"/>
      <c r="E2351" s="50"/>
      <c r="F2351" s="50"/>
    </row>
    <row r="2352" spans="1:6">
      <c r="A2352" s="45"/>
      <c r="B2352" s="49"/>
      <c r="C2352" s="50"/>
      <c r="D2352" s="54"/>
      <c r="E2352" s="50"/>
      <c r="F2352" s="50"/>
    </row>
    <row r="2353" spans="1:6">
      <c r="A2353" s="45"/>
      <c r="B2353" s="49"/>
      <c r="C2353" s="50"/>
      <c r="D2353" s="54"/>
      <c r="E2353" s="50"/>
      <c r="F2353" s="50"/>
    </row>
    <row r="2354" spans="1:6">
      <c r="A2354" s="45"/>
      <c r="B2354" s="49"/>
      <c r="C2354" s="50"/>
      <c r="D2354" s="54"/>
      <c r="E2354" s="50"/>
      <c r="F2354" s="50"/>
    </row>
    <row r="2355" spans="1:6">
      <c r="A2355" s="45"/>
      <c r="B2355" s="49"/>
      <c r="C2355" s="50"/>
      <c r="D2355" s="54"/>
      <c r="E2355" s="50"/>
      <c r="F2355" s="50"/>
    </row>
    <row r="2356" spans="1:6">
      <c r="A2356" s="45"/>
      <c r="B2356" s="49"/>
      <c r="C2356" s="50"/>
      <c r="D2356" s="54"/>
      <c r="E2356" s="50"/>
      <c r="F2356" s="50"/>
    </row>
    <row r="2357" spans="1:6">
      <c r="A2357" s="45"/>
      <c r="B2357" s="49"/>
      <c r="C2357" s="50"/>
      <c r="D2357" s="54"/>
      <c r="E2357" s="50"/>
      <c r="F2357" s="50"/>
    </row>
    <row r="2358" spans="1:6">
      <c r="A2358" s="45"/>
      <c r="B2358" s="49"/>
      <c r="C2358" s="50"/>
      <c r="D2358" s="54"/>
      <c r="E2358" s="50"/>
      <c r="F2358" s="50"/>
    </row>
    <row r="2359" spans="1:6">
      <c r="A2359" s="45"/>
      <c r="B2359" s="49"/>
      <c r="C2359" s="50"/>
      <c r="D2359" s="54"/>
      <c r="E2359" s="50"/>
      <c r="F2359" s="50"/>
    </row>
    <row r="2360" spans="1:6">
      <c r="A2360" s="45"/>
      <c r="B2360" s="49"/>
      <c r="C2360" s="50"/>
      <c r="D2360" s="54"/>
      <c r="E2360" s="50"/>
      <c r="F2360" s="50"/>
    </row>
    <row r="2361" spans="1:6">
      <c r="A2361" s="45"/>
      <c r="B2361" s="49"/>
      <c r="C2361" s="50"/>
      <c r="D2361" s="54"/>
      <c r="E2361" s="50"/>
      <c r="F2361" s="50"/>
    </row>
    <row r="2362" spans="1:6">
      <c r="A2362" s="45"/>
      <c r="B2362" s="49"/>
      <c r="C2362" s="50"/>
      <c r="D2362" s="54"/>
      <c r="E2362" s="50"/>
      <c r="F2362" s="50"/>
    </row>
    <row r="2363" spans="1:6">
      <c r="A2363" s="45"/>
      <c r="B2363" s="49"/>
      <c r="C2363" s="50"/>
      <c r="D2363" s="54"/>
      <c r="E2363" s="50"/>
      <c r="F2363" s="50"/>
    </row>
    <row r="2364" spans="1:6">
      <c r="A2364" s="45"/>
      <c r="B2364" s="49"/>
      <c r="C2364" s="50"/>
      <c r="D2364" s="54"/>
      <c r="E2364" s="50"/>
      <c r="F2364" s="50"/>
    </row>
    <row r="2365" spans="1:6">
      <c r="A2365" s="45"/>
      <c r="B2365" s="49"/>
      <c r="C2365" s="50"/>
      <c r="D2365" s="54"/>
      <c r="E2365" s="50"/>
      <c r="F2365" s="50"/>
    </row>
    <row r="2366" spans="1:6">
      <c r="A2366" s="45"/>
      <c r="B2366" s="49"/>
      <c r="C2366" s="50"/>
      <c r="D2366" s="54"/>
      <c r="E2366" s="50"/>
      <c r="F2366" s="50"/>
    </row>
    <row r="2367" spans="1:6">
      <c r="A2367" s="45"/>
      <c r="B2367" s="49"/>
      <c r="C2367" s="50"/>
      <c r="D2367" s="54"/>
      <c r="E2367" s="50"/>
      <c r="F2367" s="50"/>
    </row>
    <row r="2368" spans="1:6">
      <c r="A2368" s="45"/>
      <c r="B2368" s="49"/>
      <c r="C2368" s="50"/>
      <c r="D2368" s="54"/>
      <c r="E2368" s="50"/>
      <c r="F2368" s="50"/>
    </row>
    <row r="2369" spans="1:6">
      <c r="A2369" s="45"/>
      <c r="B2369" s="49"/>
      <c r="C2369" s="50"/>
      <c r="D2369" s="54"/>
      <c r="E2369" s="50"/>
      <c r="F2369" s="50"/>
    </row>
    <row r="2370" spans="1:6">
      <c r="A2370" s="45"/>
      <c r="B2370" s="49"/>
      <c r="C2370" s="50"/>
      <c r="D2370" s="54"/>
      <c r="E2370" s="50"/>
      <c r="F2370" s="50"/>
    </row>
    <row r="2371" spans="1:6">
      <c r="A2371" s="45"/>
      <c r="B2371" s="49"/>
      <c r="C2371" s="50"/>
      <c r="D2371" s="54"/>
      <c r="E2371" s="50"/>
      <c r="F2371" s="50"/>
    </row>
    <row r="2372" spans="1:6">
      <c r="A2372" s="45"/>
      <c r="B2372" s="49"/>
      <c r="C2372" s="50"/>
      <c r="D2372" s="54"/>
      <c r="E2372" s="50"/>
      <c r="F2372" s="50"/>
    </row>
    <row r="2373" spans="1:6">
      <c r="A2373" s="45"/>
      <c r="B2373" s="49"/>
      <c r="C2373" s="50"/>
      <c r="D2373" s="54"/>
      <c r="E2373" s="50"/>
      <c r="F2373" s="50"/>
    </row>
    <row r="2374" spans="1:6">
      <c r="A2374" s="45"/>
      <c r="B2374" s="49"/>
      <c r="C2374" s="50"/>
      <c r="D2374" s="54"/>
      <c r="E2374" s="50"/>
      <c r="F2374" s="50"/>
    </row>
    <row r="2375" spans="1:6">
      <c r="A2375" s="45"/>
      <c r="B2375" s="49"/>
      <c r="C2375" s="50"/>
      <c r="D2375" s="54"/>
      <c r="E2375" s="50"/>
      <c r="F2375" s="50"/>
    </row>
    <row r="2376" spans="1:6">
      <c r="A2376" s="45"/>
      <c r="B2376" s="49"/>
      <c r="C2376" s="50"/>
      <c r="D2376" s="54"/>
      <c r="E2376" s="50"/>
      <c r="F2376" s="50"/>
    </row>
    <row r="2377" spans="1:6">
      <c r="A2377" s="45"/>
      <c r="B2377" s="49"/>
      <c r="C2377" s="50"/>
      <c r="D2377" s="54"/>
      <c r="E2377" s="50"/>
      <c r="F2377" s="50"/>
    </row>
    <row r="2378" spans="1:6">
      <c r="A2378" s="45"/>
      <c r="B2378" s="49"/>
      <c r="C2378" s="50"/>
      <c r="D2378" s="54"/>
      <c r="E2378" s="50"/>
      <c r="F2378" s="50"/>
    </row>
    <row r="2379" spans="1:6">
      <c r="A2379" s="45"/>
      <c r="B2379" s="49"/>
      <c r="C2379" s="50"/>
      <c r="D2379" s="54"/>
      <c r="E2379" s="50"/>
      <c r="F2379" s="50"/>
    </row>
    <row r="2380" spans="1:6">
      <c r="A2380" s="45"/>
      <c r="B2380" s="49"/>
      <c r="C2380" s="50"/>
      <c r="D2380" s="54"/>
      <c r="E2380" s="50"/>
      <c r="F2380" s="50"/>
    </row>
    <row r="2381" spans="1:6">
      <c r="A2381" s="45"/>
      <c r="B2381" s="49"/>
      <c r="C2381" s="50"/>
      <c r="D2381" s="54"/>
      <c r="E2381" s="50"/>
      <c r="F2381" s="50"/>
    </row>
    <row r="2382" spans="1:6">
      <c r="A2382" s="45"/>
      <c r="B2382" s="49"/>
      <c r="C2382" s="50"/>
      <c r="D2382" s="54"/>
      <c r="E2382" s="50"/>
      <c r="F2382" s="50"/>
    </row>
    <row r="2383" spans="1:6">
      <c r="A2383" s="45"/>
      <c r="B2383" s="49"/>
      <c r="C2383" s="50"/>
      <c r="D2383" s="54"/>
      <c r="E2383" s="50"/>
      <c r="F2383" s="50"/>
    </row>
    <row r="2384" spans="1:6">
      <c r="A2384" s="45"/>
      <c r="B2384" s="49"/>
      <c r="C2384" s="50"/>
      <c r="D2384" s="54"/>
      <c r="E2384" s="50"/>
      <c r="F2384" s="50"/>
    </row>
    <row r="2385" spans="1:6">
      <c r="A2385" s="45"/>
      <c r="B2385" s="49"/>
      <c r="C2385" s="50"/>
      <c r="D2385" s="54"/>
      <c r="E2385" s="50"/>
      <c r="F2385" s="50"/>
    </row>
    <row r="2386" spans="1:6">
      <c r="A2386" s="45"/>
      <c r="B2386" s="49"/>
      <c r="C2386" s="50"/>
      <c r="D2386" s="54"/>
      <c r="E2386" s="50"/>
      <c r="F2386" s="50"/>
    </row>
    <row r="2387" spans="1:6">
      <c r="A2387" s="45"/>
      <c r="B2387" s="49"/>
      <c r="C2387" s="50"/>
      <c r="D2387" s="54"/>
      <c r="E2387" s="50"/>
      <c r="F2387" s="50"/>
    </row>
    <row r="2388" spans="1:6">
      <c r="A2388" s="45"/>
      <c r="B2388" s="49"/>
      <c r="C2388" s="50"/>
      <c r="D2388" s="54"/>
      <c r="E2388" s="50"/>
      <c r="F2388" s="50"/>
    </row>
    <row r="2389" spans="1:6">
      <c r="A2389" s="45"/>
      <c r="B2389" s="49"/>
      <c r="C2389" s="50"/>
      <c r="D2389" s="54"/>
      <c r="E2389" s="50"/>
      <c r="F2389" s="50"/>
    </row>
    <row r="2390" spans="1:6">
      <c r="A2390" s="45"/>
      <c r="B2390" s="49"/>
      <c r="C2390" s="50"/>
      <c r="D2390" s="54"/>
      <c r="E2390" s="50"/>
      <c r="F2390" s="50"/>
    </row>
    <row r="2391" spans="1:6">
      <c r="A2391" s="45"/>
      <c r="B2391" s="49"/>
      <c r="C2391" s="50"/>
      <c r="D2391" s="54"/>
      <c r="E2391" s="50"/>
      <c r="F2391" s="50"/>
    </row>
    <row r="2392" spans="1:6">
      <c r="A2392" s="45"/>
      <c r="B2392" s="49"/>
      <c r="C2392" s="50"/>
      <c r="D2392" s="54"/>
      <c r="E2392" s="50"/>
      <c r="F2392" s="50"/>
    </row>
    <row r="2393" spans="1:6">
      <c r="A2393" s="45"/>
      <c r="B2393" s="49"/>
      <c r="C2393" s="50"/>
      <c r="D2393" s="54"/>
      <c r="E2393" s="50"/>
      <c r="F2393" s="50"/>
    </row>
    <row r="2394" spans="1:6">
      <c r="A2394" s="45"/>
      <c r="B2394" s="49"/>
      <c r="C2394" s="50"/>
      <c r="D2394" s="54"/>
      <c r="E2394" s="50"/>
      <c r="F2394" s="50"/>
    </row>
    <row r="2395" spans="1:6">
      <c r="A2395" s="45"/>
      <c r="B2395" s="49"/>
      <c r="C2395" s="50"/>
      <c r="D2395" s="54"/>
      <c r="E2395" s="50"/>
      <c r="F2395" s="50"/>
    </row>
    <row r="2396" spans="1:6">
      <c r="A2396" s="45"/>
      <c r="B2396" s="49"/>
      <c r="C2396" s="50"/>
      <c r="D2396" s="54"/>
      <c r="E2396" s="50"/>
      <c r="F2396" s="50"/>
    </row>
    <row r="2397" spans="1:6">
      <c r="A2397" s="45"/>
      <c r="B2397" s="49"/>
      <c r="C2397" s="50"/>
      <c r="D2397" s="54"/>
      <c r="E2397" s="50"/>
      <c r="F2397" s="50"/>
    </row>
    <row r="2398" spans="1:6">
      <c r="A2398" s="45"/>
      <c r="B2398" s="49"/>
      <c r="C2398" s="50"/>
      <c r="D2398" s="54"/>
      <c r="E2398" s="50"/>
      <c r="F2398" s="50"/>
    </row>
    <row r="2399" spans="1:6">
      <c r="A2399" s="45"/>
      <c r="B2399" s="49"/>
      <c r="C2399" s="50"/>
      <c r="D2399" s="54"/>
      <c r="E2399" s="50"/>
      <c r="F2399" s="50"/>
    </row>
    <row r="2400" spans="1:6">
      <c r="A2400" s="45"/>
      <c r="B2400" s="49"/>
      <c r="C2400" s="50"/>
      <c r="D2400" s="54"/>
      <c r="E2400" s="50"/>
      <c r="F2400" s="50"/>
    </row>
    <row r="2401" spans="1:6">
      <c r="A2401" s="45"/>
      <c r="B2401" s="49"/>
      <c r="C2401" s="50"/>
      <c r="D2401" s="54"/>
      <c r="E2401" s="50"/>
      <c r="F2401" s="50"/>
    </row>
    <row r="2402" spans="1:6">
      <c r="A2402" s="45"/>
      <c r="B2402" s="49"/>
      <c r="C2402" s="50"/>
      <c r="D2402" s="54"/>
      <c r="E2402" s="50"/>
      <c r="F2402" s="50"/>
    </row>
    <row r="2403" spans="1:6">
      <c r="A2403" s="45"/>
      <c r="B2403" s="49"/>
      <c r="C2403" s="50"/>
      <c r="D2403" s="54"/>
      <c r="E2403" s="50"/>
      <c r="F2403" s="50"/>
    </row>
    <row r="2404" spans="1:6">
      <c r="A2404" s="45"/>
      <c r="B2404" s="49"/>
      <c r="C2404" s="50"/>
      <c r="D2404" s="54"/>
      <c r="E2404" s="50"/>
      <c r="F2404" s="50"/>
    </row>
    <row r="2405" spans="1:6">
      <c r="A2405" s="45"/>
      <c r="B2405" s="49"/>
      <c r="C2405" s="50"/>
      <c r="D2405" s="54"/>
      <c r="E2405" s="50"/>
      <c r="F2405" s="50"/>
    </row>
    <row r="2406" spans="1:6">
      <c r="A2406" s="45"/>
      <c r="B2406" s="49"/>
      <c r="C2406" s="50"/>
      <c r="D2406" s="54"/>
      <c r="E2406" s="50"/>
      <c r="F2406" s="50"/>
    </row>
    <row r="2407" spans="1:6">
      <c r="A2407" s="45"/>
      <c r="B2407" s="49"/>
      <c r="C2407" s="50"/>
      <c r="D2407" s="54"/>
      <c r="E2407" s="50"/>
      <c r="F2407" s="50"/>
    </row>
    <row r="2408" spans="1:6">
      <c r="A2408" s="45"/>
      <c r="B2408" s="49"/>
      <c r="C2408" s="50"/>
      <c r="D2408" s="54"/>
      <c r="E2408" s="50"/>
      <c r="F2408" s="50"/>
    </row>
    <row r="2409" spans="1:6">
      <c r="A2409" s="45"/>
      <c r="B2409" s="49"/>
      <c r="C2409" s="50"/>
      <c r="D2409" s="54"/>
      <c r="E2409" s="50"/>
      <c r="F2409" s="50"/>
    </row>
    <row r="2410" spans="1:6">
      <c r="A2410" s="45"/>
      <c r="B2410" s="49"/>
      <c r="C2410" s="50"/>
      <c r="D2410" s="54"/>
      <c r="E2410" s="50"/>
      <c r="F2410" s="50"/>
    </row>
    <row r="2411" spans="1:6">
      <c r="A2411" s="45"/>
      <c r="B2411" s="49"/>
      <c r="C2411" s="50"/>
      <c r="D2411" s="54"/>
      <c r="E2411" s="50"/>
      <c r="F2411" s="50"/>
    </row>
    <row r="2412" spans="1:6">
      <c r="A2412" s="45"/>
      <c r="B2412" s="49"/>
      <c r="C2412" s="50"/>
      <c r="D2412" s="54"/>
      <c r="E2412" s="50"/>
      <c r="F2412" s="50"/>
    </row>
    <row r="2413" spans="1:6">
      <c r="A2413" s="45"/>
      <c r="B2413" s="49"/>
      <c r="C2413" s="50"/>
      <c r="D2413" s="54"/>
      <c r="E2413" s="50"/>
      <c r="F2413" s="50"/>
    </row>
    <row r="2414" spans="1:6">
      <c r="A2414" s="45"/>
      <c r="B2414" s="49"/>
      <c r="C2414" s="50"/>
      <c r="D2414" s="54"/>
      <c r="E2414" s="50"/>
      <c r="F2414" s="50"/>
    </row>
    <row r="2415" spans="1:6">
      <c r="A2415" s="45"/>
      <c r="B2415" s="49"/>
      <c r="C2415" s="50"/>
      <c r="D2415" s="54"/>
      <c r="E2415" s="50"/>
      <c r="F2415" s="50"/>
    </row>
    <row r="2416" spans="1:6">
      <c r="A2416" s="45"/>
      <c r="B2416" s="49"/>
      <c r="C2416" s="50"/>
      <c r="D2416" s="54"/>
      <c r="E2416" s="50"/>
      <c r="F2416" s="50"/>
    </row>
    <row r="2417" spans="1:6">
      <c r="A2417" s="45"/>
      <c r="B2417" s="49"/>
      <c r="C2417" s="50"/>
      <c r="D2417" s="54"/>
      <c r="E2417" s="50"/>
      <c r="F2417" s="50"/>
    </row>
    <row r="2418" spans="1:6">
      <c r="A2418" s="45"/>
      <c r="B2418" s="49"/>
      <c r="C2418" s="50"/>
      <c r="D2418" s="54"/>
      <c r="E2418" s="50"/>
      <c r="F2418" s="50"/>
    </row>
    <row r="2419" spans="1:6">
      <c r="A2419" s="45"/>
      <c r="B2419" s="49"/>
      <c r="C2419" s="50"/>
      <c r="D2419" s="54"/>
      <c r="E2419" s="50"/>
      <c r="F2419" s="50"/>
    </row>
    <row r="2420" spans="1:6">
      <c r="A2420" s="45"/>
      <c r="B2420" s="49"/>
      <c r="C2420" s="50"/>
      <c r="D2420" s="54"/>
      <c r="E2420" s="50"/>
      <c r="F2420" s="50"/>
    </row>
    <row r="2421" spans="1:6">
      <c r="A2421" s="45"/>
      <c r="B2421" s="49"/>
      <c r="C2421" s="50"/>
      <c r="D2421" s="54"/>
      <c r="E2421" s="50"/>
      <c r="F2421" s="50"/>
    </row>
    <row r="2422" spans="1:6">
      <c r="A2422" s="45"/>
      <c r="B2422" s="49"/>
      <c r="C2422" s="50"/>
      <c r="D2422" s="54"/>
      <c r="E2422" s="50"/>
      <c r="F2422" s="50"/>
    </row>
    <row r="2423" spans="1:6">
      <c r="A2423" s="45"/>
      <c r="B2423" s="49"/>
      <c r="C2423" s="50"/>
      <c r="D2423" s="54"/>
      <c r="E2423" s="50"/>
      <c r="F2423" s="50"/>
    </row>
    <row r="2424" spans="1:6">
      <c r="A2424" s="45"/>
      <c r="B2424" s="49"/>
      <c r="C2424" s="50"/>
      <c r="D2424" s="54"/>
      <c r="E2424" s="50"/>
      <c r="F2424" s="50"/>
    </row>
    <row r="2425" spans="1:6">
      <c r="A2425" s="45"/>
      <c r="B2425" s="49"/>
      <c r="C2425" s="50"/>
      <c r="D2425" s="54"/>
      <c r="E2425" s="50"/>
      <c r="F2425" s="50"/>
    </row>
    <row r="2426" spans="1:6">
      <c r="A2426" s="45"/>
      <c r="B2426" s="49"/>
      <c r="C2426" s="50"/>
      <c r="D2426" s="54"/>
      <c r="E2426" s="50"/>
      <c r="F2426" s="50"/>
    </row>
    <row r="2427" spans="1:6">
      <c r="A2427" s="45"/>
      <c r="B2427" s="49"/>
      <c r="C2427" s="50"/>
      <c r="D2427" s="54"/>
      <c r="E2427" s="50"/>
      <c r="F2427" s="50"/>
    </row>
    <row r="2428" spans="1:6">
      <c r="A2428" s="45"/>
      <c r="B2428" s="49"/>
      <c r="C2428" s="50"/>
      <c r="D2428" s="54"/>
      <c r="E2428" s="50"/>
      <c r="F2428" s="50"/>
    </row>
    <row r="2429" spans="1:6">
      <c r="A2429" s="45"/>
      <c r="B2429" s="49"/>
      <c r="C2429" s="50"/>
      <c r="D2429" s="54"/>
      <c r="E2429" s="50"/>
      <c r="F2429" s="50"/>
    </row>
    <row r="2430" spans="1:6">
      <c r="A2430" s="45"/>
      <c r="B2430" s="49"/>
      <c r="C2430" s="50"/>
      <c r="D2430" s="54"/>
      <c r="E2430" s="50"/>
      <c r="F2430" s="50"/>
    </row>
    <row r="2431" spans="1:6">
      <c r="A2431" s="45"/>
      <c r="B2431" s="49"/>
      <c r="C2431" s="50"/>
      <c r="D2431" s="54"/>
      <c r="E2431" s="50"/>
      <c r="F2431" s="50"/>
    </row>
    <row r="2432" spans="1:6">
      <c r="A2432" s="45"/>
      <c r="B2432" s="49"/>
      <c r="C2432" s="50"/>
      <c r="D2432" s="54"/>
      <c r="E2432" s="50"/>
      <c r="F2432" s="50"/>
    </row>
    <row r="2433" spans="1:6">
      <c r="A2433" s="45"/>
      <c r="B2433" s="49"/>
      <c r="C2433" s="50"/>
      <c r="D2433" s="54"/>
      <c r="E2433" s="50"/>
      <c r="F2433" s="50"/>
    </row>
    <row r="2434" spans="1:6">
      <c r="A2434" s="45"/>
      <c r="B2434" s="49"/>
      <c r="C2434" s="50"/>
      <c r="D2434" s="54"/>
      <c r="E2434" s="50"/>
      <c r="F2434" s="50"/>
    </row>
    <row r="2435" spans="1:6">
      <c r="A2435" s="45"/>
      <c r="B2435" s="49"/>
      <c r="C2435" s="50"/>
      <c r="D2435" s="54"/>
      <c r="E2435" s="50"/>
      <c r="F2435" s="50"/>
    </row>
    <row r="2436" spans="1:6">
      <c r="A2436" s="45"/>
      <c r="B2436" s="49"/>
      <c r="C2436" s="50"/>
      <c r="D2436" s="54"/>
      <c r="E2436" s="50"/>
      <c r="F2436" s="50"/>
    </row>
    <row r="2437" spans="1:6">
      <c r="A2437" s="45"/>
      <c r="B2437" s="49"/>
      <c r="C2437" s="50"/>
      <c r="D2437" s="54"/>
      <c r="E2437" s="50"/>
      <c r="F2437" s="50"/>
    </row>
    <row r="2438" spans="1:6">
      <c r="A2438" s="45"/>
      <c r="B2438" s="49"/>
      <c r="C2438" s="50"/>
      <c r="D2438" s="54"/>
      <c r="E2438" s="50"/>
      <c r="F2438" s="50"/>
    </row>
    <row r="2439" spans="1:6">
      <c r="A2439" s="45"/>
      <c r="B2439" s="49"/>
      <c r="C2439" s="50"/>
      <c r="D2439" s="54"/>
      <c r="E2439" s="50"/>
      <c r="F2439" s="50"/>
    </row>
    <row r="2440" spans="1:6">
      <c r="A2440" s="45"/>
      <c r="B2440" s="49"/>
      <c r="C2440" s="50"/>
      <c r="D2440" s="54"/>
      <c r="E2440" s="50"/>
      <c r="F2440" s="50"/>
    </row>
    <row r="2441" spans="1:6">
      <c r="A2441" s="45"/>
      <c r="B2441" s="49"/>
      <c r="C2441" s="50"/>
      <c r="D2441" s="54"/>
      <c r="E2441" s="50"/>
      <c r="F2441" s="50"/>
    </row>
    <row r="2442" spans="1:6">
      <c r="A2442" s="45"/>
      <c r="B2442" s="49"/>
      <c r="C2442" s="50"/>
      <c r="D2442" s="54"/>
      <c r="E2442" s="50"/>
      <c r="F2442" s="50"/>
    </row>
    <row r="2443" spans="1:6">
      <c r="A2443" s="45"/>
      <c r="B2443" s="49"/>
      <c r="C2443" s="50"/>
      <c r="D2443" s="54"/>
      <c r="E2443" s="50"/>
      <c r="F2443" s="50"/>
    </row>
    <row r="2444" spans="1:6">
      <c r="A2444" s="45"/>
      <c r="B2444" s="49"/>
      <c r="C2444" s="50"/>
      <c r="D2444" s="54"/>
      <c r="E2444" s="50"/>
      <c r="F2444" s="50"/>
    </row>
    <row r="2445" spans="1:6">
      <c r="A2445" s="45"/>
      <c r="B2445" s="49"/>
      <c r="C2445" s="50"/>
      <c r="D2445" s="54"/>
      <c r="E2445" s="50"/>
      <c r="F2445" s="50"/>
    </row>
    <row r="2446" spans="1:6">
      <c r="A2446" s="45"/>
      <c r="B2446" s="49"/>
      <c r="C2446" s="50"/>
      <c r="D2446" s="54"/>
      <c r="E2446" s="50"/>
      <c r="F2446" s="50"/>
    </row>
    <row r="2447" spans="1:6">
      <c r="A2447" s="45"/>
      <c r="B2447" s="49"/>
      <c r="C2447" s="50"/>
      <c r="D2447" s="54"/>
      <c r="E2447" s="50"/>
      <c r="F2447" s="50"/>
    </row>
    <row r="2448" spans="1:6">
      <c r="A2448" s="45"/>
      <c r="B2448" s="49"/>
      <c r="C2448" s="50"/>
      <c r="D2448" s="54"/>
      <c r="E2448" s="50"/>
      <c r="F2448" s="50"/>
    </row>
    <row r="2449" spans="1:6">
      <c r="A2449" s="45"/>
      <c r="B2449" s="49"/>
      <c r="C2449" s="50"/>
      <c r="D2449" s="54"/>
      <c r="E2449" s="50"/>
      <c r="F2449" s="50"/>
    </row>
    <row r="2450" spans="1:6">
      <c r="A2450" s="45"/>
      <c r="B2450" s="49"/>
      <c r="C2450" s="50"/>
      <c r="D2450" s="54"/>
      <c r="E2450" s="50"/>
      <c r="F2450" s="50"/>
    </row>
    <row r="2451" spans="1:6">
      <c r="A2451" s="45"/>
      <c r="B2451" s="49"/>
      <c r="C2451" s="50"/>
      <c r="D2451" s="54"/>
      <c r="E2451" s="50"/>
      <c r="F2451" s="50"/>
    </row>
    <row r="2452" spans="1:6">
      <c r="A2452" s="45"/>
      <c r="B2452" s="49"/>
      <c r="C2452" s="50"/>
      <c r="D2452" s="54"/>
      <c r="E2452" s="50"/>
      <c r="F2452" s="50"/>
    </row>
    <row r="2453" spans="1:6">
      <c r="A2453" s="45"/>
      <c r="B2453" s="49"/>
      <c r="C2453" s="50"/>
      <c r="D2453" s="54"/>
      <c r="E2453" s="50"/>
      <c r="F2453" s="50"/>
    </row>
    <row r="2454" spans="1:6">
      <c r="A2454" s="45"/>
      <c r="B2454" s="49"/>
      <c r="C2454" s="50"/>
      <c r="D2454" s="54"/>
      <c r="E2454" s="50"/>
      <c r="F2454" s="50"/>
    </row>
    <row r="2455" spans="1:6">
      <c r="A2455" s="45"/>
      <c r="B2455" s="49"/>
      <c r="C2455" s="50"/>
      <c r="D2455" s="54"/>
      <c r="E2455" s="50"/>
      <c r="F2455" s="50"/>
    </row>
    <row r="2456" spans="1:6">
      <c r="A2456" s="45"/>
      <c r="B2456" s="49"/>
      <c r="C2456" s="50"/>
      <c r="D2456" s="54"/>
      <c r="E2456" s="50"/>
      <c r="F2456" s="50"/>
    </row>
    <row r="2457" spans="1:6">
      <c r="A2457" s="45"/>
      <c r="B2457" s="49"/>
      <c r="C2457" s="50"/>
      <c r="D2457" s="54"/>
      <c r="E2457" s="50"/>
      <c r="F2457" s="50"/>
    </row>
    <row r="2458" spans="1:6">
      <c r="A2458" s="45"/>
      <c r="B2458" s="49"/>
      <c r="C2458" s="50"/>
      <c r="D2458" s="54"/>
      <c r="E2458" s="50"/>
      <c r="F2458" s="50"/>
    </row>
    <row r="2459" spans="1:6">
      <c r="A2459" s="45"/>
      <c r="B2459" s="49"/>
      <c r="C2459" s="50"/>
      <c r="D2459" s="54"/>
      <c r="E2459" s="50"/>
      <c r="F2459" s="50"/>
    </row>
    <row r="2460" spans="1:6">
      <c r="A2460" s="45"/>
      <c r="B2460" s="49"/>
      <c r="C2460" s="50"/>
      <c r="D2460" s="54"/>
      <c r="E2460" s="50"/>
      <c r="F2460" s="50"/>
    </row>
    <row r="2461" spans="1:6">
      <c r="A2461" s="45"/>
      <c r="B2461" s="49"/>
      <c r="C2461" s="50"/>
      <c r="D2461" s="54"/>
      <c r="E2461" s="50"/>
      <c r="F2461" s="50"/>
    </row>
    <row r="2462" spans="1:6">
      <c r="A2462" s="45"/>
      <c r="B2462" s="49"/>
      <c r="C2462" s="50"/>
      <c r="D2462" s="54"/>
      <c r="E2462" s="50"/>
      <c r="F2462" s="50"/>
    </row>
    <row r="2463" spans="1:6">
      <c r="A2463" s="45"/>
      <c r="B2463" s="49"/>
      <c r="C2463" s="50"/>
      <c r="D2463" s="54"/>
      <c r="E2463" s="50"/>
      <c r="F2463" s="50"/>
    </row>
    <row r="2464" spans="1:6">
      <c r="A2464" s="45"/>
      <c r="B2464" s="49"/>
      <c r="C2464" s="50"/>
      <c r="D2464" s="54"/>
      <c r="E2464" s="50"/>
      <c r="F2464" s="50"/>
    </row>
    <row r="2465" spans="1:6">
      <c r="A2465" s="45"/>
      <c r="B2465" s="49"/>
      <c r="C2465" s="50"/>
      <c r="D2465" s="54"/>
      <c r="E2465" s="50"/>
      <c r="F2465" s="50"/>
    </row>
    <row r="2466" spans="1:6">
      <c r="A2466" s="45"/>
      <c r="B2466" s="49"/>
      <c r="C2466" s="50"/>
      <c r="D2466" s="54"/>
      <c r="E2466" s="50"/>
      <c r="F2466" s="50"/>
    </row>
    <row r="2467" spans="1:6">
      <c r="A2467" s="45"/>
      <c r="B2467" s="49"/>
      <c r="C2467" s="50"/>
      <c r="D2467" s="54"/>
      <c r="E2467" s="50"/>
      <c r="F2467" s="50"/>
    </row>
    <row r="2468" spans="1:6">
      <c r="A2468" s="45"/>
      <c r="B2468" s="49"/>
      <c r="C2468" s="50"/>
      <c r="D2468" s="54"/>
      <c r="E2468" s="50"/>
      <c r="F2468" s="50"/>
    </row>
    <row r="2469" spans="1:6">
      <c r="A2469" s="45"/>
      <c r="B2469" s="49"/>
      <c r="C2469" s="50"/>
      <c r="D2469" s="54"/>
      <c r="E2469" s="50"/>
      <c r="F2469" s="50"/>
    </row>
    <row r="2470" spans="1:6">
      <c r="A2470" s="45"/>
      <c r="B2470" s="49"/>
      <c r="C2470" s="50"/>
      <c r="D2470" s="54"/>
      <c r="E2470" s="50"/>
      <c r="F2470" s="50"/>
    </row>
    <row r="2471" spans="1:6">
      <c r="A2471" s="45"/>
      <c r="B2471" s="49"/>
      <c r="C2471" s="50"/>
      <c r="D2471" s="54"/>
      <c r="E2471" s="50"/>
      <c r="F2471" s="50"/>
    </row>
    <row r="2472" spans="1:6">
      <c r="A2472" s="45"/>
      <c r="B2472" s="49"/>
      <c r="C2472" s="50"/>
      <c r="D2472" s="54"/>
      <c r="E2472" s="50"/>
      <c r="F2472" s="50"/>
    </row>
    <row r="2473" spans="1:6">
      <c r="A2473" s="45"/>
      <c r="B2473" s="49"/>
      <c r="C2473" s="50"/>
      <c r="D2473" s="54"/>
      <c r="E2473" s="50"/>
      <c r="F2473" s="50"/>
    </row>
    <row r="2474" spans="1:6">
      <c r="A2474" s="45"/>
      <c r="B2474" s="49"/>
      <c r="C2474" s="50"/>
      <c r="D2474" s="54"/>
      <c r="E2474" s="50"/>
      <c r="F2474" s="50"/>
    </row>
    <row r="2475" spans="1:6">
      <c r="A2475" s="45"/>
      <c r="B2475" s="49"/>
      <c r="C2475" s="50"/>
      <c r="D2475" s="54"/>
      <c r="E2475" s="50"/>
      <c r="F2475" s="50"/>
    </row>
    <row r="2476" spans="1:6">
      <c r="A2476" s="45"/>
      <c r="B2476" s="49"/>
      <c r="C2476" s="50"/>
      <c r="D2476" s="54"/>
      <c r="E2476" s="50"/>
      <c r="F2476" s="50"/>
    </row>
    <row r="2477" spans="1:6">
      <c r="A2477" s="45"/>
      <c r="B2477" s="49"/>
      <c r="C2477" s="50"/>
      <c r="D2477" s="54"/>
      <c r="E2477" s="50"/>
      <c r="F2477" s="50"/>
    </row>
    <row r="2478" spans="1:6">
      <c r="A2478" s="45"/>
      <c r="B2478" s="49"/>
      <c r="C2478" s="50"/>
      <c r="D2478" s="54"/>
      <c r="E2478" s="50"/>
      <c r="F2478" s="50"/>
    </row>
    <row r="2479" spans="1:6">
      <c r="A2479" s="45"/>
      <c r="B2479" s="49"/>
      <c r="C2479" s="50"/>
      <c r="D2479" s="54"/>
      <c r="E2479" s="50"/>
      <c r="F2479" s="50"/>
    </row>
    <row r="2480" spans="1:6">
      <c r="A2480" s="45"/>
      <c r="B2480" s="49"/>
      <c r="C2480" s="50"/>
      <c r="D2480" s="54"/>
      <c r="E2480" s="50"/>
      <c r="F2480" s="50"/>
    </row>
    <row r="2481" spans="1:6">
      <c r="A2481" s="45"/>
      <c r="B2481" s="49"/>
      <c r="C2481" s="50"/>
      <c r="D2481" s="54"/>
      <c r="E2481" s="50"/>
      <c r="F2481" s="50"/>
    </row>
    <row r="2482" spans="1:6">
      <c r="A2482" s="45"/>
      <c r="B2482" s="49"/>
      <c r="C2482" s="50"/>
      <c r="D2482" s="54"/>
      <c r="E2482" s="50"/>
      <c r="F2482" s="50"/>
    </row>
    <row r="2483" spans="1:6">
      <c r="A2483" s="45"/>
      <c r="B2483" s="49"/>
      <c r="C2483" s="50"/>
      <c r="D2483" s="54"/>
      <c r="E2483" s="50"/>
      <c r="F2483" s="50"/>
    </row>
    <row r="2484" spans="1:6">
      <c r="A2484" s="45"/>
      <c r="B2484" s="49"/>
      <c r="C2484" s="50"/>
      <c r="D2484" s="54"/>
      <c r="E2484" s="50"/>
      <c r="F2484" s="50"/>
    </row>
    <row r="2485" spans="1:6">
      <c r="A2485" s="45"/>
      <c r="B2485" s="49"/>
      <c r="C2485" s="50"/>
      <c r="D2485" s="54"/>
      <c r="E2485" s="50"/>
      <c r="F2485" s="50"/>
    </row>
    <row r="2486" spans="1:6">
      <c r="A2486" s="45"/>
      <c r="B2486" s="49"/>
      <c r="C2486" s="50"/>
      <c r="D2486" s="54"/>
      <c r="E2486" s="50"/>
      <c r="F2486" s="50"/>
    </row>
    <row r="2487" spans="1:6">
      <c r="A2487" s="45"/>
      <c r="B2487" s="49"/>
      <c r="C2487" s="50"/>
      <c r="D2487" s="54"/>
      <c r="E2487" s="50"/>
      <c r="F2487" s="50"/>
    </row>
    <row r="2488" spans="1:6">
      <c r="A2488" s="45"/>
      <c r="B2488" s="49"/>
      <c r="C2488" s="50"/>
      <c r="D2488" s="54"/>
      <c r="E2488" s="50"/>
      <c r="F2488" s="50"/>
    </row>
    <row r="2489" spans="1:6">
      <c r="A2489" s="45"/>
      <c r="B2489" s="49"/>
      <c r="C2489" s="50"/>
      <c r="D2489" s="54"/>
      <c r="E2489" s="50"/>
      <c r="F2489" s="50"/>
    </row>
    <row r="2490" spans="1:6">
      <c r="A2490" s="45"/>
      <c r="B2490" s="49"/>
      <c r="C2490" s="50"/>
      <c r="D2490" s="54"/>
      <c r="E2490" s="50"/>
      <c r="F2490" s="50"/>
    </row>
    <row r="2491" spans="1:6">
      <c r="A2491" s="45"/>
      <c r="B2491" s="49"/>
      <c r="C2491" s="50"/>
      <c r="D2491" s="54"/>
      <c r="E2491" s="50"/>
      <c r="F2491" s="50"/>
    </row>
    <row r="2492" spans="1:6">
      <c r="A2492" s="45"/>
      <c r="B2492" s="49"/>
      <c r="C2492" s="50"/>
      <c r="D2492" s="54"/>
      <c r="E2492" s="50"/>
      <c r="F2492" s="50"/>
    </row>
    <row r="2493" spans="1:6">
      <c r="A2493" s="45"/>
      <c r="B2493" s="49"/>
      <c r="C2493" s="50"/>
      <c r="D2493" s="54"/>
      <c r="E2493" s="50"/>
      <c r="F2493" s="50"/>
    </row>
    <row r="2494" spans="1:6">
      <c r="A2494" s="45"/>
      <c r="B2494" s="49"/>
      <c r="C2494" s="50"/>
      <c r="D2494" s="54"/>
      <c r="E2494" s="50"/>
      <c r="F2494" s="50"/>
    </row>
    <row r="2495" spans="1:6">
      <c r="A2495" s="45"/>
      <c r="B2495" s="49"/>
      <c r="C2495" s="50"/>
      <c r="D2495" s="54"/>
      <c r="E2495" s="50"/>
      <c r="F2495" s="50"/>
    </row>
    <row r="2496" spans="1:6">
      <c r="A2496" s="45"/>
      <c r="B2496" s="49"/>
      <c r="C2496" s="50"/>
      <c r="D2496" s="54"/>
      <c r="E2496" s="50"/>
      <c r="F2496" s="50"/>
    </row>
    <row r="2497" spans="1:6">
      <c r="A2497" s="45"/>
      <c r="B2497" s="49"/>
      <c r="C2497" s="50"/>
      <c r="D2497" s="54"/>
      <c r="E2497" s="50"/>
      <c r="F2497" s="50"/>
    </row>
    <row r="2498" spans="1:6">
      <c r="A2498" s="45"/>
      <c r="B2498" s="49"/>
      <c r="C2498" s="50"/>
      <c r="D2498" s="54"/>
      <c r="E2498" s="50"/>
      <c r="F2498" s="50"/>
    </row>
    <row r="2499" spans="1:6">
      <c r="A2499" s="45"/>
      <c r="B2499" s="49"/>
      <c r="C2499" s="50"/>
      <c r="D2499" s="54"/>
      <c r="E2499" s="50"/>
      <c r="F2499" s="50"/>
    </row>
    <row r="2500" spans="1:6">
      <c r="A2500" s="45"/>
      <c r="B2500" s="49"/>
      <c r="C2500" s="50"/>
      <c r="D2500" s="54"/>
      <c r="E2500" s="50"/>
      <c r="F2500" s="50"/>
    </row>
    <row r="2501" spans="1:6">
      <c r="A2501" s="45"/>
      <c r="B2501" s="49"/>
      <c r="C2501" s="50"/>
      <c r="D2501" s="54"/>
      <c r="E2501" s="50"/>
      <c r="F2501" s="50"/>
    </row>
    <row r="2502" spans="1:6">
      <c r="A2502" s="45"/>
      <c r="B2502" s="49"/>
      <c r="C2502" s="50"/>
      <c r="D2502" s="54"/>
      <c r="E2502" s="50"/>
      <c r="F2502" s="50"/>
    </row>
    <row r="2503" spans="1:6">
      <c r="A2503" s="45"/>
      <c r="B2503" s="49"/>
      <c r="C2503" s="50"/>
      <c r="D2503" s="54"/>
      <c r="E2503" s="50"/>
      <c r="F2503" s="50"/>
    </row>
    <row r="2504" spans="1:6">
      <c r="A2504" s="45"/>
      <c r="B2504" s="49"/>
      <c r="C2504" s="50"/>
      <c r="D2504" s="54"/>
      <c r="E2504" s="50"/>
      <c r="F2504" s="50"/>
    </row>
    <row r="2505" spans="1:6">
      <c r="A2505" s="45"/>
      <c r="B2505" s="49"/>
      <c r="C2505" s="50"/>
      <c r="D2505" s="54"/>
      <c r="E2505" s="50"/>
      <c r="F2505" s="50"/>
    </row>
    <row r="2506" spans="1:6">
      <c r="A2506" s="45"/>
      <c r="B2506" s="49"/>
      <c r="C2506" s="50"/>
      <c r="D2506" s="54"/>
      <c r="E2506" s="50"/>
      <c r="F2506" s="50"/>
    </row>
    <row r="2507" spans="1:6">
      <c r="A2507" s="45"/>
      <c r="B2507" s="49"/>
      <c r="C2507" s="50"/>
      <c r="D2507" s="54"/>
      <c r="E2507" s="50"/>
      <c r="F2507" s="50"/>
    </row>
    <row r="2508" spans="1:6">
      <c r="A2508" s="45"/>
      <c r="B2508" s="49"/>
      <c r="C2508" s="50"/>
      <c r="D2508" s="54"/>
      <c r="E2508" s="50"/>
      <c r="F2508" s="50"/>
    </row>
    <row r="2509" spans="1:6">
      <c r="A2509" s="45"/>
      <c r="B2509" s="49"/>
      <c r="C2509" s="50"/>
      <c r="D2509" s="54"/>
      <c r="E2509" s="50"/>
      <c r="F2509" s="50"/>
    </row>
    <row r="2510" spans="1:6">
      <c r="A2510" s="45"/>
      <c r="B2510" s="49"/>
      <c r="C2510" s="50"/>
      <c r="D2510" s="54"/>
      <c r="E2510" s="50"/>
      <c r="F2510" s="50"/>
    </row>
    <row r="2511" spans="1:6">
      <c r="A2511" s="45"/>
      <c r="B2511" s="49"/>
      <c r="C2511" s="50"/>
      <c r="D2511" s="54"/>
      <c r="E2511" s="50"/>
      <c r="F2511" s="50"/>
    </row>
    <row r="2512" spans="1:6">
      <c r="A2512" s="45"/>
      <c r="B2512" s="49"/>
      <c r="C2512" s="50"/>
      <c r="D2512" s="54"/>
      <c r="E2512" s="50"/>
      <c r="F2512" s="50"/>
    </row>
    <row r="2513" spans="1:6">
      <c r="A2513" s="45"/>
      <c r="B2513" s="49"/>
      <c r="C2513" s="50"/>
      <c r="D2513" s="54"/>
      <c r="E2513" s="50"/>
      <c r="F2513" s="50"/>
    </row>
    <row r="2514" spans="1:6">
      <c r="A2514" s="45"/>
      <c r="B2514" s="49"/>
      <c r="C2514" s="50"/>
      <c r="D2514" s="54"/>
      <c r="E2514" s="50"/>
      <c r="F2514" s="50"/>
    </row>
    <row r="2515" spans="1:6">
      <c r="A2515" s="45"/>
      <c r="B2515" s="49"/>
      <c r="C2515" s="50"/>
      <c r="D2515" s="54"/>
      <c r="E2515" s="50"/>
      <c r="F2515" s="50"/>
    </row>
    <row r="2516" spans="1:6">
      <c r="A2516" s="45"/>
      <c r="B2516" s="49"/>
      <c r="C2516" s="50"/>
      <c r="D2516" s="54"/>
      <c r="E2516" s="50"/>
      <c r="F2516" s="50"/>
    </row>
    <row r="2517" spans="1:6">
      <c r="A2517" s="45"/>
      <c r="B2517" s="49"/>
      <c r="C2517" s="50"/>
      <c r="D2517" s="54"/>
      <c r="E2517" s="50"/>
      <c r="F2517" s="50"/>
    </row>
    <row r="2518" spans="1:6">
      <c r="A2518" s="45"/>
      <c r="B2518" s="49"/>
      <c r="C2518" s="50"/>
      <c r="D2518" s="54"/>
      <c r="E2518" s="50"/>
      <c r="F2518" s="50"/>
    </row>
    <row r="2519" spans="1:6">
      <c r="A2519" s="45"/>
      <c r="B2519" s="49"/>
      <c r="C2519" s="50"/>
      <c r="D2519" s="54"/>
      <c r="E2519" s="50"/>
      <c r="F2519" s="50"/>
    </row>
    <row r="2520" spans="1:6">
      <c r="A2520" s="45"/>
      <c r="B2520" s="49"/>
      <c r="C2520" s="50"/>
      <c r="D2520" s="54"/>
      <c r="E2520" s="50"/>
      <c r="F2520" s="50"/>
    </row>
    <row r="2521" spans="1:6">
      <c r="A2521" s="45"/>
      <c r="B2521" s="49"/>
      <c r="C2521" s="50"/>
      <c r="D2521" s="54"/>
      <c r="E2521" s="50"/>
      <c r="F2521" s="50"/>
    </row>
    <row r="2522" spans="1:6">
      <c r="A2522" s="45"/>
      <c r="B2522" s="49"/>
      <c r="C2522" s="50"/>
      <c r="D2522" s="54"/>
      <c r="E2522" s="50"/>
      <c r="F2522" s="50"/>
    </row>
    <row r="2523" spans="1:6">
      <c r="A2523" s="45"/>
      <c r="B2523" s="49"/>
      <c r="C2523" s="50"/>
      <c r="D2523" s="54"/>
      <c r="E2523" s="50"/>
      <c r="F2523" s="50"/>
    </row>
    <row r="2524" spans="1:6">
      <c r="A2524" s="45"/>
      <c r="B2524" s="49"/>
      <c r="C2524" s="50"/>
      <c r="D2524" s="54"/>
      <c r="E2524" s="50"/>
      <c r="F2524" s="50"/>
    </row>
    <row r="2525" spans="1:6">
      <c r="A2525" s="45"/>
      <c r="B2525" s="49"/>
      <c r="C2525" s="50"/>
      <c r="D2525" s="54"/>
      <c r="E2525" s="50"/>
      <c r="F2525" s="50"/>
    </row>
    <row r="2526" spans="1:6">
      <c r="A2526" s="45"/>
      <c r="B2526" s="49"/>
      <c r="C2526" s="50"/>
      <c r="D2526" s="54"/>
      <c r="E2526" s="50"/>
      <c r="F2526" s="50"/>
    </row>
    <row r="2527" spans="1:6">
      <c r="A2527" s="45"/>
      <c r="B2527" s="49"/>
      <c r="C2527" s="50"/>
      <c r="D2527" s="54"/>
      <c r="E2527" s="50"/>
      <c r="F2527" s="50"/>
    </row>
    <row r="2528" spans="1:6">
      <c r="A2528" s="45"/>
      <c r="B2528" s="49"/>
      <c r="C2528" s="50"/>
      <c r="D2528" s="54"/>
      <c r="E2528" s="50"/>
      <c r="F2528" s="50"/>
    </row>
    <row r="2529" spans="1:6">
      <c r="A2529" s="45"/>
      <c r="B2529" s="49"/>
      <c r="C2529" s="50"/>
      <c r="D2529" s="54"/>
      <c r="E2529" s="50"/>
      <c r="F2529" s="50"/>
    </row>
    <row r="2530" spans="1:6">
      <c r="A2530" s="45"/>
      <c r="B2530" s="49"/>
      <c r="C2530" s="50"/>
      <c r="D2530" s="54"/>
      <c r="E2530" s="50"/>
      <c r="F2530" s="50"/>
    </row>
    <row r="2531" spans="1:6">
      <c r="A2531" s="45"/>
      <c r="B2531" s="49"/>
      <c r="C2531" s="50"/>
      <c r="D2531" s="54"/>
      <c r="E2531" s="50"/>
      <c r="F2531" s="50"/>
    </row>
    <row r="2532" spans="1:6">
      <c r="A2532" s="45"/>
      <c r="B2532" s="49"/>
      <c r="C2532" s="50"/>
      <c r="D2532" s="54"/>
      <c r="E2532" s="50"/>
      <c r="F2532" s="50"/>
    </row>
    <row r="2533" spans="1:6">
      <c r="A2533" s="45"/>
      <c r="B2533" s="49"/>
      <c r="C2533" s="50"/>
      <c r="D2533" s="54"/>
      <c r="E2533" s="50"/>
      <c r="F2533" s="50"/>
    </row>
    <row r="2534" spans="1:6">
      <c r="A2534" s="45"/>
      <c r="B2534" s="49"/>
      <c r="C2534" s="50"/>
      <c r="D2534" s="54"/>
      <c r="E2534" s="50"/>
      <c r="F2534" s="50"/>
    </row>
    <row r="2535" spans="1:6">
      <c r="A2535" s="45"/>
      <c r="B2535" s="49"/>
      <c r="C2535" s="50"/>
      <c r="D2535" s="54"/>
      <c r="E2535" s="50"/>
      <c r="F2535" s="50"/>
    </row>
    <row r="2536" spans="1:6">
      <c r="A2536" s="45"/>
      <c r="B2536" s="49"/>
      <c r="C2536" s="50"/>
      <c r="D2536" s="54"/>
      <c r="E2536" s="50"/>
      <c r="F2536" s="50"/>
    </row>
    <row r="2537" spans="1:6">
      <c r="A2537" s="45"/>
      <c r="B2537" s="49"/>
      <c r="C2537" s="50"/>
      <c r="D2537" s="54"/>
      <c r="E2537" s="50"/>
      <c r="F2537" s="50"/>
    </row>
    <row r="2538" spans="1:6">
      <c r="A2538" s="45"/>
      <c r="B2538" s="49"/>
      <c r="C2538" s="50"/>
      <c r="D2538" s="54"/>
      <c r="E2538" s="50"/>
      <c r="F2538" s="50"/>
    </row>
    <row r="2539" spans="1:6">
      <c r="A2539" s="45"/>
      <c r="B2539" s="49"/>
      <c r="C2539" s="50"/>
      <c r="D2539" s="54"/>
      <c r="E2539" s="50"/>
      <c r="F2539" s="50"/>
    </row>
    <row r="2540" spans="1:6">
      <c r="A2540" s="45"/>
      <c r="B2540" s="49"/>
      <c r="C2540" s="50"/>
      <c r="D2540" s="54"/>
      <c r="E2540" s="50"/>
      <c r="F2540" s="50"/>
    </row>
    <row r="2541" spans="1:6">
      <c r="A2541" s="45"/>
      <c r="B2541" s="49"/>
      <c r="C2541" s="50"/>
      <c r="D2541" s="54"/>
      <c r="E2541" s="50"/>
      <c r="F2541" s="50"/>
    </row>
    <row r="2542" spans="1:6">
      <c r="A2542" s="45"/>
      <c r="B2542" s="49"/>
      <c r="C2542" s="50"/>
      <c r="D2542" s="54"/>
      <c r="E2542" s="50"/>
      <c r="F2542" s="50"/>
    </row>
    <row r="2543" spans="1:6">
      <c r="A2543" s="45"/>
      <c r="B2543" s="49"/>
      <c r="C2543" s="50"/>
      <c r="D2543" s="54"/>
      <c r="E2543" s="50"/>
      <c r="F2543" s="50"/>
    </row>
    <row r="2544" spans="1:6">
      <c r="A2544" s="45"/>
      <c r="B2544" s="49"/>
      <c r="C2544" s="50"/>
      <c r="D2544" s="54"/>
      <c r="E2544" s="50"/>
      <c r="F2544" s="50"/>
    </row>
    <row r="2545" spans="1:6">
      <c r="A2545" s="45"/>
      <c r="B2545" s="49"/>
      <c r="C2545" s="50"/>
      <c r="D2545" s="54"/>
      <c r="E2545" s="50"/>
      <c r="F2545" s="50"/>
    </row>
    <row r="2546" spans="1:6">
      <c r="A2546" s="45"/>
      <c r="B2546" s="49"/>
      <c r="C2546" s="50"/>
      <c r="D2546" s="54"/>
      <c r="E2546" s="50"/>
      <c r="F2546" s="50"/>
    </row>
    <row r="2547" spans="1:6">
      <c r="A2547" s="45"/>
      <c r="B2547" s="49"/>
      <c r="C2547" s="50"/>
      <c r="D2547" s="54"/>
      <c r="E2547" s="50"/>
      <c r="F2547" s="50"/>
    </row>
    <row r="2548" spans="1:6">
      <c r="A2548" s="45"/>
      <c r="B2548" s="49"/>
      <c r="C2548" s="50"/>
      <c r="D2548" s="54"/>
      <c r="E2548" s="50"/>
      <c r="F2548" s="50"/>
    </row>
    <row r="2549" spans="1:6">
      <c r="A2549" s="45"/>
      <c r="B2549" s="49"/>
      <c r="C2549" s="50"/>
      <c r="D2549" s="54"/>
      <c r="E2549" s="50"/>
      <c r="F2549" s="50"/>
    </row>
    <row r="2550" spans="1:6">
      <c r="A2550" s="45"/>
      <c r="B2550" s="49"/>
      <c r="C2550" s="50"/>
      <c r="D2550" s="54"/>
      <c r="E2550" s="50"/>
      <c r="F2550" s="50"/>
    </row>
    <row r="2551" spans="1:6">
      <c r="A2551" s="45"/>
      <c r="B2551" s="49"/>
      <c r="C2551" s="50"/>
      <c r="D2551" s="54"/>
      <c r="E2551" s="50"/>
      <c r="F2551" s="50"/>
    </row>
    <row r="2552" spans="1:6">
      <c r="A2552" s="45"/>
      <c r="B2552" s="49"/>
      <c r="C2552" s="50"/>
      <c r="D2552" s="54"/>
      <c r="E2552" s="50"/>
      <c r="F2552" s="50"/>
    </row>
    <row r="2553" spans="1:6">
      <c r="A2553" s="45"/>
      <c r="B2553" s="49"/>
      <c r="C2553" s="50"/>
      <c r="D2553" s="54"/>
      <c r="E2553" s="50"/>
      <c r="F2553" s="50"/>
    </row>
    <row r="2554" spans="1:6">
      <c r="A2554" s="45"/>
      <c r="B2554" s="49"/>
      <c r="C2554" s="50"/>
      <c r="D2554" s="54"/>
      <c r="E2554" s="50"/>
      <c r="F2554" s="50"/>
    </row>
    <row r="2555" spans="1:6">
      <c r="A2555" s="45"/>
      <c r="B2555" s="49"/>
      <c r="C2555" s="50"/>
      <c r="D2555" s="54"/>
      <c r="E2555" s="50"/>
      <c r="F2555" s="50"/>
    </row>
    <row r="2556" spans="1:6">
      <c r="A2556" s="45"/>
      <c r="B2556" s="49"/>
      <c r="C2556" s="50"/>
      <c r="D2556" s="54"/>
      <c r="E2556" s="50"/>
      <c r="F2556" s="50"/>
    </row>
    <row r="2557" spans="1:6">
      <c r="A2557" s="45"/>
      <c r="B2557" s="49"/>
      <c r="C2557" s="50"/>
      <c r="D2557" s="54"/>
      <c r="E2557" s="50"/>
      <c r="F2557" s="50"/>
    </row>
    <row r="2558" spans="1:6">
      <c r="A2558" s="45"/>
      <c r="B2558" s="49"/>
      <c r="C2558" s="50"/>
      <c r="D2558" s="54"/>
      <c r="E2558" s="50"/>
      <c r="F2558" s="50"/>
    </row>
    <row r="2559" spans="1:6">
      <c r="A2559" s="45"/>
      <c r="B2559" s="49"/>
      <c r="C2559" s="50"/>
      <c r="D2559" s="54"/>
      <c r="E2559" s="50"/>
      <c r="F2559" s="50"/>
    </row>
    <row r="2560" spans="1:6">
      <c r="A2560" s="45"/>
      <c r="B2560" s="49"/>
      <c r="C2560" s="50"/>
      <c r="D2560" s="54"/>
      <c r="E2560" s="50"/>
      <c r="F2560" s="50"/>
    </row>
    <row r="2561" spans="1:6">
      <c r="A2561" s="45"/>
      <c r="B2561" s="49"/>
      <c r="C2561" s="50"/>
      <c r="D2561" s="54"/>
      <c r="E2561" s="50"/>
      <c r="F2561" s="50"/>
    </row>
    <row r="2562" spans="1:6">
      <c r="A2562" s="45"/>
      <c r="B2562" s="49"/>
      <c r="C2562" s="50"/>
      <c r="D2562" s="54"/>
      <c r="E2562" s="50"/>
      <c r="F2562" s="50"/>
    </row>
    <row r="2563" spans="1:6">
      <c r="A2563" s="45"/>
      <c r="B2563" s="49"/>
      <c r="C2563" s="50"/>
      <c r="D2563" s="54"/>
      <c r="E2563" s="50"/>
      <c r="F2563" s="50"/>
    </row>
    <row r="2564" spans="1:6">
      <c r="A2564" s="45"/>
      <c r="B2564" s="49"/>
      <c r="C2564" s="50"/>
      <c r="D2564" s="54"/>
      <c r="E2564" s="50"/>
      <c r="F2564" s="50"/>
    </row>
    <row r="2565" spans="1:6">
      <c r="A2565" s="45"/>
      <c r="B2565" s="49"/>
      <c r="C2565" s="50"/>
      <c r="D2565" s="54"/>
      <c r="E2565" s="50"/>
      <c r="F2565" s="50"/>
    </row>
    <row r="2566" spans="1:6">
      <c r="A2566" s="45"/>
      <c r="B2566" s="49"/>
      <c r="C2566" s="50"/>
      <c r="D2566" s="54"/>
      <c r="E2566" s="50"/>
      <c r="F2566" s="50"/>
    </row>
    <row r="2567" spans="1:6">
      <c r="A2567" s="45"/>
      <c r="B2567" s="49"/>
      <c r="C2567" s="50"/>
      <c r="D2567" s="54"/>
      <c r="E2567" s="50"/>
      <c r="F2567" s="50"/>
    </row>
    <row r="2568" spans="1:6">
      <c r="A2568" s="45"/>
      <c r="B2568" s="49"/>
      <c r="C2568" s="50"/>
      <c r="D2568" s="54"/>
      <c r="E2568" s="50"/>
      <c r="F2568" s="50"/>
    </row>
    <row r="2569" spans="1:6">
      <c r="A2569" s="45"/>
      <c r="B2569" s="49"/>
      <c r="C2569" s="50"/>
      <c r="D2569" s="54"/>
      <c r="E2569" s="50"/>
      <c r="F2569" s="50"/>
    </row>
    <row r="2570" spans="1:6">
      <c r="A2570" s="45"/>
      <c r="B2570" s="49"/>
      <c r="C2570" s="50"/>
      <c r="D2570" s="54"/>
      <c r="E2570" s="50"/>
      <c r="F2570" s="50"/>
    </row>
    <row r="2571" spans="1:6">
      <c r="A2571" s="45"/>
      <c r="B2571" s="49"/>
      <c r="C2571" s="50"/>
      <c r="D2571" s="54"/>
      <c r="E2571" s="50"/>
      <c r="F2571" s="50"/>
    </row>
    <row r="2572" spans="1:6">
      <c r="A2572" s="45"/>
      <c r="B2572" s="49"/>
      <c r="C2572" s="50"/>
      <c r="D2572" s="54"/>
      <c r="E2572" s="50"/>
      <c r="F2572" s="50"/>
    </row>
    <row r="2573" spans="1:6">
      <c r="A2573" s="45"/>
      <c r="B2573" s="49"/>
      <c r="C2573" s="50"/>
      <c r="D2573" s="54"/>
      <c r="E2573" s="50"/>
      <c r="F2573" s="50"/>
    </row>
    <row r="2574" spans="1:6">
      <c r="A2574" s="45"/>
      <c r="B2574" s="49"/>
      <c r="C2574" s="50"/>
      <c r="D2574" s="54"/>
      <c r="E2574" s="50"/>
      <c r="F2574" s="50"/>
    </row>
    <row r="2575" spans="1:6">
      <c r="A2575" s="45"/>
      <c r="B2575" s="49"/>
      <c r="C2575" s="50"/>
      <c r="D2575" s="54"/>
      <c r="E2575" s="50"/>
      <c r="F2575" s="50"/>
    </row>
    <row r="2576" spans="1:6">
      <c r="A2576" s="45"/>
      <c r="B2576" s="49"/>
      <c r="C2576" s="50"/>
      <c r="D2576" s="54"/>
      <c r="E2576" s="50"/>
      <c r="F2576" s="50"/>
    </row>
    <row r="2577" spans="1:6">
      <c r="A2577" s="45"/>
      <c r="B2577" s="49"/>
      <c r="C2577" s="50"/>
      <c r="D2577" s="54"/>
      <c r="E2577" s="50"/>
      <c r="F2577" s="50"/>
    </row>
    <row r="2578" spans="1:6">
      <c r="A2578" s="45"/>
      <c r="B2578" s="49"/>
      <c r="C2578" s="50"/>
      <c r="D2578" s="54"/>
      <c r="E2578" s="50"/>
      <c r="F2578" s="50"/>
    </row>
    <row r="2579" spans="1:6">
      <c r="A2579" s="45"/>
      <c r="B2579" s="49"/>
      <c r="C2579" s="50"/>
      <c r="D2579" s="54"/>
      <c r="E2579" s="50"/>
      <c r="F2579" s="50"/>
    </row>
    <row r="2580" spans="1:6">
      <c r="A2580" s="45"/>
      <c r="B2580" s="49"/>
      <c r="C2580" s="50"/>
      <c r="D2580" s="54"/>
      <c r="E2580" s="50"/>
      <c r="F2580" s="50"/>
    </row>
    <row r="2581" spans="1:6">
      <c r="A2581" s="45"/>
      <c r="B2581" s="49"/>
      <c r="C2581" s="50"/>
      <c r="D2581" s="54"/>
      <c r="E2581" s="50"/>
      <c r="F2581" s="50"/>
    </row>
    <row r="2582" spans="1:6">
      <c r="A2582" s="45"/>
      <c r="B2582" s="49"/>
      <c r="C2582" s="50"/>
      <c r="D2582" s="54"/>
      <c r="E2582" s="50"/>
      <c r="F2582" s="50"/>
    </row>
    <row r="2583" spans="1:6">
      <c r="A2583" s="45"/>
      <c r="B2583" s="49"/>
      <c r="C2583" s="50"/>
      <c r="D2583" s="54"/>
      <c r="E2583" s="50"/>
      <c r="F2583" s="50"/>
    </row>
    <row r="2584" spans="1:6">
      <c r="A2584" s="45"/>
      <c r="B2584" s="49"/>
      <c r="C2584" s="50"/>
      <c r="D2584" s="54"/>
      <c r="E2584" s="50"/>
      <c r="F2584" s="50"/>
    </row>
    <row r="2585" spans="1:6">
      <c r="A2585" s="45"/>
      <c r="B2585" s="49"/>
      <c r="C2585" s="50"/>
      <c r="D2585" s="54"/>
      <c r="E2585" s="50"/>
      <c r="F2585" s="50"/>
    </row>
    <row r="2586" spans="1:6">
      <c r="A2586" s="45"/>
      <c r="B2586" s="49"/>
      <c r="C2586" s="50"/>
      <c r="D2586" s="54"/>
      <c r="E2586" s="50"/>
      <c r="F2586" s="50"/>
    </row>
    <row r="2587" spans="1:6">
      <c r="A2587" s="45"/>
      <c r="B2587" s="49"/>
      <c r="C2587" s="50"/>
      <c r="D2587" s="54"/>
      <c r="E2587" s="50"/>
      <c r="F2587" s="50"/>
    </row>
    <row r="2588" spans="1:6">
      <c r="A2588" s="45"/>
      <c r="B2588" s="49"/>
      <c r="C2588" s="50"/>
      <c r="D2588" s="54"/>
      <c r="E2588" s="50"/>
      <c r="F2588" s="50"/>
    </row>
    <row r="2589" spans="1:6">
      <c r="A2589" s="45"/>
      <c r="B2589" s="49"/>
      <c r="C2589" s="50"/>
      <c r="D2589" s="54"/>
      <c r="E2589" s="50"/>
      <c r="F2589" s="50"/>
    </row>
    <row r="2590" spans="1:6">
      <c r="A2590" s="45"/>
      <c r="B2590" s="49"/>
      <c r="C2590" s="50"/>
      <c r="D2590" s="54"/>
      <c r="E2590" s="50"/>
      <c r="F2590" s="50"/>
    </row>
    <row r="2591" spans="1:6">
      <c r="A2591" s="45"/>
      <c r="B2591" s="49"/>
      <c r="C2591" s="50"/>
      <c r="D2591" s="54"/>
      <c r="E2591" s="50"/>
      <c r="F2591" s="50"/>
    </row>
    <row r="2592" spans="1:6">
      <c r="A2592" s="45"/>
      <c r="B2592" s="49"/>
      <c r="C2592" s="50"/>
      <c r="D2592" s="54"/>
      <c r="E2592" s="50"/>
      <c r="F2592" s="50"/>
    </row>
    <row r="2593" spans="1:6">
      <c r="A2593" s="45"/>
      <c r="B2593" s="49"/>
      <c r="C2593" s="50"/>
      <c r="D2593" s="54"/>
      <c r="E2593" s="50"/>
      <c r="F2593" s="50"/>
    </row>
    <row r="2594" spans="1:6">
      <c r="A2594" s="45"/>
      <c r="B2594" s="49"/>
      <c r="C2594" s="50"/>
      <c r="D2594" s="54"/>
      <c r="E2594" s="50"/>
      <c r="F2594" s="50"/>
    </row>
    <row r="2595" spans="1:6">
      <c r="A2595" s="45"/>
      <c r="B2595" s="49"/>
      <c r="C2595" s="50"/>
      <c r="D2595" s="54"/>
      <c r="E2595" s="50"/>
      <c r="F2595" s="50"/>
    </row>
    <row r="2596" spans="1:6">
      <c r="A2596" s="45"/>
      <c r="B2596" s="49"/>
      <c r="C2596" s="50"/>
      <c r="D2596" s="54"/>
      <c r="E2596" s="50"/>
      <c r="F2596" s="50"/>
    </row>
    <row r="2597" spans="1:6">
      <c r="A2597" s="45"/>
      <c r="B2597" s="49"/>
      <c r="C2597" s="50"/>
      <c r="D2597" s="54"/>
      <c r="E2597" s="50"/>
      <c r="F2597" s="50"/>
    </row>
    <row r="2598" spans="1:6">
      <c r="A2598" s="45"/>
      <c r="B2598" s="49"/>
      <c r="C2598" s="50"/>
      <c r="D2598" s="54"/>
      <c r="E2598" s="50"/>
      <c r="F2598" s="50"/>
    </row>
    <row r="2599" spans="1:6">
      <c r="A2599" s="45"/>
      <c r="B2599" s="49"/>
      <c r="C2599" s="50"/>
      <c r="D2599" s="54"/>
      <c r="E2599" s="50"/>
      <c r="F2599" s="50"/>
    </row>
    <row r="2600" spans="1:6">
      <c r="A2600" s="45"/>
      <c r="B2600" s="49"/>
      <c r="C2600" s="50"/>
      <c r="D2600" s="54"/>
      <c r="E2600" s="50"/>
      <c r="F2600" s="50"/>
    </row>
    <row r="2601" spans="1:6">
      <c r="A2601" s="45"/>
      <c r="B2601" s="49"/>
      <c r="C2601" s="50"/>
      <c r="D2601" s="54"/>
      <c r="E2601" s="50"/>
      <c r="F2601" s="50"/>
    </row>
    <row r="2602" spans="1:6">
      <c r="A2602" s="45"/>
      <c r="B2602" s="49"/>
      <c r="C2602" s="50"/>
      <c r="D2602" s="54"/>
      <c r="E2602" s="50"/>
      <c r="F2602" s="50"/>
    </row>
    <row r="2603" spans="1:6">
      <c r="A2603" s="45"/>
      <c r="B2603" s="49"/>
      <c r="C2603" s="50"/>
      <c r="D2603" s="54"/>
      <c r="E2603" s="50"/>
      <c r="F2603" s="50"/>
    </row>
    <row r="2604" spans="1:6">
      <c r="A2604" s="45"/>
      <c r="B2604" s="49"/>
      <c r="C2604" s="50"/>
      <c r="D2604" s="54"/>
      <c r="E2604" s="50"/>
      <c r="F2604" s="50"/>
    </row>
    <row r="2605" spans="1:6">
      <c r="A2605" s="45"/>
      <c r="B2605" s="49"/>
      <c r="C2605" s="50"/>
      <c r="D2605" s="54"/>
      <c r="E2605" s="50"/>
      <c r="F2605" s="50"/>
    </row>
    <row r="2606" spans="1:6">
      <c r="A2606" s="45"/>
      <c r="B2606" s="49"/>
      <c r="C2606" s="50"/>
      <c r="D2606" s="54"/>
      <c r="E2606" s="50"/>
      <c r="F2606" s="50"/>
    </row>
    <row r="2607" spans="1:6">
      <c r="A2607" s="45"/>
      <c r="B2607" s="49"/>
      <c r="C2607" s="50"/>
      <c r="D2607" s="54"/>
      <c r="E2607" s="50"/>
      <c r="F2607" s="50"/>
    </row>
    <row r="2608" spans="1:6">
      <c r="A2608" s="45"/>
      <c r="B2608" s="49"/>
      <c r="C2608" s="50"/>
      <c r="D2608" s="54"/>
      <c r="E2608" s="50"/>
      <c r="F2608" s="50"/>
    </row>
    <row r="2609" spans="1:6">
      <c r="A2609" s="45"/>
      <c r="B2609" s="49"/>
      <c r="C2609" s="50"/>
      <c r="D2609" s="54"/>
      <c r="E2609" s="50"/>
      <c r="F2609" s="50"/>
    </row>
    <row r="2610" spans="1:6">
      <c r="A2610" s="45"/>
      <c r="B2610" s="49"/>
      <c r="C2610" s="50"/>
      <c r="D2610" s="54"/>
      <c r="E2610" s="50"/>
      <c r="F2610" s="50"/>
    </row>
    <row r="2611" spans="1:6">
      <c r="A2611" s="45"/>
      <c r="B2611" s="49"/>
      <c r="C2611" s="50"/>
      <c r="D2611" s="54"/>
      <c r="E2611" s="50"/>
      <c r="F2611" s="50"/>
    </row>
    <row r="2612" spans="1:6">
      <c r="A2612" s="45"/>
      <c r="B2612" s="49"/>
      <c r="C2612" s="50"/>
      <c r="D2612" s="54"/>
      <c r="E2612" s="50"/>
      <c r="F2612" s="50"/>
    </row>
    <row r="2613" spans="1:6">
      <c r="A2613" s="45"/>
      <c r="B2613" s="49"/>
      <c r="C2613" s="50"/>
      <c r="D2613" s="54"/>
      <c r="E2613" s="50"/>
      <c r="F2613" s="50"/>
    </row>
    <row r="2614" spans="1:6">
      <c r="A2614" s="45"/>
      <c r="B2614" s="49"/>
      <c r="C2614" s="50"/>
      <c r="D2614" s="54"/>
      <c r="E2614" s="50"/>
      <c r="F2614" s="50"/>
    </row>
    <row r="2615" spans="1:6">
      <c r="A2615" s="45"/>
      <c r="B2615" s="49"/>
      <c r="C2615" s="50"/>
      <c r="D2615" s="54"/>
      <c r="E2615" s="50"/>
      <c r="F2615" s="50"/>
    </row>
    <row r="2616" spans="1:6">
      <c r="A2616" s="45"/>
      <c r="B2616" s="49"/>
      <c r="C2616" s="50"/>
      <c r="D2616" s="54"/>
      <c r="E2616" s="50"/>
      <c r="F2616" s="50"/>
    </row>
    <row r="2617" spans="1:6">
      <c r="A2617" s="45"/>
      <c r="B2617" s="49"/>
      <c r="C2617" s="50"/>
      <c r="D2617" s="54"/>
      <c r="E2617" s="50"/>
      <c r="F2617" s="50"/>
    </row>
    <row r="2618" spans="1:6">
      <c r="A2618" s="45"/>
      <c r="B2618" s="49"/>
      <c r="C2618" s="50"/>
      <c r="D2618" s="54"/>
      <c r="E2618" s="50"/>
      <c r="F2618" s="50"/>
    </row>
    <row r="2619" spans="1:6">
      <c r="A2619" s="45"/>
      <c r="B2619" s="49"/>
      <c r="C2619" s="50"/>
      <c r="D2619" s="54"/>
      <c r="E2619" s="50"/>
      <c r="F2619" s="50"/>
    </row>
    <row r="2620" spans="1:6">
      <c r="A2620" s="45"/>
      <c r="B2620" s="49"/>
      <c r="C2620" s="50"/>
      <c r="D2620" s="54"/>
      <c r="E2620" s="50"/>
      <c r="F2620" s="50"/>
    </row>
    <row r="2621" spans="1:6">
      <c r="A2621" s="45"/>
      <c r="B2621" s="49"/>
      <c r="C2621" s="50"/>
      <c r="D2621" s="54"/>
      <c r="E2621" s="50"/>
      <c r="F2621" s="50"/>
    </row>
    <row r="2622" spans="1:6">
      <c r="A2622" s="45"/>
      <c r="B2622" s="49"/>
      <c r="C2622" s="50"/>
      <c r="D2622" s="54"/>
      <c r="E2622" s="50"/>
      <c r="F2622" s="50"/>
    </row>
    <row r="2623" spans="1:6">
      <c r="A2623" s="45"/>
      <c r="B2623" s="49"/>
      <c r="C2623" s="50"/>
      <c r="D2623" s="54"/>
      <c r="E2623" s="50"/>
      <c r="F2623" s="50"/>
    </row>
    <row r="2624" spans="1:6">
      <c r="A2624" s="45"/>
      <c r="B2624" s="49"/>
      <c r="C2624" s="50"/>
      <c r="D2624" s="54"/>
      <c r="E2624" s="50"/>
      <c r="F2624" s="50"/>
    </row>
    <row r="2625" spans="1:6">
      <c r="A2625" s="45"/>
      <c r="B2625" s="49"/>
      <c r="C2625" s="50"/>
      <c r="D2625" s="54"/>
      <c r="E2625" s="50"/>
      <c r="F2625" s="50"/>
    </row>
    <row r="2626" spans="1:6">
      <c r="A2626" s="45"/>
      <c r="B2626" s="49"/>
      <c r="C2626" s="50"/>
      <c r="D2626" s="54"/>
      <c r="E2626" s="50"/>
      <c r="F2626" s="50"/>
    </row>
    <row r="2627" spans="1:6">
      <c r="A2627" s="45"/>
      <c r="B2627" s="49"/>
      <c r="C2627" s="50"/>
      <c r="D2627" s="54"/>
      <c r="E2627" s="50"/>
      <c r="F2627" s="50"/>
    </row>
    <row r="2628" spans="1:6">
      <c r="A2628" s="45"/>
      <c r="B2628" s="49"/>
      <c r="C2628" s="50"/>
      <c r="D2628" s="54"/>
      <c r="E2628" s="50"/>
      <c r="F2628" s="50"/>
    </row>
    <row r="2629" spans="1:6">
      <c r="A2629" s="45"/>
      <c r="B2629" s="49"/>
      <c r="C2629" s="50"/>
      <c r="D2629" s="54"/>
      <c r="E2629" s="50"/>
      <c r="F2629" s="50"/>
    </row>
    <row r="2630" spans="1:6">
      <c r="A2630" s="45"/>
      <c r="B2630" s="49"/>
      <c r="C2630" s="50"/>
      <c r="D2630" s="54"/>
      <c r="E2630" s="50"/>
      <c r="F2630" s="50"/>
    </row>
    <row r="2631" spans="1:6">
      <c r="A2631" s="45"/>
      <c r="B2631" s="49"/>
      <c r="C2631" s="50"/>
      <c r="D2631" s="54"/>
      <c r="E2631" s="50"/>
      <c r="F2631" s="50"/>
    </row>
    <row r="2632" spans="1:6">
      <c r="A2632" s="45"/>
      <c r="B2632" s="49"/>
      <c r="C2632" s="50"/>
      <c r="D2632" s="54"/>
      <c r="E2632" s="50"/>
      <c r="F2632" s="50"/>
    </row>
    <row r="2633" spans="1:6">
      <c r="A2633" s="45"/>
      <c r="B2633" s="49"/>
      <c r="C2633" s="50"/>
      <c r="D2633" s="54"/>
      <c r="E2633" s="50"/>
      <c r="F2633" s="50"/>
    </row>
    <row r="2634" spans="1:6">
      <c r="A2634" s="45"/>
      <c r="B2634" s="49"/>
      <c r="C2634" s="50"/>
      <c r="D2634" s="54"/>
      <c r="E2634" s="50"/>
      <c r="F2634" s="50"/>
    </row>
    <row r="2635" spans="1:6">
      <c r="A2635" s="45"/>
      <c r="B2635" s="49"/>
      <c r="C2635" s="50"/>
      <c r="D2635" s="54"/>
      <c r="E2635" s="50"/>
      <c r="F2635" s="50"/>
    </row>
    <row r="2636" spans="1:6">
      <c r="A2636" s="45"/>
      <c r="B2636" s="49"/>
      <c r="C2636" s="50"/>
      <c r="D2636" s="54"/>
      <c r="E2636" s="50"/>
      <c r="F2636" s="50"/>
    </row>
    <row r="2637" spans="1:6">
      <c r="A2637" s="45"/>
      <c r="B2637" s="49"/>
      <c r="C2637" s="50"/>
      <c r="D2637" s="54"/>
      <c r="E2637" s="50"/>
      <c r="F2637" s="50"/>
    </row>
    <row r="2638" spans="1:6">
      <c r="A2638" s="45"/>
      <c r="B2638" s="49"/>
      <c r="C2638" s="50"/>
      <c r="D2638" s="54"/>
      <c r="E2638" s="50"/>
      <c r="F2638" s="50"/>
    </row>
    <row r="2639" spans="1:6">
      <c r="A2639" s="45"/>
      <c r="B2639" s="49"/>
      <c r="C2639" s="50"/>
      <c r="D2639" s="54"/>
      <c r="E2639" s="50"/>
      <c r="F2639" s="50"/>
    </row>
    <row r="2640" spans="1:6">
      <c r="A2640" s="45"/>
      <c r="B2640" s="49"/>
      <c r="C2640" s="50"/>
      <c r="D2640" s="54"/>
      <c r="E2640" s="50"/>
      <c r="F2640" s="50"/>
    </row>
    <row r="2641" spans="1:6">
      <c r="A2641" s="45"/>
      <c r="B2641" s="49"/>
      <c r="C2641" s="50"/>
      <c r="D2641" s="54"/>
      <c r="E2641" s="50"/>
      <c r="F2641" s="50"/>
    </row>
    <row r="2642" spans="1:6">
      <c r="A2642" s="45"/>
      <c r="B2642" s="49"/>
      <c r="C2642" s="50"/>
      <c r="D2642" s="54"/>
      <c r="E2642" s="50"/>
      <c r="F2642" s="50"/>
    </row>
    <row r="2643" spans="1:6">
      <c r="A2643" s="45"/>
      <c r="B2643" s="49"/>
      <c r="C2643" s="50"/>
      <c r="D2643" s="54"/>
      <c r="E2643" s="50"/>
      <c r="F2643" s="50"/>
    </row>
    <row r="2644" spans="1:6">
      <c r="A2644" s="45"/>
      <c r="B2644" s="49"/>
      <c r="C2644" s="50"/>
      <c r="D2644" s="54"/>
      <c r="E2644" s="50"/>
      <c r="F2644" s="50"/>
    </row>
    <row r="2645" spans="1:6">
      <c r="A2645" s="45"/>
      <c r="B2645" s="49"/>
      <c r="C2645" s="50"/>
      <c r="D2645" s="54"/>
      <c r="E2645" s="50"/>
      <c r="F2645" s="50"/>
    </row>
    <row r="2646" spans="1:6">
      <c r="A2646" s="45"/>
      <c r="B2646" s="49"/>
      <c r="C2646" s="50"/>
      <c r="D2646" s="54"/>
      <c r="E2646" s="50"/>
      <c r="F2646" s="50"/>
    </row>
    <row r="2647" spans="1:6">
      <c r="A2647" s="45"/>
      <c r="B2647" s="49"/>
      <c r="C2647" s="50"/>
      <c r="D2647" s="54"/>
      <c r="E2647" s="50"/>
      <c r="F2647" s="50"/>
    </row>
    <row r="2648" spans="1:6">
      <c r="A2648" s="45"/>
      <c r="B2648" s="49"/>
      <c r="C2648" s="50"/>
      <c r="D2648" s="54"/>
      <c r="E2648" s="50"/>
      <c r="F2648" s="50"/>
    </row>
    <row r="2649" spans="1:6">
      <c r="A2649" s="45"/>
      <c r="B2649" s="49"/>
      <c r="C2649" s="50"/>
      <c r="D2649" s="54"/>
      <c r="E2649" s="50"/>
      <c r="F2649" s="50"/>
    </row>
    <row r="2650" spans="1:6">
      <c r="A2650" s="45"/>
      <c r="B2650" s="49"/>
      <c r="C2650" s="50"/>
      <c r="D2650" s="54"/>
      <c r="E2650" s="50"/>
      <c r="F2650" s="50"/>
    </row>
    <row r="2651" spans="1:6">
      <c r="A2651" s="45"/>
      <c r="B2651" s="49"/>
      <c r="C2651" s="50"/>
      <c r="D2651" s="54"/>
      <c r="E2651" s="50"/>
      <c r="F2651" s="50"/>
    </row>
    <row r="2652" spans="1:6">
      <c r="A2652" s="45"/>
      <c r="B2652" s="49"/>
      <c r="C2652" s="50"/>
      <c r="D2652" s="54"/>
      <c r="E2652" s="50"/>
      <c r="F2652" s="50"/>
    </row>
    <row r="2653" spans="1:6">
      <c r="A2653" s="45"/>
      <c r="B2653" s="49"/>
      <c r="C2653" s="50"/>
      <c r="D2653" s="54"/>
      <c r="E2653" s="50"/>
      <c r="F2653" s="50"/>
    </row>
    <row r="2654" spans="1:6">
      <c r="A2654" s="45"/>
      <c r="B2654" s="49"/>
      <c r="C2654" s="50"/>
      <c r="D2654" s="54"/>
      <c r="E2654" s="50"/>
      <c r="F2654" s="50"/>
    </row>
    <row r="2655" spans="1:6">
      <c r="A2655" s="45"/>
      <c r="B2655" s="49"/>
      <c r="C2655" s="50"/>
      <c r="D2655" s="54"/>
      <c r="E2655" s="50"/>
      <c r="F2655" s="50"/>
    </row>
    <row r="2656" spans="1:6">
      <c r="A2656" s="45"/>
      <c r="B2656" s="49"/>
      <c r="C2656" s="50"/>
      <c r="D2656" s="54"/>
      <c r="E2656" s="50"/>
      <c r="F2656" s="50"/>
    </row>
    <row r="2657" spans="1:6">
      <c r="A2657" s="45"/>
      <c r="B2657" s="49"/>
      <c r="C2657" s="50"/>
      <c r="D2657" s="54"/>
      <c r="E2657" s="50"/>
      <c r="F2657" s="50"/>
    </row>
    <row r="2658" spans="1:6">
      <c r="A2658" s="45"/>
      <c r="B2658" s="49"/>
      <c r="C2658" s="50"/>
      <c r="D2658" s="54"/>
      <c r="E2658" s="50"/>
      <c r="F2658" s="50"/>
    </row>
    <row r="2659" spans="1:6">
      <c r="A2659" s="45"/>
      <c r="B2659" s="49"/>
      <c r="C2659" s="50"/>
      <c r="D2659" s="54"/>
      <c r="E2659" s="50"/>
      <c r="F2659" s="50"/>
    </row>
    <row r="2660" spans="1:6">
      <c r="A2660" s="45"/>
      <c r="B2660" s="49"/>
      <c r="C2660" s="50"/>
      <c r="D2660" s="54"/>
      <c r="E2660" s="50"/>
      <c r="F2660" s="50"/>
    </row>
    <row r="2661" spans="1:6">
      <c r="A2661" s="45"/>
      <c r="B2661" s="49"/>
      <c r="C2661" s="50"/>
      <c r="D2661" s="54"/>
      <c r="E2661" s="50"/>
      <c r="F2661" s="50"/>
    </row>
    <row r="2662" spans="1:6">
      <c r="A2662" s="45"/>
      <c r="B2662" s="49"/>
      <c r="C2662" s="50"/>
      <c r="D2662" s="54"/>
      <c r="E2662" s="50"/>
      <c r="F2662" s="50"/>
    </row>
    <row r="2663" spans="1:6">
      <c r="A2663" s="45"/>
      <c r="B2663" s="49"/>
      <c r="C2663" s="50"/>
      <c r="D2663" s="54"/>
      <c r="E2663" s="50"/>
      <c r="F2663" s="50"/>
    </row>
    <row r="2664" spans="1:6">
      <c r="A2664" s="45"/>
      <c r="B2664" s="49"/>
      <c r="C2664" s="50"/>
      <c r="D2664" s="54"/>
      <c r="E2664" s="50"/>
      <c r="F2664" s="50"/>
    </row>
    <row r="2665" spans="1:6">
      <c r="A2665" s="45"/>
      <c r="B2665" s="49"/>
      <c r="C2665" s="50"/>
      <c r="D2665" s="54"/>
      <c r="E2665" s="50"/>
      <c r="F2665" s="50"/>
    </row>
    <row r="2666" spans="1:6">
      <c r="A2666" s="45"/>
      <c r="B2666" s="49"/>
      <c r="C2666" s="50"/>
      <c r="D2666" s="54"/>
      <c r="E2666" s="50"/>
      <c r="F2666" s="50"/>
    </row>
    <row r="2667" spans="1:6">
      <c r="A2667" s="45"/>
      <c r="B2667" s="49"/>
      <c r="C2667" s="50"/>
      <c r="D2667" s="54"/>
      <c r="E2667" s="50"/>
      <c r="F2667" s="50"/>
    </row>
    <row r="2668" spans="1:6">
      <c r="A2668" s="45"/>
      <c r="B2668" s="49"/>
      <c r="C2668" s="50"/>
      <c r="D2668" s="54"/>
      <c r="E2668" s="50"/>
      <c r="F2668" s="50"/>
    </row>
    <row r="2669" spans="1:6">
      <c r="A2669" s="45"/>
      <c r="B2669" s="49"/>
      <c r="C2669" s="50"/>
      <c r="D2669" s="54"/>
      <c r="E2669" s="50"/>
      <c r="F2669" s="50"/>
    </row>
    <row r="2670" spans="1:6">
      <c r="A2670" s="45"/>
      <c r="B2670" s="49"/>
      <c r="C2670" s="50"/>
      <c r="D2670" s="54"/>
      <c r="E2670" s="50"/>
      <c r="F2670" s="50"/>
    </row>
    <row r="2671" spans="1:6">
      <c r="A2671" s="45"/>
      <c r="B2671" s="49"/>
      <c r="C2671" s="50"/>
      <c r="D2671" s="54"/>
      <c r="E2671" s="50"/>
      <c r="F2671" s="50"/>
    </row>
    <row r="2672" spans="1:6">
      <c r="A2672" s="45"/>
      <c r="B2672" s="49"/>
      <c r="C2672" s="50"/>
      <c r="D2672" s="54"/>
      <c r="E2672" s="50"/>
      <c r="F2672" s="50"/>
    </row>
    <row r="2673" spans="1:6">
      <c r="A2673" s="45"/>
      <c r="B2673" s="49"/>
      <c r="C2673" s="50"/>
      <c r="D2673" s="54"/>
      <c r="E2673" s="50"/>
      <c r="F2673" s="50"/>
    </row>
    <row r="2674" spans="1:6">
      <c r="A2674" s="45"/>
      <c r="B2674" s="49"/>
      <c r="C2674" s="50"/>
      <c r="D2674" s="54"/>
      <c r="E2674" s="50"/>
      <c r="F2674" s="50"/>
    </row>
    <row r="2675" spans="1:6">
      <c r="A2675" s="45"/>
      <c r="B2675" s="49"/>
      <c r="C2675" s="50"/>
      <c r="D2675" s="54"/>
      <c r="E2675" s="50"/>
      <c r="F2675" s="50"/>
    </row>
    <row r="2676" spans="1:6">
      <c r="A2676" s="45"/>
      <c r="B2676" s="49"/>
      <c r="C2676" s="50"/>
      <c r="D2676" s="54"/>
      <c r="E2676" s="50"/>
      <c r="F2676" s="50"/>
    </row>
    <row r="2677" spans="1:6">
      <c r="A2677" s="45"/>
      <c r="B2677" s="49"/>
      <c r="C2677" s="50"/>
      <c r="D2677" s="54"/>
      <c r="E2677" s="50"/>
      <c r="F2677" s="50"/>
    </row>
    <row r="2678" spans="1:6">
      <c r="A2678" s="45"/>
      <c r="B2678" s="49"/>
      <c r="C2678" s="50"/>
      <c r="D2678" s="54"/>
      <c r="E2678" s="50"/>
      <c r="F2678" s="50"/>
    </row>
    <row r="2679" spans="1:6">
      <c r="A2679" s="45"/>
      <c r="B2679" s="49"/>
      <c r="C2679" s="50"/>
      <c r="D2679" s="54"/>
      <c r="E2679" s="50"/>
      <c r="F2679" s="50"/>
    </row>
    <row r="2680" spans="1:6">
      <c r="A2680" s="45"/>
      <c r="B2680" s="49"/>
      <c r="C2680" s="50"/>
      <c r="D2680" s="54"/>
      <c r="E2680" s="50"/>
      <c r="F2680" s="50"/>
    </row>
    <row r="2681" spans="1:6">
      <c r="A2681" s="45"/>
      <c r="B2681" s="49"/>
      <c r="C2681" s="50"/>
      <c r="D2681" s="54"/>
      <c r="E2681" s="50"/>
      <c r="F2681" s="50"/>
    </row>
    <row r="2682" spans="1:6">
      <c r="A2682" s="45"/>
      <c r="B2682" s="49"/>
      <c r="C2682" s="50"/>
      <c r="D2682" s="54"/>
      <c r="E2682" s="50"/>
      <c r="F2682" s="50"/>
    </row>
    <row r="2683" spans="1:6">
      <c r="A2683" s="45"/>
      <c r="B2683" s="49"/>
      <c r="C2683" s="50"/>
      <c r="D2683" s="54"/>
      <c r="E2683" s="50"/>
      <c r="F2683" s="50"/>
    </row>
    <row r="2684" spans="1:6">
      <c r="A2684" s="45"/>
      <c r="B2684" s="49"/>
      <c r="C2684" s="50"/>
      <c r="D2684" s="54"/>
      <c r="E2684" s="50"/>
      <c r="F2684" s="50"/>
    </row>
    <row r="2685" spans="1:6">
      <c r="A2685" s="45"/>
      <c r="B2685" s="49"/>
      <c r="C2685" s="50"/>
      <c r="D2685" s="54"/>
      <c r="E2685" s="50"/>
      <c r="F2685" s="50"/>
    </row>
    <row r="2686" spans="1:6">
      <c r="A2686" s="45"/>
      <c r="B2686" s="49"/>
      <c r="C2686" s="50"/>
      <c r="D2686" s="54"/>
      <c r="E2686" s="50"/>
      <c r="F2686" s="50"/>
    </row>
    <row r="2687" spans="1:6">
      <c r="A2687" s="45"/>
      <c r="B2687" s="49"/>
      <c r="C2687" s="50"/>
      <c r="D2687" s="54"/>
      <c r="E2687" s="50"/>
      <c r="F2687" s="50"/>
    </row>
    <row r="2688" spans="1:6">
      <c r="A2688" s="45"/>
      <c r="B2688" s="49"/>
      <c r="C2688" s="50"/>
      <c r="D2688" s="54"/>
      <c r="E2688" s="50"/>
      <c r="F2688" s="50"/>
    </row>
    <row r="2689" spans="1:6">
      <c r="A2689" s="45"/>
      <c r="B2689" s="49"/>
      <c r="C2689" s="50"/>
      <c r="D2689" s="54"/>
      <c r="E2689" s="50"/>
      <c r="F2689" s="50"/>
    </row>
    <row r="2690" spans="1:6">
      <c r="A2690" s="45"/>
      <c r="B2690" s="49"/>
      <c r="C2690" s="50"/>
      <c r="D2690" s="54"/>
      <c r="E2690" s="50"/>
      <c r="F2690" s="50"/>
    </row>
    <row r="2691" spans="1:6">
      <c r="A2691" s="45"/>
      <c r="B2691" s="49"/>
      <c r="C2691" s="50"/>
      <c r="D2691" s="54"/>
      <c r="E2691" s="50"/>
      <c r="F2691" s="50"/>
    </row>
    <row r="2692" spans="1:6">
      <c r="A2692" s="45"/>
      <c r="B2692" s="49"/>
      <c r="C2692" s="50"/>
      <c r="D2692" s="54"/>
      <c r="E2692" s="50"/>
      <c r="F2692" s="50"/>
    </row>
    <row r="2693" spans="1:6">
      <c r="A2693" s="45"/>
      <c r="B2693" s="49"/>
      <c r="C2693" s="50"/>
      <c r="D2693" s="54"/>
      <c r="E2693" s="50"/>
      <c r="F2693" s="50"/>
    </row>
    <row r="2694" spans="1:6">
      <c r="A2694" s="45"/>
      <c r="B2694" s="49"/>
      <c r="C2694" s="50"/>
      <c r="D2694" s="54"/>
      <c r="E2694" s="50"/>
      <c r="F2694" s="50"/>
    </row>
    <row r="2695" spans="1:6">
      <c r="A2695" s="45"/>
      <c r="B2695" s="49"/>
      <c r="C2695" s="50"/>
      <c r="D2695" s="54"/>
      <c r="E2695" s="50"/>
      <c r="F2695" s="50"/>
    </row>
    <row r="2696" spans="1:6">
      <c r="A2696" s="45"/>
      <c r="B2696" s="49"/>
      <c r="C2696" s="50"/>
      <c r="D2696" s="54"/>
      <c r="E2696" s="50"/>
      <c r="F2696" s="50"/>
    </row>
    <row r="2697" spans="1:6">
      <c r="A2697" s="45"/>
      <c r="B2697" s="49"/>
      <c r="C2697" s="50"/>
      <c r="D2697" s="54"/>
      <c r="E2697" s="50"/>
      <c r="F2697" s="50"/>
    </row>
    <row r="2698" spans="1:6">
      <c r="A2698" s="45"/>
      <c r="B2698" s="49"/>
      <c r="C2698" s="50"/>
      <c r="D2698" s="54"/>
      <c r="E2698" s="50"/>
      <c r="F2698" s="50"/>
    </row>
    <row r="2699" spans="1:6">
      <c r="A2699" s="45"/>
      <c r="B2699" s="49"/>
      <c r="C2699" s="50"/>
      <c r="D2699" s="54"/>
      <c r="E2699" s="50"/>
      <c r="F2699" s="50"/>
    </row>
    <row r="2700" spans="1:6">
      <c r="A2700" s="45"/>
      <c r="B2700" s="49"/>
      <c r="C2700" s="50"/>
      <c r="D2700" s="54"/>
      <c r="E2700" s="50"/>
      <c r="F2700" s="50"/>
    </row>
    <row r="2701" spans="1:6">
      <c r="A2701" s="45"/>
      <c r="B2701" s="49"/>
      <c r="C2701" s="50"/>
      <c r="D2701" s="54"/>
      <c r="E2701" s="50"/>
      <c r="F2701" s="50"/>
    </row>
    <row r="2702" spans="1:6">
      <c r="A2702" s="45"/>
      <c r="B2702" s="49"/>
      <c r="C2702" s="50"/>
      <c r="D2702" s="54"/>
      <c r="E2702" s="50"/>
      <c r="F2702" s="50"/>
    </row>
    <row r="2703" spans="1:6">
      <c r="A2703" s="45"/>
      <c r="B2703" s="49"/>
      <c r="C2703" s="50"/>
      <c r="D2703" s="54"/>
      <c r="E2703" s="50"/>
      <c r="F2703" s="50"/>
    </row>
    <row r="2704" spans="1:6">
      <c r="A2704" s="45"/>
      <c r="B2704" s="49"/>
      <c r="C2704" s="50"/>
      <c r="D2704" s="54"/>
      <c r="E2704" s="50"/>
      <c r="F2704" s="50"/>
    </row>
    <row r="2705" spans="1:6">
      <c r="A2705" s="45"/>
      <c r="B2705" s="49"/>
      <c r="C2705" s="50"/>
      <c r="D2705" s="54"/>
      <c r="E2705" s="50"/>
      <c r="F2705" s="50"/>
    </row>
    <row r="2706" spans="1:6">
      <c r="A2706" s="45"/>
      <c r="B2706" s="49"/>
      <c r="C2706" s="50"/>
      <c r="D2706" s="54"/>
      <c r="E2706" s="50"/>
      <c r="F2706" s="50"/>
    </row>
    <row r="2707" spans="1:6">
      <c r="A2707" s="45"/>
      <c r="B2707" s="49"/>
      <c r="C2707" s="50"/>
      <c r="D2707" s="54"/>
      <c r="E2707" s="50"/>
      <c r="F2707" s="50"/>
    </row>
    <row r="2708" spans="1:6">
      <c r="A2708" s="45"/>
      <c r="B2708" s="49"/>
      <c r="C2708" s="50"/>
      <c r="D2708" s="54"/>
      <c r="E2708" s="50"/>
      <c r="F2708" s="50"/>
    </row>
    <row r="2709" spans="1:6">
      <c r="A2709" s="45"/>
      <c r="B2709" s="49"/>
      <c r="C2709" s="50"/>
      <c r="D2709" s="54"/>
      <c r="E2709" s="50"/>
      <c r="F2709" s="50"/>
    </row>
    <row r="2710" spans="1:6">
      <c r="A2710" s="45"/>
      <c r="B2710" s="49"/>
      <c r="C2710" s="50"/>
      <c r="D2710" s="54"/>
      <c r="E2710" s="50"/>
      <c r="F2710" s="50"/>
    </row>
    <row r="2711" spans="1:6">
      <c r="A2711" s="45"/>
      <c r="B2711" s="49"/>
      <c r="C2711" s="50"/>
      <c r="D2711" s="54"/>
      <c r="E2711" s="50"/>
      <c r="F2711" s="50"/>
    </row>
    <row r="2712" spans="1:6">
      <c r="A2712" s="45"/>
      <c r="B2712" s="49"/>
      <c r="C2712" s="50"/>
      <c r="D2712" s="54"/>
      <c r="E2712" s="50"/>
      <c r="F2712" s="50"/>
    </row>
    <row r="2713" spans="1:6">
      <c r="A2713" s="45"/>
      <c r="B2713" s="49"/>
      <c r="C2713" s="50"/>
      <c r="D2713" s="54"/>
      <c r="E2713" s="50"/>
      <c r="F2713" s="50"/>
    </row>
    <row r="2714" spans="1:6">
      <c r="A2714" s="45"/>
      <c r="B2714" s="49"/>
      <c r="C2714" s="50"/>
      <c r="D2714" s="54"/>
      <c r="E2714" s="50"/>
      <c r="F2714" s="50"/>
    </row>
    <row r="2715" spans="1:6">
      <c r="A2715" s="45"/>
      <c r="B2715" s="49"/>
      <c r="C2715" s="50"/>
      <c r="D2715" s="54"/>
      <c r="E2715" s="50"/>
      <c r="F2715" s="50"/>
    </row>
    <row r="2716" spans="1:6">
      <c r="A2716" s="45"/>
      <c r="B2716" s="49"/>
      <c r="C2716" s="50"/>
      <c r="D2716" s="54"/>
      <c r="E2716" s="50"/>
      <c r="F2716" s="50"/>
    </row>
    <row r="2717" spans="1:6">
      <c r="A2717" s="45"/>
      <c r="B2717" s="49"/>
      <c r="C2717" s="50"/>
      <c r="D2717" s="54"/>
      <c r="E2717" s="50"/>
      <c r="F2717" s="50"/>
    </row>
    <row r="2718" spans="1:6">
      <c r="A2718" s="45"/>
      <c r="B2718" s="49"/>
      <c r="C2718" s="50"/>
      <c r="D2718" s="54"/>
      <c r="E2718" s="50"/>
      <c r="F2718" s="50"/>
    </row>
    <row r="2719" spans="1:6">
      <c r="A2719" s="45"/>
      <c r="B2719" s="49"/>
      <c r="C2719" s="50"/>
      <c r="D2719" s="54"/>
      <c r="E2719" s="50"/>
      <c r="F2719" s="50"/>
    </row>
    <row r="2720" spans="1:6">
      <c r="A2720" s="45"/>
      <c r="B2720" s="49"/>
      <c r="C2720" s="50"/>
      <c r="D2720" s="54"/>
      <c r="E2720" s="50"/>
      <c r="F2720" s="50"/>
    </row>
    <row r="2721" spans="1:6">
      <c r="A2721" s="45"/>
      <c r="B2721" s="49"/>
      <c r="C2721" s="50"/>
      <c r="D2721" s="54"/>
      <c r="E2721" s="50"/>
      <c r="F2721" s="50"/>
    </row>
    <row r="2722" spans="1:6">
      <c r="A2722" s="45"/>
      <c r="B2722" s="49"/>
      <c r="C2722" s="50"/>
      <c r="D2722" s="54"/>
      <c r="E2722" s="50"/>
      <c r="F2722" s="50"/>
    </row>
    <row r="2723" spans="1:6">
      <c r="A2723" s="45"/>
      <c r="B2723" s="49"/>
      <c r="C2723" s="50"/>
      <c r="D2723" s="54"/>
      <c r="E2723" s="50"/>
      <c r="F2723" s="50"/>
    </row>
    <row r="2724" spans="1:6">
      <c r="A2724" s="45"/>
      <c r="B2724" s="49"/>
      <c r="C2724" s="50"/>
      <c r="D2724" s="54"/>
      <c r="E2724" s="50"/>
      <c r="F2724" s="50"/>
    </row>
    <row r="2725" spans="1:6">
      <c r="A2725" s="45"/>
      <c r="B2725" s="49"/>
      <c r="C2725" s="50"/>
      <c r="D2725" s="54"/>
      <c r="E2725" s="50"/>
      <c r="F2725" s="50"/>
    </row>
    <row r="2726" spans="1:6">
      <c r="A2726" s="45"/>
      <c r="B2726" s="49"/>
      <c r="C2726" s="50"/>
      <c r="D2726" s="54"/>
      <c r="E2726" s="50"/>
      <c r="F2726" s="50"/>
    </row>
    <row r="2727" spans="1:6">
      <c r="A2727" s="45"/>
      <c r="B2727" s="49"/>
      <c r="C2727" s="50"/>
      <c r="D2727" s="54"/>
      <c r="E2727" s="50"/>
      <c r="F2727" s="50"/>
    </row>
    <row r="2728" spans="1:6">
      <c r="A2728" s="45"/>
      <c r="B2728" s="49"/>
      <c r="C2728" s="50"/>
      <c r="D2728" s="54"/>
      <c r="E2728" s="50"/>
      <c r="F2728" s="50"/>
    </row>
    <row r="2729" spans="1:6">
      <c r="A2729" s="45"/>
      <c r="B2729" s="49"/>
      <c r="C2729" s="50"/>
      <c r="D2729" s="54"/>
      <c r="E2729" s="50"/>
      <c r="F2729" s="50"/>
    </row>
    <row r="2730" spans="1:6">
      <c r="A2730" s="45"/>
      <c r="B2730" s="49"/>
      <c r="C2730" s="50"/>
      <c r="D2730" s="54"/>
      <c r="E2730" s="50"/>
      <c r="F2730" s="50"/>
    </row>
    <row r="2731" spans="1:6">
      <c r="A2731" s="45"/>
      <c r="B2731" s="49"/>
      <c r="C2731" s="50"/>
      <c r="D2731" s="54"/>
      <c r="E2731" s="50"/>
      <c r="F2731" s="50"/>
    </row>
    <row r="2732" spans="1:6">
      <c r="A2732" s="45"/>
      <c r="B2732" s="49"/>
      <c r="C2732" s="50"/>
      <c r="D2732" s="54"/>
      <c r="E2732" s="50"/>
      <c r="F2732" s="50"/>
    </row>
    <row r="2733" spans="1:6">
      <c r="A2733" s="45"/>
      <c r="B2733" s="49"/>
      <c r="C2733" s="50"/>
      <c r="D2733" s="54"/>
      <c r="E2733" s="50"/>
      <c r="F2733" s="50"/>
    </row>
    <row r="2734" spans="1:6">
      <c r="A2734" s="45"/>
      <c r="B2734" s="49"/>
      <c r="C2734" s="50"/>
      <c r="D2734" s="54"/>
      <c r="E2734" s="50"/>
      <c r="F2734" s="50"/>
    </row>
    <row r="2735" spans="1:6">
      <c r="A2735" s="45"/>
      <c r="B2735" s="49"/>
      <c r="C2735" s="50"/>
      <c r="D2735" s="54"/>
      <c r="E2735" s="50"/>
      <c r="F2735" s="50"/>
    </row>
    <row r="2736" spans="1:6">
      <c r="A2736" s="45"/>
      <c r="B2736" s="49"/>
      <c r="C2736" s="50"/>
      <c r="D2736" s="54"/>
      <c r="E2736" s="50"/>
      <c r="F2736" s="50"/>
    </row>
    <row r="2737" spans="1:6">
      <c r="A2737" s="45"/>
      <c r="B2737" s="49"/>
      <c r="C2737" s="50"/>
      <c r="D2737" s="54"/>
      <c r="E2737" s="50"/>
      <c r="F2737" s="50"/>
    </row>
    <row r="2738" spans="1:6">
      <c r="A2738" s="45"/>
      <c r="B2738" s="49"/>
      <c r="C2738" s="50"/>
      <c r="D2738" s="54"/>
      <c r="E2738" s="50"/>
      <c r="F2738" s="50"/>
    </row>
    <row r="2739" spans="1:6">
      <c r="A2739" s="45"/>
      <c r="B2739" s="49"/>
      <c r="C2739" s="50"/>
      <c r="D2739" s="54"/>
      <c r="E2739" s="50"/>
      <c r="F2739" s="50"/>
    </row>
    <row r="2740" spans="1:6">
      <c r="A2740" s="45"/>
      <c r="B2740" s="49"/>
      <c r="C2740" s="50"/>
      <c r="D2740" s="54"/>
      <c r="E2740" s="50"/>
      <c r="F2740" s="50"/>
    </row>
    <row r="2741" spans="1:6">
      <c r="A2741" s="45"/>
      <c r="B2741" s="49"/>
      <c r="C2741" s="50"/>
      <c r="D2741" s="54"/>
      <c r="E2741" s="50"/>
      <c r="F2741" s="50"/>
    </row>
    <row r="2742" spans="1:6">
      <c r="A2742" s="45"/>
      <c r="B2742" s="49"/>
      <c r="C2742" s="50"/>
      <c r="D2742" s="54"/>
      <c r="E2742" s="50"/>
      <c r="F2742" s="50"/>
    </row>
    <row r="2743" spans="1:6">
      <c r="A2743" s="45"/>
      <c r="B2743" s="49"/>
      <c r="C2743" s="50"/>
      <c r="D2743" s="54"/>
      <c r="E2743" s="50"/>
      <c r="F2743" s="50"/>
    </row>
    <row r="2744" spans="1:6">
      <c r="A2744" s="45"/>
      <c r="B2744" s="49"/>
      <c r="C2744" s="50"/>
      <c r="D2744" s="54"/>
      <c r="E2744" s="50"/>
      <c r="F2744" s="50"/>
    </row>
    <row r="2745" spans="1:6">
      <c r="A2745" s="45"/>
      <c r="B2745" s="49"/>
      <c r="C2745" s="50"/>
      <c r="D2745" s="54"/>
      <c r="E2745" s="50"/>
      <c r="F2745" s="50"/>
    </row>
    <row r="2746" spans="1:6">
      <c r="A2746" s="45"/>
      <c r="B2746" s="49"/>
      <c r="C2746" s="50"/>
      <c r="D2746" s="54"/>
      <c r="E2746" s="50"/>
      <c r="F2746" s="50"/>
    </row>
    <row r="2747" spans="1:6">
      <c r="A2747" s="45"/>
      <c r="B2747" s="49"/>
      <c r="C2747" s="50"/>
      <c r="D2747" s="54"/>
      <c r="E2747" s="50"/>
      <c r="F2747" s="50"/>
    </row>
    <row r="2748" spans="1:6">
      <c r="A2748" s="45"/>
      <c r="B2748" s="49"/>
      <c r="C2748" s="50"/>
      <c r="D2748" s="54"/>
      <c r="E2748" s="50"/>
      <c r="F2748" s="50"/>
    </row>
    <row r="2749" spans="1:6">
      <c r="A2749" s="45"/>
      <c r="B2749" s="49"/>
      <c r="C2749" s="50"/>
      <c r="D2749" s="54"/>
      <c r="E2749" s="50"/>
      <c r="F2749" s="50"/>
    </row>
    <row r="2750" spans="1:6">
      <c r="A2750" s="45"/>
      <c r="B2750" s="49"/>
      <c r="C2750" s="50"/>
      <c r="D2750" s="54"/>
      <c r="E2750" s="50"/>
      <c r="F2750" s="50"/>
    </row>
    <row r="2751" spans="1:6">
      <c r="A2751" s="45"/>
      <c r="B2751" s="49"/>
      <c r="C2751" s="50"/>
      <c r="D2751" s="54"/>
      <c r="E2751" s="50"/>
      <c r="F2751" s="50"/>
    </row>
    <row r="2752" spans="1:6">
      <c r="A2752" s="45"/>
      <c r="B2752" s="49"/>
      <c r="C2752" s="50"/>
      <c r="D2752" s="54"/>
      <c r="E2752" s="50"/>
      <c r="F2752" s="50"/>
    </row>
    <row r="2753" spans="1:6">
      <c r="A2753" s="45"/>
      <c r="B2753" s="49"/>
      <c r="C2753" s="50"/>
      <c r="D2753" s="54"/>
      <c r="E2753" s="50"/>
      <c r="F2753" s="50"/>
    </row>
    <row r="2754" spans="1:6">
      <c r="A2754" s="45"/>
      <c r="B2754" s="49"/>
      <c r="C2754" s="50"/>
      <c r="D2754" s="54"/>
      <c r="E2754" s="50"/>
      <c r="F2754" s="50"/>
    </row>
    <row r="2755" spans="1:6">
      <c r="A2755" s="45"/>
      <c r="B2755" s="49"/>
      <c r="C2755" s="50"/>
      <c r="D2755" s="54"/>
      <c r="E2755" s="50"/>
      <c r="F2755" s="50"/>
    </row>
    <row r="2756" spans="1:6">
      <c r="A2756" s="45"/>
      <c r="B2756" s="49"/>
      <c r="C2756" s="50"/>
      <c r="D2756" s="54"/>
      <c r="E2756" s="50"/>
      <c r="F2756" s="50"/>
    </row>
    <row r="2757" spans="1:6">
      <c r="A2757" s="45"/>
      <c r="B2757" s="49"/>
      <c r="C2757" s="50"/>
      <c r="D2757" s="54"/>
      <c r="E2757" s="50"/>
      <c r="F2757" s="50"/>
    </row>
    <row r="2758" spans="1:6">
      <c r="A2758" s="45"/>
      <c r="B2758" s="49"/>
      <c r="C2758" s="50"/>
      <c r="D2758" s="54"/>
      <c r="E2758" s="50"/>
      <c r="F2758" s="50"/>
    </row>
    <row r="2759" spans="1:6">
      <c r="A2759" s="45"/>
      <c r="B2759" s="49"/>
      <c r="C2759" s="50"/>
      <c r="D2759" s="54"/>
      <c r="E2759" s="50"/>
      <c r="F2759" s="50"/>
    </row>
    <row r="2760" spans="1:6">
      <c r="A2760" s="45"/>
      <c r="B2760" s="49"/>
      <c r="C2760" s="50"/>
      <c r="D2760" s="54"/>
      <c r="E2760" s="50"/>
      <c r="F2760" s="50"/>
    </row>
    <row r="2761" spans="1:6">
      <c r="A2761" s="45"/>
      <c r="B2761" s="49"/>
      <c r="C2761" s="50"/>
      <c r="D2761" s="54"/>
      <c r="E2761" s="50"/>
      <c r="F2761" s="50"/>
    </row>
    <row r="2762" spans="1:6">
      <c r="A2762" s="45"/>
      <c r="B2762" s="49"/>
      <c r="C2762" s="50"/>
      <c r="D2762" s="54"/>
      <c r="E2762" s="50"/>
      <c r="F2762" s="50"/>
    </row>
    <row r="2763" spans="1:6">
      <c r="A2763" s="45"/>
      <c r="B2763" s="49"/>
      <c r="C2763" s="50"/>
      <c r="D2763" s="54"/>
      <c r="E2763" s="50"/>
      <c r="F2763" s="50"/>
    </row>
    <row r="2764" spans="1:6">
      <c r="A2764" s="45"/>
      <c r="B2764" s="49"/>
      <c r="C2764" s="50"/>
      <c r="D2764" s="54"/>
      <c r="E2764" s="50"/>
      <c r="F2764" s="50"/>
    </row>
    <row r="2765" spans="1:6">
      <c r="A2765" s="45"/>
      <c r="B2765" s="49"/>
      <c r="C2765" s="50"/>
      <c r="D2765" s="54"/>
      <c r="E2765" s="50"/>
      <c r="F2765" s="50"/>
    </row>
    <row r="2766" spans="1:6">
      <c r="A2766" s="45"/>
      <c r="B2766" s="49"/>
      <c r="C2766" s="50"/>
      <c r="D2766" s="54"/>
      <c r="E2766" s="50"/>
      <c r="F2766" s="50"/>
    </row>
    <row r="2767" spans="1:6">
      <c r="A2767" s="45"/>
      <c r="B2767" s="49"/>
      <c r="C2767" s="50"/>
      <c r="D2767" s="54"/>
      <c r="E2767" s="50"/>
      <c r="F2767" s="50"/>
    </row>
    <row r="2768" spans="1:6">
      <c r="A2768" s="45"/>
      <c r="B2768" s="49"/>
      <c r="C2768" s="50"/>
      <c r="D2768" s="54"/>
      <c r="E2768" s="50"/>
      <c r="F2768" s="50"/>
    </row>
    <row r="2769" spans="1:6">
      <c r="A2769" s="45"/>
      <c r="B2769" s="49"/>
      <c r="C2769" s="50"/>
      <c r="D2769" s="54"/>
      <c r="E2769" s="50"/>
      <c r="F2769" s="50"/>
    </row>
    <row r="2770" spans="1:6">
      <c r="A2770" s="45"/>
      <c r="B2770" s="49"/>
      <c r="C2770" s="50"/>
      <c r="D2770" s="54"/>
      <c r="E2770" s="50"/>
      <c r="F2770" s="50"/>
    </row>
    <row r="2771" spans="1:6">
      <c r="A2771" s="45"/>
      <c r="B2771" s="49"/>
      <c r="C2771" s="50"/>
      <c r="D2771" s="54"/>
      <c r="E2771" s="50"/>
      <c r="F2771" s="50"/>
    </row>
    <row r="2772" spans="1:6">
      <c r="A2772" s="45"/>
      <c r="B2772" s="49"/>
      <c r="C2772" s="50"/>
      <c r="D2772" s="54"/>
      <c r="E2772" s="50"/>
      <c r="F2772" s="50"/>
    </row>
    <row r="2773" spans="1:6">
      <c r="A2773" s="45"/>
      <c r="B2773" s="49"/>
      <c r="C2773" s="50"/>
      <c r="D2773" s="54"/>
      <c r="E2773" s="50"/>
      <c r="F2773" s="50"/>
    </row>
    <row r="2774" spans="1:6">
      <c r="A2774" s="45"/>
      <c r="B2774" s="49"/>
      <c r="C2774" s="50"/>
      <c r="D2774" s="54"/>
      <c r="E2774" s="50"/>
      <c r="F2774" s="50"/>
    </row>
    <row r="2775" spans="1:6">
      <c r="A2775" s="45"/>
      <c r="B2775" s="49"/>
      <c r="C2775" s="50"/>
      <c r="D2775" s="54"/>
      <c r="E2775" s="50"/>
      <c r="F2775" s="50"/>
    </row>
    <row r="2776" spans="1:6">
      <c r="A2776" s="45"/>
      <c r="B2776" s="49"/>
      <c r="C2776" s="50"/>
      <c r="D2776" s="54"/>
      <c r="E2776" s="50"/>
      <c r="F2776" s="50"/>
    </row>
    <row r="2777" spans="1:6">
      <c r="A2777" s="45"/>
      <c r="B2777" s="49"/>
      <c r="C2777" s="50"/>
      <c r="D2777" s="54"/>
      <c r="E2777" s="50"/>
      <c r="F2777" s="50"/>
    </row>
    <row r="2778" spans="1:6">
      <c r="A2778" s="45"/>
      <c r="B2778" s="49"/>
      <c r="C2778" s="50"/>
      <c r="D2778" s="54"/>
      <c r="E2778" s="50"/>
      <c r="F2778" s="50"/>
    </row>
    <row r="2779" spans="1:6">
      <c r="A2779" s="45"/>
      <c r="B2779" s="49"/>
      <c r="C2779" s="50"/>
      <c r="D2779" s="54"/>
      <c r="E2779" s="50"/>
      <c r="F2779" s="50"/>
    </row>
    <row r="2780" spans="1:6">
      <c r="A2780" s="45"/>
      <c r="B2780" s="49"/>
      <c r="C2780" s="50"/>
      <c r="D2780" s="54"/>
      <c r="E2780" s="50"/>
      <c r="F2780" s="50"/>
    </row>
    <row r="2781" spans="1:6">
      <c r="A2781" s="45"/>
      <c r="B2781" s="49"/>
      <c r="C2781" s="50"/>
      <c r="D2781" s="54"/>
      <c r="E2781" s="50"/>
      <c r="F2781" s="50"/>
    </row>
    <row r="2782" spans="1:6">
      <c r="A2782" s="45"/>
      <c r="B2782" s="49"/>
      <c r="C2782" s="50"/>
      <c r="D2782" s="54"/>
      <c r="E2782" s="50"/>
      <c r="F2782" s="50"/>
    </row>
    <row r="2783" spans="1:6">
      <c r="A2783" s="45"/>
      <c r="B2783" s="49"/>
      <c r="C2783" s="50"/>
      <c r="D2783" s="54"/>
      <c r="E2783" s="50"/>
      <c r="F2783" s="50"/>
    </row>
    <row r="2784" spans="1:6">
      <c r="A2784" s="45"/>
      <c r="B2784" s="49"/>
      <c r="C2784" s="50"/>
      <c r="D2784" s="54"/>
      <c r="E2784" s="50"/>
      <c r="F2784" s="50"/>
    </row>
    <row r="2785" spans="1:6">
      <c r="A2785" s="45"/>
      <c r="B2785" s="49"/>
      <c r="C2785" s="50"/>
      <c r="D2785" s="54"/>
      <c r="E2785" s="50"/>
      <c r="F2785" s="50"/>
    </row>
    <row r="2786" spans="1:6">
      <c r="A2786" s="45"/>
      <c r="B2786" s="49"/>
      <c r="C2786" s="50"/>
      <c r="D2786" s="54"/>
      <c r="E2786" s="50"/>
      <c r="F2786" s="50"/>
    </row>
    <row r="2787" spans="1:6">
      <c r="A2787" s="45"/>
      <c r="B2787" s="49"/>
      <c r="C2787" s="50"/>
      <c r="D2787" s="54"/>
      <c r="E2787" s="50"/>
      <c r="F2787" s="50"/>
    </row>
    <row r="2788" spans="1:6">
      <c r="A2788" s="45"/>
      <c r="B2788" s="49"/>
      <c r="C2788" s="50"/>
      <c r="D2788" s="54"/>
      <c r="E2788" s="50"/>
      <c r="F2788" s="50"/>
    </row>
    <row r="2789" spans="1:6">
      <c r="A2789" s="45"/>
      <c r="B2789" s="49"/>
      <c r="C2789" s="50"/>
      <c r="D2789" s="54"/>
      <c r="E2789" s="50"/>
      <c r="F2789" s="50"/>
    </row>
    <row r="2790" spans="1:6">
      <c r="A2790" s="45"/>
      <c r="B2790" s="49"/>
      <c r="C2790" s="50"/>
      <c r="D2790" s="54"/>
      <c r="E2790" s="50"/>
      <c r="F2790" s="50"/>
    </row>
    <row r="2791" spans="1:6">
      <c r="A2791" s="45"/>
      <c r="B2791" s="49"/>
      <c r="C2791" s="50"/>
      <c r="D2791" s="54"/>
      <c r="E2791" s="50"/>
      <c r="F2791" s="50"/>
    </row>
    <row r="2792" spans="1:6">
      <c r="A2792" s="45"/>
      <c r="B2792" s="49"/>
      <c r="C2792" s="50"/>
      <c r="D2792" s="54"/>
      <c r="E2792" s="50"/>
      <c r="F2792" s="50"/>
    </row>
    <row r="2793" spans="1:6">
      <c r="A2793" s="45"/>
      <c r="B2793" s="49"/>
      <c r="C2793" s="50"/>
      <c r="D2793" s="54"/>
      <c r="E2793" s="50"/>
      <c r="F2793" s="50"/>
    </row>
    <row r="2794" spans="1:6">
      <c r="A2794" s="45"/>
      <c r="B2794" s="49"/>
      <c r="C2794" s="50"/>
      <c r="D2794" s="54"/>
      <c r="E2794" s="50"/>
      <c r="F2794" s="50"/>
    </row>
    <row r="2795" spans="1:6">
      <c r="A2795" s="45"/>
      <c r="B2795" s="49"/>
      <c r="C2795" s="50"/>
      <c r="D2795" s="54"/>
      <c r="E2795" s="50"/>
      <c r="F2795" s="50"/>
    </row>
    <row r="2796" spans="1:6">
      <c r="A2796" s="45"/>
      <c r="B2796" s="49"/>
      <c r="C2796" s="50"/>
      <c r="D2796" s="54"/>
      <c r="E2796" s="50"/>
      <c r="F2796" s="50"/>
    </row>
    <row r="2797" spans="1:6">
      <c r="A2797" s="45"/>
      <c r="B2797" s="49"/>
      <c r="C2797" s="50"/>
      <c r="D2797" s="54"/>
      <c r="E2797" s="50"/>
      <c r="F2797" s="50"/>
    </row>
    <row r="2798" spans="1:6">
      <c r="A2798" s="45"/>
      <c r="B2798" s="49"/>
      <c r="C2798" s="50"/>
      <c r="D2798" s="54"/>
      <c r="E2798" s="50"/>
      <c r="F2798" s="50"/>
    </row>
    <row r="2799" spans="1:6">
      <c r="A2799" s="45"/>
      <c r="B2799" s="49"/>
      <c r="C2799" s="50"/>
      <c r="D2799" s="54"/>
      <c r="E2799" s="50"/>
      <c r="F2799" s="50"/>
    </row>
    <row r="2800" spans="1:6">
      <c r="A2800" s="45"/>
      <c r="B2800" s="49"/>
      <c r="C2800" s="50"/>
      <c r="D2800" s="54"/>
      <c r="E2800" s="50"/>
      <c r="F2800" s="50"/>
    </row>
    <row r="2801" spans="1:6">
      <c r="A2801" s="45"/>
      <c r="B2801" s="49"/>
      <c r="C2801" s="50"/>
      <c r="D2801" s="54"/>
      <c r="E2801" s="50"/>
      <c r="F2801" s="50"/>
    </row>
    <row r="2802" spans="1:6">
      <c r="A2802" s="45"/>
      <c r="B2802" s="49"/>
      <c r="C2802" s="50"/>
      <c r="D2802" s="54"/>
      <c r="E2802" s="50"/>
      <c r="F2802" s="50"/>
    </row>
    <row r="2803" spans="1:6">
      <c r="A2803" s="45"/>
      <c r="B2803" s="49"/>
      <c r="C2803" s="50"/>
      <c r="D2803" s="54"/>
      <c r="E2803" s="50"/>
      <c r="F2803" s="50"/>
    </row>
    <row r="2804" spans="1:6">
      <c r="A2804" s="45"/>
      <c r="B2804" s="49"/>
      <c r="C2804" s="50"/>
      <c r="D2804" s="54"/>
      <c r="E2804" s="50"/>
      <c r="F2804" s="50"/>
    </row>
    <row r="2805" spans="1:6">
      <c r="A2805" s="45"/>
      <c r="B2805" s="49"/>
      <c r="C2805" s="50"/>
      <c r="D2805" s="54"/>
      <c r="E2805" s="50"/>
      <c r="F2805" s="50"/>
    </row>
    <row r="2806" spans="1:6">
      <c r="A2806" s="45"/>
      <c r="B2806" s="49"/>
      <c r="C2806" s="50"/>
      <c r="D2806" s="54"/>
      <c r="E2806" s="50"/>
      <c r="F2806" s="50"/>
    </row>
    <row r="2807" spans="1:6">
      <c r="A2807" s="45"/>
      <c r="B2807" s="49"/>
      <c r="C2807" s="50"/>
      <c r="D2807" s="54"/>
      <c r="E2807" s="50"/>
      <c r="F2807" s="50"/>
    </row>
    <row r="2808" spans="1:6">
      <c r="A2808" s="45"/>
      <c r="B2808" s="49"/>
      <c r="C2808" s="50"/>
      <c r="D2808" s="54"/>
      <c r="E2808" s="50"/>
      <c r="F2808" s="50"/>
    </row>
    <row r="2809" spans="1:6">
      <c r="A2809" s="45"/>
      <c r="B2809" s="49"/>
      <c r="C2809" s="50"/>
      <c r="D2809" s="54"/>
      <c r="E2809" s="50"/>
      <c r="F2809" s="50"/>
    </row>
    <row r="2810" spans="1:6">
      <c r="A2810" s="45"/>
      <c r="B2810" s="49"/>
      <c r="C2810" s="50"/>
      <c r="D2810" s="54"/>
      <c r="E2810" s="50"/>
      <c r="F2810" s="50"/>
    </row>
    <row r="2811" spans="1:6">
      <c r="A2811" s="45"/>
      <c r="B2811" s="49"/>
      <c r="C2811" s="50"/>
      <c r="D2811" s="54"/>
      <c r="E2811" s="50"/>
      <c r="F2811" s="50"/>
    </row>
    <row r="2812" spans="1:6">
      <c r="A2812" s="45"/>
      <c r="B2812" s="49"/>
      <c r="C2812" s="50"/>
      <c r="D2812" s="54"/>
      <c r="E2812" s="50"/>
      <c r="F2812" s="50"/>
    </row>
    <row r="2813" spans="1:6">
      <c r="A2813" s="45"/>
      <c r="B2813" s="49"/>
      <c r="C2813" s="50"/>
      <c r="D2813" s="54"/>
      <c r="E2813" s="50"/>
      <c r="F2813" s="50"/>
    </row>
    <row r="2814" spans="1:6">
      <c r="A2814" s="45"/>
      <c r="B2814" s="49"/>
      <c r="C2814" s="50"/>
      <c r="D2814" s="54"/>
      <c r="E2814" s="50"/>
      <c r="F2814" s="50"/>
    </row>
    <row r="2815" spans="1:6">
      <c r="A2815" s="45"/>
      <c r="B2815" s="49"/>
      <c r="C2815" s="50"/>
      <c r="D2815" s="54"/>
      <c r="E2815" s="50"/>
      <c r="F2815" s="50"/>
    </row>
    <row r="2816" spans="1:6">
      <c r="A2816" s="45"/>
      <c r="B2816" s="49"/>
      <c r="C2816" s="50"/>
      <c r="D2816" s="54"/>
      <c r="E2816" s="50"/>
      <c r="F2816" s="50"/>
    </row>
    <row r="2817" spans="1:6">
      <c r="A2817" s="45"/>
      <c r="B2817" s="49"/>
      <c r="C2817" s="50"/>
      <c r="D2817" s="54"/>
      <c r="E2817" s="50"/>
      <c r="F2817" s="50"/>
    </row>
    <row r="2818" spans="1:6">
      <c r="A2818" s="45"/>
      <c r="B2818" s="49"/>
      <c r="C2818" s="50"/>
      <c r="D2818" s="54"/>
      <c r="E2818" s="50"/>
      <c r="F2818" s="50"/>
    </row>
    <row r="2819" spans="1:6">
      <c r="A2819" s="45"/>
      <c r="B2819" s="49"/>
      <c r="C2819" s="50"/>
      <c r="D2819" s="54"/>
      <c r="E2819" s="50"/>
      <c r="F2819" s="50"/>
    </row>
    <row r="2820" spans="1:6">
      <c r="A2820" s="45"/>
      <c r="B2820" s="49"/>
      <c r="C2820" s="50"/>
      <c r="D2820" s="54"/>
      <c r="E2820" s="50"/>
      <c r="F2820" s="50"/>
    </row>
    <row r="2821" spans="1:6">
      <c r="A2821" s="45"/>
      <c r="B2821" s="49"/>
      <c r="C2821" s="50"/>
      <c r="D2821" s="54"/>
      <c r="E2821" s="50"/>
      <c r="F2821" s="50"/>
    </row>
    <row r="2822" spans="1:6">
      <c r="A2822" s="45"/>
      <c r="B2822" s="49"/>
      <c r="C2822" s="50"/>
      <c r="D2822" s="54"/>
      <c r="E2822" s="50"/>
      <c r="F2822" s="50"/>
    </row>
    <row r="2823" spans="1:6">
      <c r="A2823" s="45"/>
      <c r="B2823" s="49"/>
      <c r="C2823" s="50"/>
      <c r="D2823" s="54"/>
      <c r="E2823" s="50"/>
      <c r="F2823" s="50"/>
    </row>
    <row r="2824" spans="1:6">
      <c r="A2824" s="45"/>
      <c r="B2824" s="49"/>
      <c r="C2824" s="50"/>
      <c r="D2824" s="54"/>
      <c r="E2824" s="50"/>
      <c r="F2824" s="50"/>
    </row>
    <row r="2825" spans="1:6">
      <c r="A2825" s="45"/>
      <c r="B2825" s="49"/>
      <c r="C2825" s="50"/>
      <c r="D2825" s="54"/>
      <c r="E2825" s="50"/>
      <c r="F2825" s="50"/>
    </row>
    <row r="2826" spans="1:6">
      <c r="A2826" s="45"/>
      <c r="B2826" s="49"/>
      <c r="C2826" s="50"/>
      <c r="D2826" s="54"/>
      <c r="E2826" s="50"/>
      <c r="F2826" s="50"/>
    </row>
    <row r="2827" spans="1:6">
      <c r="A2827" s="45"/>
      <c r="B2827" s="49"/>
      <c r="C2827" s="50"/>
      <c r="D2827" s="54"/>
      <c r="E2827" s="50"/>
      <c r="F2827" s="50"/>
    </row>
    <row r="2828" spans="1:6">
      <c r="A2828" s="45"/>
      <c r="B2828" s="49"/>
      <c r="C2828" s="50"/>
      <c r="D2828" s="54"/>
      <c r="E2828" s="50"/>
      <c r="F2828" s="50"/>
    </row>
    <row r="2829" spans="1:6">
      <c r="A2829" s="45"/>
      <c r="B2829" s="49"/>
      <c r="C2829" s="50"/>
      <c r="D2829" s="54"/>
      <c r="E2829" s="50"/>
      <c r="F2829" s="50"/>
    </row>
    <row r="2830" spans="1:6">
      <c r="A2830" s="45"/>
      <c r="B2830" s="49"/>
      <c r="C2830" s="50"/>
      <c r="D2830" s="54"/>
      <c r="E2830" s="50"/>
      <c r="F2830" s="50"/>
    </row>
    <row r="2831" spans="1:6">
      <c r="A2831" s="45"/>
      <c r="B2831" s="49"/>
      <c r="C2831" s="50"/>
      <c r="D2831" s="54"/>
      <c r="E2831" s="50"/>
      <c r="F2831" s="50"/>
    </row>
    <row r="2832" spans="1:6">
      <c r="A2832" s="45"/>
      <c r="B2832" s="49"/>
      <c r="C2832" s="50"/>
      <c r="D2832" s="54"/>
      <c r="E2832" s="50"/>
      <c r="F2832" s="50"/>
    </row>
    <row r="2833" spans="1:6">
      <c r="A2833" s="45"/>
      <c r="B2833" s="49"/>
      <c r="C2833" s="50"/>
      <c r="D2833" s="54"/>
      <c r="E2833" s="50"/>
      <c r="F2833" s="50"/>
    </row>
    <row r="2834" spans="1:6">
      <c r="A2834" s="45"/>
      <c r="B2834" s="49"/>
      <c r="C2834" s="50"/>
      <c r="D2834" s="54"/>
      <c r="E2834" s="50"/>
      <c r="F2834" s="50"/>
    </row>
    <row r="2835" spans="1:6">
      <c r="A2835" s="45"/>
      <c r="B2835" s="49"/>
      <c r="C2835" s="50"/>
      <c r="D2835" s="54"/>
      <c r="E2835" s="50"/>
      <c r="F2835" s="50"/>
    </row>
    <row r="2836" spans="1:6">
      <c r="A2836" s="45"/>
      <c r="B2836" s="49"/>
      <c r="C2836" s="50"/>
      <c r="D2836" s="54"/>
      <c r="E2836" s="50"/>
      <c r="F2836" s="50"/>
    </row>
    <row r="2837" spans="1:6">
      <c r="A2837" s="45"/>
      <c r="B2837" s="49"/>
      <c r="C2837" s="50"/>
      <c r="D2837" s="54"/>
      <c r="E2837" s="50"/>
      <c r="F2837" s="50"/>
    </row>
    <row r="2838" spans="1:6">
      <c r="A2838" s="45"/>
      <c r="B2838" s="49"/>
      <c r="C2838" s="50"/>
      <c r="D2838" s="54"/>
      <c r="E2838" s="50"/>
      <c r="F2838" s="50"/>
    </row>
    <row r="2839" spans="1:6">
      <c r="A2839" s="45"/>
      <c r="B2839" s="49"/>
      <c r="C2839" s="50"/>
      <c r="D2839" s="54"/>
      <c r="E2839" s="50"/>
      <c r="F2839" s="50"/>
    </row>
    <row r="2840" spans="1:6">
      <c r="A2840" s="45"/>
      <c r="B2840" s="49"/>
      <c r="C2840" s="50"/>
      <c r="D2840" s="54"/>
      <c r="E2840" s="50"/>
      <c r="F2840" s="50"/>
    </row>
    <row r="2841" spans="1:6">
      <c r="A2841" s="45"/>
      <c r="B2841" s="49"/>
      <c r="C2841" s="50"/>
      <c r="D2841" s="54"/>
      <c r="E2841" s="50"/>
      <c r="F2841" s="50"/>
    </row>
    <row r="2842" spans="1:6">
      <c r="A2842" s="45"/>
      <c r="B2842" s="49"/>
      <c r="C2842" s="50"/>
      <c r="D2842" s="54"/>
      <c r="E2842" s="50"/>
      <c r="F2842" s="50"/>
    </row>
    <row r="2843" spans="1:6">
      <c r="A2843" s="45"/>
      <c r="B2843" s="49"/>
      <c r="C2843" s="50"/>
      <c r="D2843" s="54"/>
      <c r="E2843" s="50"/>
      <c r="F2843" s="50"/>
    </row>
    <row r="2844" spans="1:6">
      <c r="A2844" s="45"/>
      <c r="B2844" s="49"/>
      <c r="C2844" s="50"/>
      <c r="D2844" s="54"/>
      <c r="E2844" s="50"/>
      <c r="F2844" s="50"/>
    </row>
    <row r="2845" spans="1:6">
      <c r="A2845" s="45"/>
      <c r="B2845" s="49"/>
      <c r="C2845" s="50"/>
      <c r="D2845" s="54"/>
      <c r="E2845" s="50"/>
      <c r="F2845" s="50"/>
    </row>
    <row r="2846" spans="1:6">
      <c r="A2846" s="45"/>
      <c r="B2846" s="49"/>
      <c r="C2846" s="50"/>
      <c r="D2846" s="54"/>
      <c r="E2846" s="50"/>
      <c r="F2846" s="50"/>
    </row>
    <row r="2847" spans="1:6">
      <c r="A2847" s="45"/>
      <c r="B2847" s="49"/>
      <c r="C2847" s="50"/>
      <c r="D2847" s="54"/>
      <c r="E2847" s="50"/>
      <c r="F2847" s="50"/>
    </row>
    <row r="2848" spans="1:6">
      <c r="A2848" s="45"/>
      <c r="B2848" s="49"/>
      <c r="C2848" s="50"/>
      <c r="D2848" s="54"/>
      <c r="E2848" s="50"/>
      <c r="F2848" s="50"/>
    </row>
    <row r="2849" spans="1:6">
      <c r="A2849" s="45"/>
      <c r="B2849" s="49"/>
      <c r="C2849" s="50"/>
      <c r="D2849" s="54"/>
      <c r="E2849" s="50"/>
      <c r="F2849" s="50"/>
    </row>
    <row r="2850" spans="1:6">
      <c r="A2850" s="45"/>
      <c r="B2850" s="49"/>
      <c r="C2850" s="50"/>
      <c r="D2850" s="54"/>
      <c r="E2850" s="50"/>
      <c r="F2850" s="50"/>
    </row>
    <row r="2851" spans="1:6">
      <c r="A2851" s="45"/>
      <c r="B2851" s="49"/>
      <c r="C2851" s="50"/>
      <c r="D2851" s="54"/>
      <c r="E2851" s="50"/>
      <c r="F2851" s="50"/>
    </row>
    <row r="2852" spans="1:6">
      <c r="A2852" s="45"/>
      <c r="B2852" s="49"/>
      <c r="C2852" s="50"/>
      <c r="D2852" s="54"/>
      <c r="E2852" s="50"/>
      <c r="F2852" s="50"/>
    </row>
    <row r="2853" spans="1:6">
      <c r="A2853" s="45"/>
      <c r="B2853" s="49"/>
      <c r="C2853" s="50"/>
      <c r="D2853" s="54"/>
      <c r="E2853" s="50"/>
      <c r="F2853" s="50"/>
    </row>
    <row r="2854" spans="1:6">
      <c r="A2854" s="45"/>
      <c r="B2854" s="49"/>
      <c r="C2854" s="50"/>
      <c r="D2854" s="54"/>
      <c r="E2854" s="50"/>
      <c r="F2854" s="50"/>
    </row>
    <row r="2855" spans="1:6">
      <c r="A2855" s="45"/>
      <c r="B2855" s="49"/>
      <c r="C2855" s="50"/>
      <c r="D2855" s="54"/>
      <c r="E2855" s="50"/>
      <c r="F2855" s="50"/>
    </row>
    <row r="2856" spans="1:6">
      <c r="A2856" s="45"/>
      <c r="B2856" s="49"/>
      <c r="C2856" s="50"/>
      <c r="D2856" s="54"/>
      <c r="E2856" s="50"/>
      <c r="F2856" s="50"/>
    </row>
    <row r="2857" spans="1:6">
      <c r="A2857" s="45"/>
      <c r="B2857" s="49"/>
      <c r="C2857" s="50"/>
      <c r="D2857" s="54"/>
      <c r="E2857" s="50"/>
      <c r="F2857" s="50"/>
    </row>
    <row r="2858" spans="1:6">
      <c r="A2858" s="45"/>
      <c r="B2858" s="49"/>
      <c r="C2858" s="50"/>
      <c r="D2858" s="54"/>
      <c r="E2858" s="50"/>
      <c r="F2858" s="50"/>
    </row>
    <row r="2859" spans="1:6">
      <c r="A2859" s="45"/>
      <c r="B2859" s="49"/>
      <c r="C2859" s="50"/>
      <c r="D2859" s="54"/>
      <c r="E2859" s="50"/>
      <c r="F2859" s="50"/>
    </row>
    <row r="2860" spans="1:6">
      <c r="A2860" s="45"/>
      <c r="B2860" s="49"/>
      <c r="C2860" s="50"/>
      <c r="D2860" s="54"/>
      <c r="E2860" s="50"/>
      <c r="F2860" s="50"/>
    </row>
    <row r="2861" spans="1:6">
      <c r="A2861" s="45"/>
      <c r="B2861" s="49"/>
      <c r="C2861" s="50"/>
      <c r="D2861" s="54"/>
      <c r="E2861" s="50"/>
      <c r="F2861" s="50"/>
    </row>
    <row r="2862" spans="1:6">
      <c r="A2862" s="45"/>
      <c r="B2862" s="49"/>
      <c r="C2862" s="50"/>
      <c r="D2862" s="54"/>
      <c r="E2862" s="50"/>
      <c r="F2862" s="50"/>
    </row>
    <row r="2863" spans="1:6">
      <c r="A2863" s="45"/>
      <c r="B2863" s="49"/>
      <c r="C2863" s="50"/>
      <c r="D2863" s="54"/>
      <c r="E2863" s="50"/>
      <c r="F2863" s="50"/>
    </row>
    <row r="2864" spans="1:6">
      <c r="A2864" s="45"/>
      <c r="B2864" s="49"/>
      <c r="C2864" s="50"/>
      <c r="D2864" s="54"/>
      <c r="E2864" s="50"/>
      <c r="F2864" s="50"/>
    </row>
    <row r="2865" spans="1:6">
      <c r="A2865" s="45"/>
      <c r="B2865" s="49"/>
      <c r="C2865" s="50"/>
      <c r="D2865" s="54"/>
      <c r="E2865" s="50"/>
      <c r="F2865" s="50"/>
    </row>
    <row r="2866" spans="1:6">
      <c r="A2866" s="45"/>
      <c r="B2866" s="49"/>
      <c r="C2866" s="50"/>
      <c r="D2866" s="54"/>
      <c r="E2866" s="50"/>
      <c r="F2866" s="50"/>
    </row>
    <row r="2867" spans="1:6">
      <c r="A2867" s="45"/>
      <c r="B2867" s="49"/>
      <c r="C2867" s="50"/>
      <c r="D2867" s="54"/>
      <c r="E2867" s="50"/>
      <c r="F2867" s="50"/>
    </row>
    <row r="2868" spans="1:6">
      <c r="A2868" s="45"/>
      <c r="B2868" s="49"/>
      <c r="C2868" s="50"/>
      <c r="D2868" s="54"/>
      <c r="E2868" s="50"/>
      <c r="F2868" s="50"/>
    </row>
    <row r="2869" spans="1:6">
      <c r="A2869" s="45"/>
      <c r="B2869" s="49"/>
      <c r="C2869" s="50"/>
      <c r="D2869" s="54"/>
      <c r="E2869" s="50"/>
      <c r="F2869" s="50"/>
    </row>
    <row r="2870" spans="1:6">
      <c r="A2870" s="45"/>
      <c r="B2870" s="49"/>
      <c r="C2870" s="50"/>
      <c r="D2870" s="54"/>
      <c r="E2870" s="50"/>
      <c r="F2870" s="50"/>
    </row>
    <row r="2871" spans="1:6">
      <c r="A2871" s="45"/>
      <c r="B2871" s="49"/>
      <c r="C2871" s="50"/>
      <c r="D2871" s="54"/>
      <c r="E2871" s="50"/>
      <c r="F2871" s="50"/>
    </row>
    <row r="2872" spans="1:6">
      <c r="A2872" s="45"/>
      <c r="B2872" s="49"/>
      <c r="C2872" s="50"/>
      <c r="D2872" s="54"/>
      <c r="E2872" s="50"/>
      <c r="F2872" s="50"/>
    </row>
    <row r="2873" spans="1:6">
      <c r="A2873" s="45"/>
      <c r="B2873" s="49"/>
      <c r="C2873" s="50"/>
      <c r="D2873" s="54"/>
      <c r="E2873" s="50"/>
      <c r="F2873" s="50"/>
    </row>
    <row r="2874" spans="1:6">
      <c r="A2874" s="45"/>
      <c r="B2874" s="49"/>
      <c r="C2874" s="50"/>
      <c r="D2874" s="54"/>
      <c r="E2874" s="50"/>
      <c r="F2874" s="50"/>
    </row>
    <row r="2875" spans="1:6">
      <c r="A2875" s="45"/>
      <c r="B2875" s="49"/>
      <c r="C2875" s="50"/>
      <c r="D2875" s="54"/>
      <c r="E2875" s="50"/>
      <c r="F2875" s="50"/>
    </row>
    <row r="2876" spans="1:6">
      <c r="A2876" s="45"/>
      <c r="B2876" s="49"/>
      <c r="C2876" s="50"/>
      <c r="D2876" s="54"/>
      <c r="E2876" s="50"/>
      <c r="F2876" s="50"/>
    </row>
    <row r="2877" spans="1:6">
      <c r="A2877" s="45"/>
      <c r="B2877" s="49"/>
      <c r="C2877" s="50"/>
      <c r="D2877" s="54"/>
      <c r="E2877" s="50"/>
      <c r="F2877" s="50"/>
    </row>
    <row r="2878" spans="1:6">
      <c r="A2878" s="45"/>
      <c r="B2878" s="49"/>
      <c r="C2878" s="50"/>
      <c r="D2878" s="54"/>
      <c r="E2878" s="50"/>
      <c r="F2878" s="50"/>
    </row>
    <row r="2879" spans="1:6">
      <c r="A2879" s="45"/>
      <c r="B2879" s="49"/>
      <c r="C2879" s="50"/>
      <c r="D2879" s="54"/>
      <c r="E2879" s="50"/>
      <c r="F2879" s="50"/>
    </row>
    <row r="2880" spans="1:6">
      <c r="A2880" s="45"/>
      <c r="B2880" s="49"/>
      <c r="C2880" s="50"/>
      <c r="D2880" s="54"/>
      <c r="E2880" s="50"/>
      <c r="F2880" s="50"/>
    </row>
    <row r="2881" spans="1:6">
      <c r="A2881" s="45"/>
      <c r="B2881" s="49"/>
      <c r="C2881" s="50"/>
      <c r="D2881" s="54"/>
      <c r="E2881" s="50"/>
      <c r="F2881" s="50"/>
    </row>
    <row r="2882" spans="1:6">
      <c r="A2882" s="45"/>
      <c r="B2882" s="49"/>
      <c r="C2882" s="50"/>
      <c r="D2882" s="54"/>
      <c r="E2882" s="50"/>
      <c r="F2882" s="50"/>
    </row>
    <row r="2883" spans="1:6">
      <c r="A2883" s="45"/>
      <c r="B2883" s="49"/>
      <c r="C2883" s="50"/>
      <c r="D2883" s="54"/>
      <c r="E2883" s="50"/>
      <c r="F2883" s="50"/>
    </row>
    <row r="2884" spans="1:6">
      <c r="A2884" s="45"/>
      <c r="B2884" s="49"/>
      <c r="C2884" s="50"/>
      <c r="D2884" s="54"/>
      <c r="E2884" s="50"/>
      <c r="F2884" s="50"/>
    </row>
    <row r="2885" spans="1:6">
      <c r="A2885" s="45"/>
      <c r="B2885" s="49"/>
      <c r="C2885" s="50"/>
      <c r="D2885" s="54"/>
      <c r="E2885" s="50"/>
      <c r="F2885" s="50"/>
    </row>
    <row r="2886" spans="1:6">
      <c r="A2886" s="45"/>
      <c r="B2886" s="49"/>
      <c r="C2886" s="50"/>
      <c r="D2886" s="54"/>
      <c r="E2886" s="50"/>
      <c r="F2886" s="50"/>
    </row>
    <row r="2887" spans="1:6">
      <c r="A2887" s="45"/>
      <c r="B2887" s="49"/>
      <c r="C2887" s="50"/>
      <c r="D2887" s="54"/>
      <c r="E2887" s="50"/>
      <c r="F2887" s="50"/>
    </row>
    <row r="2888" spans="1:6">
      <c r="A2888" s="45"/>
      <c r="B2888" s="49"/>
      <c r="C2888" s="50"/>
      <c r="D2888" s="54"/>
      <c r="E2888" s="50"/>
      <c r="F2888" s="50"/>
    </row>
    <row r="2889" spans="1:6">
      <c r="A2889" s="45"/>
      <c r="B2889" s="49"/>
      <c r="C2889" s="50"/>
      <c r="D2889" s="54"/>
      <c r="E2889" s="50"/>
      <c r="F2889" s="50"/>
    </row>
    <row r="2890" spans="1:6">
      <c r="A2890" s="45"/>
      <c r="B2890" s="49"/>
      <c r="C2890" s="50"/>
      <c r="D2890" s="54"/>
      <c r="E2890" s="50"/>
      <c r="F2890" s="50"/>
    </row>
    <row r="2891" spans="1:6">
      <c r="A2891" s="45"/>
      <c r="B2891" s="49"/>
      <c r="C2891" s="50"/>
      <c r="D2891" s="54"/>
      <c r="E2891" s="50"/>
      <c r="F2891" s="50"/>
    </row>
    <row r="2892" spans="1:6">
      <c r="A2892" s="45"/>
      <c r="B2892" s="49"/>
      <c r="C2892" s="50"/>
      <c r="D2892" s="54"/>
      <c r="E2892" s="50"/>
      <c r="F2892" s="50"/>
    </row>
    <row r="2893" spans="1:6">
      <c r="A2893" s="45"/>
      <c r="B2893" s="49"/>
      <c r="C2893" s="50"/>
      <c r="D2893" s="54"/>
      <c r="E2893" s="50"/>
      <c r="F2893" s="50"/>
    </row>
    <row r="2894" spans="1:6">
      <c r="A2894" s="45"/>
      <c r="B2894" s="49"/>
      <c r="C2894" s="50"/>
      <c r="D2894" s="54"/>
      <c r="E2894" s="50"/>
      <c r="F2894" s="50"/>
    </row>
    <row r="2895" spans="1:6">
      <c r="A2895" s="45"/>
      <c r="B2895" s="49"/>
      <c r="C2895" s="50"/>
      <c r="D2895" s="54"/>
      <c r="E2895" s="50"/>
      <c r="F2895" s="50"/>
    </row>
    <row r="2896" spans="1:6">
      <c r="A2896" s="45"/>
      <c r="B2896" s="49"/>
      <c r="C2896" s="50"/>
      <c r="D2896" s="54"/>
      <c r="E2896" s="50"/>
      <c r="F2896" s="50"/>
    </row>
    <row r="2897" spans="1:6">
      <c r="A2897" s="45"/>
      <c r="B2897" s="49"/>
      <c r="C2897" s="50"/>
      <c r="D2897" s="54"/>
      <c r="E2897" s="50"/>
      <c r="F2897" s="50"/>
    </row>
    <row r="2898" spans="1:6">
      <c r="A2898" s="45"/>
      <c r="B2898" s="49"/>
      <c r="C2898" s="50"/>
      <c r="D2898" s="54"/>
      <c r="E2898" s="50"/>
      <c r="F2898" s="50"/>
    </row>
    <row r="2899" spans="1:6">
      <c r="A2899" s="45"/>
      <c r="B2899" s="49"/>
      <c r="C2899" s="50"/>
      <c r="D2899" s="54"/>
      <c r="E2899" s="50"/>
      <c r="F2899" s="50"/>
    </row>
    <row r="2900" spans="1:6">
      <c r="A2900" s="45"/>
      <c r="B2900" s="49"/>
      <c r="C2900" s="50"/>
      <c r="D2900" s="54"/>
      <c r="E2900" s="50"/>
      <c r="F2900" s="50"/>
    </row>
    <row r="2901" spans="1:6">
      <c r="A2901" s="45"/>
      <c r="B2901" s="49"/>
      <c r="C2901" s="50"/>
      <c r="D2901" s="54"/>
      <c r="E2901" s="50"/>
      <c r="F2901" s="50"/>
    </row>
    <row r="2902" spans="1:6">
      <c r="A2902" s="45"/>
      <c r="B2902" s="49"/>
      <c r="C2902" s="50"/>
      <c r="D2902" s="54"/>
      <c r="E2902" s="50"/>
      <c r="F2902" s="50"/>
    </row>
    <row r="2903" spans="1:6">
      <c r="A2903" s="45"/>
      <c r="B2903" s="49"/>
      <c r="C2903" s="50"/>
      <c r="D2903" s="54"/>
      <c r="E2903" s="50"/>
      <c r="F2903" s="50"/>
    </row>
    <row r="2904" spans="1:6">
      <c r="A2904" s="45"/>
      <c r="B2904" s="49"/>
      <c r="C2904" s="50"/>
      <c r="D2904" s="54"/>
      <c r="E2904" s="50"/>
      <c r="F2904" s="50"/>
    </row>
    <row r="2905" spans="1:6">
      <c r="A2905" s="45"/>
      <c r="B2905" s="49"/>
      <c r="C2905" s="50"/>
      <c r="D2905" s="54"/>
      <c r="E2905" s="50"/>
      <c r="F2905" s="50"/>
    </row>
    <row r="2906" spans="1:6">
      <c r="A2906" s="45"/>
      <c r="B2906" s="49"/>
      <c r="C2906" s="50"/>
      <c r="D2906" s="54"/>
      <c r="E2906" s="50"/>
      <c r="F2906" s="50"/>
    </row>
    <row r="2907" spans="1:6">
      <c r="A2907" s="45"/>
      <c r="B2907" s="49"/>
      <c r="C2907" s="50"/>
      <c r="D2907" s="54"/>
      <c r="E2907" s="50"/>
      <c r="F2907" s="50"/>
    </row>
    <row r="2908" spans="1:6">
      <c r="A2908" s="45"/>
      <c r="B2908" s="49"/>
      <c r="C2908" s="50"/>
      <c r="D2908" s="54"/>
      <c r="E2908" s="50"/>
      <c r="F2908" s="50"/>
    </row>
    <row r="2909" spans="1:6">
      <c r="A2909" s="45"/>
      <c r="B2909" s="49"/>
      <c r="C2909" s="50"/>
      <c r="D2909" s="54"/>
      <c r="E2909" s="50"/>
      <c r="F2909" s="50"/>
    </row>
    <row r="2910" spans="1:6">
      <c r="A2910" s="45"/>
      <c r="B2910" s="49"/>
      <c r="C2910" s="50"/>
      <c r="D2910" s="54"/>
      <c r="E2910" s="50"/>
      <c r="F2910" s="50"/>
    </row>
    <row r="2911" spans="1:6">
      <c r="A2911" s="45"/>
      <c r="B2911" s="49"/>
      <c r="C2911" s="50"/>
      <c r="D2911" s="54"/>
      <c r="E2911" s="50"/>
      <c r="F2911" s="50"/>
    </row>
    <row r="2912" spans="1:6">
      <c r="A2912" s="45"/>
      <c r="B2912" s="49"/>
      <c r="C2912" s="50"/>
      <c r="D2912" s="54"/>
      <c r="E2912" s="50"/>
      <c r="F2912" s="50"/>
    </row>
    <row r="2913" spans="1:6">
      <c r="A2913" s="45"/>
      <c r="B2913" s="49"/>
      <c r="C2913" s="50"/>
      <c r="D2913" s="54"/>
      <c r="E2913" s="50"/>
      <c r="F2913" s="50"/>
    </row>
    <row r="2914" spans="1:6">
      <c r="A2914" s="45"/>
      <c r="B2914" s="49"/>
      <c r="C2914" s="50"/>
      <c r="D2914" s="54"/>
      <c r="E2914" s="50"/>
      <c r="F2914" s="50"/>
    </row>
    <row r="2915" spans="1:6">
      <c r="A2915" s="45"/>
      <c r="B2915" s="49"/>
      <c r="C2915" s="50"/>
      <c r="D2915" s="54"/>
      <c r="E2915" s="50"/>
      <c r="F2915" s="50"/>
    </row>
    <row r="2916" spans="1:6">
      <c r="A2916" s="45"/>
      <c r="B2916" s="49"/>
      <c r="C2916" s="50"/>
      <c r="D2916" s="54"/>
      <c r="E2916" s="50"/>
      <c r="F2916" s="50"/>
    </row>
    <row r="2917" spans="1:6">
      <c r="A2917" s="45"/>
      <c r="B2917" s="49"/>
      <c r="C2917" s="50"/>
      <c r="D2917" s="54"/>
      <c r="E2917" s="50"/>
      <c r="F2917" s="50"/>
    </row>
    <row r="2918" spans="1:6">
      <c r="A2918" s="45"/>
      <c r="B2918" s="49"/>
      <c r="C2918" s="50"/>
      <c r="D2918" s="54"/>
      <c r="E2918" s="50"/>
      <c r="F2918" s="50"/>
    </row>
    <row r="2919" spans="1:6">
      <c r="A2919" s="45"/>
      <c r="B2919" s="49"/>
      <c r="C2919" s="50"/>
      <c r="D2919" s="54"/>
      <c r="E2919" s="50"/>
      <c r="F2919" s="50"/>
    </row>
    <row r="2920" spans="1:6">
      <c r="A2920" s="45"/>
      <c r="B2920" s="49"/>
      <c r="C2920" s="50"/>
      <c r="D2920" s="54"/>
      <c r="E2920" s="50"/>
      <c r="F2920" s="50"/>
    </row>
    <row r="2921" spans="1:6">
      <c r="A2921" s="45"/>
      <c r="B2921" s="49"/>
      <c r="C2921" s="50"/>
      <c r="D2921" s="54"/>
      <c r="E2921" s="50"/>
      <c r="F2921" s="50"/>
    </row>
    <row r="2922" spans="1:6">
      <c r="A2922" s="45"/>
      <c r="B2922" s="49"/>
      <c r="C2922" s="50"/>
      <c r="D2922" s="54"/>
      <c r="E2922" s="50"/>
      <c r="F2922" s="50"/>
    </row>
    <row r="2923" spans="1:6">
      <c r="A2923" s="45"/>
      <c r="B2923" s="49"/>
      <c r="C2923" s="50"/>
      <c r="D2923" s="54"/>
      <c r="E2923" s="50"/>
      <c r="F2923" s="50"/>
    </row>
    <row r="2924" spans="1:6">
      <c r="A2924" s="45"/>
      <c r="B2924" s="49"/>
      <c r="C2924" s="50"/>
      <c r="D2924" s="54"/>
      <c r="E2924" s="50"/>
      <c r="F2924" s="50"/>
    </row>
    <row r="2925" spans="1:6">
      <c r="A2925" s="45"/>
      <c r="B2925" s="49"/>
      <c r="C2925" s="50"/>
      <c r="D2925" s="54"/>
      <c r="E2925" s="50"/>
      <c r="F2925" s="50"/>
    </row>
    <row r="2926" spans="1:6">
      <c r="A2926" s="45"/>
      <c r="B2926" s="49"/>
      <c r="C2926" s="50"/>
      <c r="D2926" s="54"/>
      <c r="E2926" s="50"/>
      <c r="F2926" s="50"/>
    </row>
    <row r="2927" spans="1:6">
      <c r="A2927" s="45"/>
      <c r="B2927" s="49"/>
      <c r="C2927" s="50"/>
      <c r="D2927" s="54"/>
      <c r="E2927" s="50"/>
      <c r="F2927" s="50"/>
    </row>
    <row r="2928" spans="1:6">
      <c r="A2928" s="45"/>
      <c r="B2928" s="49"/>
      <c r="C2928" s="50"/>
      <c r="D2928" s="54"/>
      <c r="E2928" s="50"/>
      <c r="F2928" s="50"/>
    </row>
    <row r="2929" spans="1:6">
      <c r="A2929" s="45"/>
      <c r="B2929" s="49"/>
      <c r="C2929" s="50"/>
      <c r="D2929" s="54"/>
      <c r="E2929" s="50"/>
      <c r="F2929" s="50"/>
    </row>
    <row r="2930" spans="1:6">
      <c r="A2930" s="45"/>
      <c r="B2930" s="49"/>
      <c r="C2930" s="50"/>
      <c r="D2930" s="54"/>
      <c r="E2930" s="50"/>
      <c r="F2930" s="50"/>
    </row>
    <row r="2931" spans="1:6">
      <c r="A2931" s="45"/>
      <c r="B2931" s="49"/>
      <c r="C2931" s="50"/>
      <c r="D2931" s="54"/>
      <c r="E2931" s="50"/>
      <c r="F2931" s="50"/>
    </row>
    <row r="2932" spans="1:6">
      <c r="A2932" s="45"/>
      <c r="B2932" s="49"/>
      <c r="C2932" s="50"/>
      <c r="D2932" s="54"/>
      <c r="E2932" s="50"/>
      <c r="F2932" s="50"/>
    </row>
    <row r="2933" spans="1:6">
      <c r="A2933" s="45"/>
      <c r="B2933" s="49"/>
      <c r="C2933" s="50"/>
      <c r="D2933" s="54"/>
      <c r="E2933" s="50"/>
      <c r="F2933" s="50"/>
    </row>
    <row r="2934" spans="1:6">
      <c r="A2934" s="45"/>
      <c r="B2934" s="49"/>
      <c r="C2934" s="50"/>
      <c r="D2934" s="54"/>
      <c r="E2934" s="50"/>
      <c r="F2934" s="50"/>
    </row>
    <row r="2935" spans="1:6">
      <c r="A2935" s="45"/>
      <c r="B2935" s="49"/>
      <c r="C2935" s="50"/>
      <c r="D2935" s="54"/>
      <c r="E2935" s="50"/>
      <c r="F2935" s="50"/>
    </row>
    <row r="2936" spans="1:6">
      <c r="A2936" s="45"/>
      <c r="B2936" s="49"/>
      <c r="C2936" s="50"/>
      <c r="D2936" s="54"/>
      <c r="E2936" s="50"/>
      <c r="F2936" s="50"/>
    </row>
    <row r="2937" spans="1:6">
      <c r="A2937" s="45"/>
      <c r="B2937" s="49"/>
      <c r="C2937" s="50"/>
      <c r="D2937" s="54"/>
      <c r="E2937" s="50"/>
      <c r="F2937" s="50"/>
    </row>
    <row r="2938" spans="1:6">
      <c r="A2938" s="45"/>
      <c r="B2938" s="49"/>
      <c r="C2938" s="50"/>
      <c r="D2938" s="54"/>
      <c r="E2938" s="50"/>
      <c r="F2938" s="50"/>
    </row>
    <row r="2939" spans="1:6">
      <c r="A2939" s="45"/>
      <c r="B2939" s="49"/>
      <c r="C2939" s="50"/>
      <c r="D2939" s="54"/>
      <c r="E2939" s="50"/>
      <c r="F2939" s="50"/>
    </row>
    <row r="2940" spans="1:6">
      <c r="A2940" s="45"/>
      <c r="B2940" s="49"/>
      <c r="C2940" s="50"/>
      <c r="D2940" s="54"/>
      <c r="E2940" s="50"/>
      <c r="F2940" s="50"/>
    </row>
    <row r="2941" spans="1:6">
      <c r="A2941" s="45"/>
      <c r="B2941" s="49"/>
      <c r="C2941" s="50"/>
      <c r="D2941" s="54"/>
      <c r="E2941" s="50"/>
      <c r="F2941" s="50"/>
    </row>
    <row r="2942" spans="1:6">
      <c r="A2942" s="45"/>
      <c r="B2942" s="49"/>
      <c r="C2942" s="50"/>
      <c r="D2942" s="54"/>
      <c r="E2942" s="50"/>
      <c r="F2942" s="50"/>
    </row>
    <row r="2943" spans="1:6">
      <c r="A2943" s="45"/>
      <c r="B2943" s="49"/>
      <c r="C2943" s="50"/>
      <c r="D2943" s="54"/>
      <c r="E2943" s="50"/>
      <c r="F2943" s="50"/>
    </row>
    <row r="2944" spans="1:6">
      <c r="A2944" s="45"/>
      <c r="B2944" s="49"/>
      <c r="C2944" s="50"/>
      <c r="D2944" s="54"/>
      <c r="E2944" s="50"/>
      <c r="F2944" s="50"/>
    </row>
    <row r="2945" spans="1:6">
      <c r="A2945" s="45"/>
      <c r="B2945" s="49"/>
      <c r="C2945" s="50"/>
      <c r="D2945" s="54"/>
      <c r="E2945" s="50"/>
      <c r="F2945" s="50"/>
    </row>
    <row r="2946" spans="1:6">
      <c r="A2946" s="45"/>
      <c r="B2946" s="49"/>
      <c r="C2946" s="50"/>
      <c r="D2946" s="54"/>
      <c r="E2946" s="50"/>
      <c r="F2946" s="50"/>
    </row>
    <row r="2947" spans="1:6">
      <c r="A2947" s="45"/>
      <c r="B2947" s="49"/>
      <c r="C2947" s="50"/>
      <c r="D2947" s="54"/>
      <c r="E2947" s="50"/>
      <c r="F2947" s="50"/>
    </row>
    <row r="2948" spans="1:6">
      <c r="A2948" s="45"/>
      <c r="B2948" s="49"/>
      <c r="C2948" s="50"/>
      <c r="D2948" s="54"/>
      <c r="E2948" s="50"/>
      <c r="F2948" s="50"/>
    </row>
    <row r="2949" spans="1:6">
      <c r="A2949" s="45"/>
      <c r="B2949" s="49"/>
      <c r="C2949" s="50"/>
      <c r="D2949" s="54"/>
      <c r="E2949" s="50"/>
      <c r="F2949" s="50"/>
    </row>
    <row r="2950" spans="1:6">
      <c r="A2950" s="45"/>
      <c r="B2950" s="49"/>
      <c r="C2950" s="50"/>
      <c r="D2950" s="54"/>
      <c r="E2950" s="50"/>
      <c r="F2950" s="50"/>
    </row>
    <row r="2951" spans="1:6">
      <c r="A2951" s="45"/>
      <c r="B2951" s="49"/>
      <c r="C2951" s="50"/>
      <c r="D2951" s="54"/>
      <c r="E2951" s="50"/>
      <c r="F2951" s="50"/>
    </row>
    <row r="2952" spans="1:6">
      <c r="A2952" s="45"/>
      <c r="B2952" s="49"/>
      <c r="C2952" s="50"/>
      <c r="D2952" s="54"/>
      <c r="E2952" s="50"/>
      <c r="F2952" s="50"/>
    </row>
    <row r="2953" spans="1:6">
      <c r="A2953" s="45"/>
      <c r="B2953" s="49"/>
      <c r="C2953" s="50"/>
      <c r="D2953" s="54"/>
      <c r="E2953" s="50"/>
      <c r="F2953" s="50"/>
    </row>
    <row r="2954" spans="1:6">
      <c r="A2954" s="45"/>
      <c r="B2954" s="49"/>
      <c r="C2954" s="50"/>
      <c r="D2954" s="54"/>
      <c r="E2954" s="50"/>
      <c r="F2954" s="50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XMLData TextToDisplay="RightsWATCHMark">8|CITI-No PII-Internal|{00000000-0000-0000-0000-000000000000}</XMLData>
</file>

<file path=customXml/item2.xml><?xml version="1.0" encoding="utf-8"?>
<XMLData TextToDisplay="%CLASSIFICATIONDATETIME%">16:18 06/05/2019</XMLData>
</file>

<file path=customXml/item3.xml><?xml version="1.0" encoding="utf-8"?>
<XMLData TextToDisplay="%USERNAME%">ms02986</XMLData>
</file>

<file path=customXml/item4.xml><?xml version="1.0" encoding="utf-8"?>
<XMLData TextToDisplay="%DOCUMENTGUID%">{00000000-0000-0000-0000-000000000000}</XMLDat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XMLData TextToDisplay="%EMAILADDRESS%">ms02986@imceu.eu.ssmb.com</XMLData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B6343445592F44289628F87783C36AF" ma:contentTypeVersion="12" ma:contentTypeDescription="Create a new document." ma:contentTypeScope="" ma:versionID="ab64c60587cef6dae8704f8b36248152">
  <xsd:schema xmlns:xsd="http://www.w3.org/2001/XMLSchema" xmlns:xs="http://www.w3.org/2001/XMLSchema" xmlns:p="http://schemas.microsoft.com/office/2006/metadata/properties" xmlns:ns3="c727887c-302f-45c0-ac76-fee86f71b4b8" xmlns:ns4="3e575677-f987-4d48-88cd-4e98e1fe0b7e" targetNamespace="http://schemas.microsoft.com/office/2006/metadata/properties" ma:root="true" ma:fieldsID="b576000f0b8b184c87c6fff086592359" ns3:_="" ns4:_="">
    <xsd:import namespace="c727887c-302f-45c0-ac76-fee86f71b4b8"/>
    <xsd:import namespace="3e575677-f987-4d48-88cd-4e98e1fe0b7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727887c-302f-45c0-ac76-fee86f71b4b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575677-f987-4d48-88cd-4e98e1fe0b7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XMLData TextToDisplay="%HOSTNAME%">LDNGLMWA312091.eur.nsroot.net</XMLData>
</file>

<file path=customXml/item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EDAF789-247C-4803-B42C-A6DBFFBCB185}">
  <ds:schemaRefs/>
</ds:datastoreItem>
</file>

<file path=customXml/itemProps2.xml><?xml version="1.0" encoding="utf-8"?>
<ds:datastoreItem xmlns:ds="http://schemas.openxmlformats.org/officeDocument/2006/customXml" ds:itemID="{AABEC3EE-DED6-4B45-964B-0835A18AFE19}">
  <ds:schemaRefs/>
</ds:datastoreItem>
</file>

<file path=customXml/itemProps3.xml><?xml version="1.0" encoding="utf-8"?>
<ds:datastoreItem xmlns:ds="http://schemas.openxmlformats.org/officeDocument/2006/customXml" ds:itemID="{97A61097-E67C-4EC9-A6D8-52B35D045FD5}">
  <ds:schemaRefs/>
</ds:datastoreItem>
</file>

<file path=customXml/itemProps4.xml><?xml version="1.0" encoding="utf-8"?>
<ds:datastoreItem xmlns:ds="http://schemas.openxmlformats.org/officeDocument/2006/customXml" ds:itemID="{DF3DD098-D6C6-44FC-A5FE-B9F94FFC25CA}">
  <ds:schemaRefs/>
</ds:datastoreItem>
</file>

<file path=customXml/itemProps5.xml><?xml version="1.0" encoding="utf-8"?>
<ds:datastoreItem xmlns:ds="http://schemas.openxmlformats.org/officeDocument/2006/customXml" ds:itemID="{DD09C4B3-D2B5-4ADB-8581-C5A0A190415F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6B0502D0-EA77-4A2C-9D22-5E4541E7CE8C}">
  <ds:schemaRefs/>
</ds:datastoreItem>
</file>

<file path=customXml/itemProps7.xml><?xml version="1.0" encoding="utf-8"?>
<ds:datastoreItem xmlns:ds="http://schemas.openxmlformats.org/officeDocument/2006/customXml" ds:itemID="{33FEAD14-4B2F-4F3E-A37E-5367DE60AC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727887c-302f-45c0-ac76-fee86f71b4b8"/>
    <ds:schemaRef ds:uri="3e575677-f987-4d48-88cd-4e98e1fe0b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8.xml><?xml version="1.0" encoding="utf-8"?>
<ds:datastoreItem xmlns:ds="http://schemas.openxmlformats.org/officeDocument/2006/customXml" ds:itemID="{AC41736C-2B4B-4312-95A6-ABCA7E7EDF21}">
  <ds:schemaRefs/>
</ds:datastoreItem>
</file>

<file path=customXml/itemProps9.xml><?xml version="1.0" encoding="utf-8"?>
<ds:datastoreItem xmlns:ds="http://schemas.openxmlformats.org/officeDocument/2006/customXml" ds:itemID="{71A7C017-7150-4552-B800-8F1630A13BC0}">
  <ds:schemaRefs>
    <ds:schemaRef ds:uri="http://purl.org/dc/elements/1.1/"/>
    <ds:schemaRef ds:uri="c727887c-302f-45c0-ac76-fee86f71b4b8"/>
    <ds:schemaRef ds:uri="http://purl.org/dc/terms/"/>
    <ds:schemaRef ds:uri="http://schemas.microsoft.com/office/2006/documentManagement/types"/>
    <ds:schemaRef ds:uri="3e575677-f987-4d48-88cd-4e98e1fe0b7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10</vt:i4>
      </vt:variant>
    </vt:vector>
  </HeadingPairs>
  <TitlesOfParts>
    <vt:vector size="10" baseType="lpstr">
      <vt:lpstr>Wolters Kluwer daily overview</vt:lpstr>
      <vt:lpstr>Daily trades 23 - 30 April</vt:lpstr>
      <vt:lpstr>Daily trades 16 - 22 April</vt:lpstr>
      <vt:lpstr>Daily trades 9 - 15 April</vt:lpstr>
      <vt:lpstr>Daily trades 2 - 8 April</vt:lpstr>
      <vt:lpstr>Daily trades 26 March - 1 April</vt:lpstr>
      <vt:lpstr>Daily trades 19 - 25 March</vt:lpstr>
      <vt:lpstr>Daily trades 12 - 18 March</vt:lpstr>
      <vt:lpstr>Daily trades 5 - 11 March</vt:lpstr>
      <vt:lpstr>Daily trades 28 Feb - 4 March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2020-04-30T16:45:41Z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RightsWATCHMark">
    <vt:lpwstr>8|CITI-No PII-Internal|{00000000-0000-0000-0000-000000000000}</vt:lpwstr>
  </property>
  <property fmtid="{D5CDD505-2E9C-101B-9397-08002B2CF9AE}" pid="5" name="ContentTypeId">
    <vt:lpwstr>0x010100EB6343445592F44289628F87783C36AF</vt:lpwstr>
  </property>
</Properties>
</file>